
<file path=[Content_Types].xml><?xml version="1.0" encoding="utf-8"?>
<Types xmlns="http://schemas.openxmlformats.org/package/2006/content-types">
  <Default Extension="fntdata" ContentType="application/x-fontdata"/>
  <Default Extension="gif" ContentType="image/gi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0" r:id="rId1"/>
  </p:sldMasterIdLst>
  <p:notesMasterIdLst>
    <p:notesMasterId r:id="rId4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1" r:id="rId16"/>
    <p:sldId id="272" r:id="rId17"/>
    <p:sldId id="273" r:id="rId18"/>
    <p:sldId id="275" r:id="rId19"/>
    <p:sldId id="276" r:id="rId20"/>
    <p:sldId id="277" r:id="rId21"/>
    <p:sldId id="278" r:id="rId22"/>
    <p:sldId id="279" r:id="rId23"/>
    <p:sldId id="280" r:id="rId24"/>
    <p:sldId id="281" r:id="rId25"/>
    <p:sldId id="282" r:id="rId26"/>
    <p:sldId id="283" r:id="rId27"/>
    <p:sldId id="284" r:id="rId28"/>
    <p:sldId id="285" r:id="rId29"/>
    <p:sldId id="286" r:id="rId30"/>
    <p:sldId id="287" r:id="rId31"/>
    <p:sldId id="288" r:id="rId32"/>
    <p:sldId id="289" r:id="rId33"/>
    <p:sldId id="312" r:id="rId34"/>
    <p:sldId id="314" r:id="rId35"/>
    <p:sldId id="293" r:id="rId36"/>
    <p:sldId id="313" r:id="rId37"/>
    <p:sldId id="292" r:id="rId38"/>
    <p:sldId id="316" r:id="rId39"/>
    <p:sldId id="315" r:id="rId40"/>
    <p:sldId id="291" r:id="rId41"/>
    <p:sldId id="318" r:id="rId42"/>
  </p:sldIdLst>
  <p:sldSz cx="9144000" cy="5143500" type="screen16x9"/>
  <p:notesSz cx="6858000" cy="9144000"/>
  <p:embeddedFontLst>
    <p:embeddedFont>
      <p:font typeface="Anaheim" panose="020B0604020202020204" charset="0"/>
      <p:regular r:id="rId44"/>
      <p:bold r:id="rId45"/>
    </p:embeddedFont>
    <p:embeddedFont>
      <p:font typeface="Bebas Neue" panose="020B0606020202050201" pitchFamily="34" charset="0"/>
      <p:regular r:id="rId46"/>
    </p:embeddedFont>
    <p:embeddedFont>
      <p:font typeface="FZShuTi" panose="02010601030101010101" pitchFamily="2" charset="-122"/>
      <p:regular r:id="rId47"/>
    </p:embeddedFont>
    <p:embeddedFont>
      <p:font typeface="Harlow Solid Italic" panose="04030604020F02020D02" pitchFamily="82" charset="0"/>
      <p:italic r:id="rId48"/>
    </p:embeddedFont>
    <p:embeddedFont>
      <p:font typeface="Modern No. 20" panose="02070704070505020303" pitchFamily="18" charset="0"/>
      <p:regular r:id="rId49"/>
    </p:embeddedFont>
    <p:embeddedFont>
      <p:font typeface="Mongolian Baiti" panose="03000500000000000000" pitchFamily="66" charset="0"/>
      <p:regular r:id="rId50"/>
    </p:embeddedFont>
    <p:embeddedFont>
      <p:font typeface="Nunito Light" pitchFamily="2" charset="0"/>
      <p:regular r:id="rId51"/>
      <p:italic r:id="rId52"/>
    </p:embeddedFont>
    <p:embeddedFont>
      <p:font typeface="PT Sans" panose="020B0503020203020204" pitchFamily="34" charset="0"/>
      <p:regular r:id="rId53"/>
      <p:bold r:id="rId54"/>
      <p:italic r:id="rId55"/>
      <p:boldItalic r:id="rId56"/>
    </p:embeddedFont>
    <p:embeddedFont>
      <p:font typeface="Varela Round" panose="00000500000000000000" pitchFamily="2" charset="-79"/>
      <p:regular r:id="rId57"/>
    </p:embeddedFont>
    <p:embeddedFont>
      <p:font typeface="Viner Hand ITC" panose="03070502030502020203" pitchFamily="66" charset="0"/>
      <p:regular r:id="rId5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CCFF"/>
    <a:srgbClr val="D5E4E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EDECC8D-AEE9-4387-A2CE-70F2112275D9}" v="238" dt="2024-10-13T15:25:11.393"/>
  </p1510:revLst>
</p1510:revInfo>
</file>

<file path=ppt/tableStyles.xml><?xml version="1.0" encoding="utf-8"?>
<a:tblStyleLst xmlns:a="http://schemas.openxmlformats.org/drawingml/2006/main" def="{A2470F11-F6F5-4AB9-BFB1-AE9B8D42052B}">
  <a:tblStyle styleId="{A2470F11-F6F5-4AB9-BFB1-AE9B8D42052B}"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BCD8404A-88C5-4692-A17C-62D31C97C078}"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2" autoAdjust="0"/>
    <p:restoredTop sz="94648" autoAdjust="0"/>
  </p:normalViewPr>
  <p:slideViewPr>
    <p:cSldViewPr snapToGrid="0">
      <p:cViewPr varScale="1">
        <p:scale>
          <a:sx n="130" d="100"/>
          <a:sy n="130" d="100"/>
        </p:scale>
        <p:origin x="82" y="187"/>
      </p:cViewPr>
      <p:guideLst/>
    </p:cSldViewPr>
  </p:slideViewPr>
  <p:outlineViewPr>
    <p:cViewPr>
      <p:scale>
        <a:sx n="33" d="100"/>
        <a:sy n="33" d="100"/>
      </p:scale>
      <p:origin x="0" y="-4320"/>
    </p:cViewPr>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4.fntdata"/><Relationship Id="rId50" Type="http://schemas.openxmlformats.org/officeDocument/2006/relationships/font" Target="fonts/font7.fntdata"/><Relationship Id="rId55" Type="http://schemas.openxmlformats.org/officeDocument/2006/relationships/font" Target="fonts/font12.fntdata"/><Relationship Id="rId63"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2.fntdata"/><Relationship Id="rId53" Type="http://schemas.openxmlformats.org/officeDocument/2006/relationships/font" Target="fonts/font10.fntdata"/><Relationship Id="rId58" Type="http://schemas.openxmlformats.org/officeDocument/2006/relationships/font" Target="fonts/font15.fntdata"/><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font" Target="fonts/font5.fntdata"/><Relationship Id="rId56" Type="http://schemas.openxmlformats.org/officeDocument/2006/relationships/font" Target="fonts/font13.fntdata"/><Relationship Id="rId64" Type="http://schemas.microsoft.com/office/2015/10/relationships/revisionInfo" Target="revisionInfo.xml"/><Relationship Id="rId8" Type="http://schemas.openxmlformats.org/officeDocument/2006/relationships/slide" Target="slides/slide7.xml"/><Relationship Id="rId51" Type="http://schemas.openxmlformats.org/officeDocument/2006/relationships/font" Target="fonts/font8.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3.fntdata"/><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1.fntdata"/><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6.fntdata"/><Relationship Id="rId57" Type="http://schemas.openxmlformats.org/officeDocument/2006/relationships/font" Target="fonts/font14.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1.fntdata"/><Relationship Id="rId52" Type="http://schemas.openxmlformats.org/officeDocument/2006/relationships/font" Target="fonts/font9.fntdata"/><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rithika Manayath" userId="7ad473773cda62ff" providerId="LiveId" clId="{5EDECC8D-AEE9-4387-A2CE-70F2112275D9}"/>
    <pc:docChg chg="undo redo custSel addSld delSld modSld sldOrd addMainMaster delMainMaster">
      <pc:chgData name="Hrithika Manayath" userId="7ad473773cda62ff" providerId="LiveId" clId="{5EDECC8D-AEE9-4387-A2CE-70F2112275D9}" dt="2024-10-14T16:29:43.670" v="2725" actId="14100"/>
      <pc:docMkLst>
        <pc:docMk/>
      </pc:docMkLst>
      <pc:sldChg chg="modSp mod modTransition">
        <pc:chgData name="Hrithika Manayath" userId="7ad473773cda62ff" providerId="LiveId" clId="{5EDECC8D-AEE9-4387-A2CE-70F2112275D9}" dt="2024-10-14T16:29:43.670" v="2725" actId="14100"/>
        <pc:sldMkLst>
          <pc:docMk/>
          <pc:sldMk cId="0" sldId="256"/>
        </pc:sldMkLst>
        <pc:spChg chg="mod">
          <ac:chgData name="Hrithika Manayath" userId="7ad473773cda62ff" providerId="LiveId" clId="{5EDECC8D-AEE9-4387-A2CE-70F2112275D9}" dt="2024-10-14T16:29:43.670" v="2725" actId="14100"/>
          <ac:spMkLst>
            <pc:docMk/>
            <pc:sldMk cId="0" sldId="256"/>
            <ac:spMk id="2095" creationId="{00000000-0000-0000-0000-000000000000}"/>
          </ac:spMkLst>
        </pc:spChg>
        <pc:spChg chg="mod">
          <ac:chgData name="Hrithika Manayath" userId="7ad473773cda62ff" providerId="LiveId" clId="{5EDECC8D-AEE9-4387-A2CE-70F2112275D9}" dt="2024-10-14T05:23:03.458" v="2691" actId="20577"/>
          <ac:spMkLst>
            <pc:docMk/>
            <pc:sldMk cId="0" sldId="256"/>
            <ac:spMk id="2096" creationId="{00000000-0000-0000-0000-000000000000}"/>
          </ac:spMkLst>
        </pc:spChg>
      </pc:sldChg>
      <pc:sldChg chg="modSp mod modTransition">
        <pc:chgData name="Hrithika Manayath" userId="7ad473773cda62ff" providerId="LiveId" clId="{5EDECC8D-AEE9-4387-A2CE-70F2112275D9}" dt="2024-10-09T13:39:20.909" v="2526"/>
        <pc:sldMkLst>
          <pc:docMk/>
          <pc:sldMk cId="0" sldId="257"/>
        </pc:sldMkLst>
        <pc:spChg chg="mod">
          <ac:chgData name="Hrithika Manayath" userId="7ad473773cda62ff" providerId="LiveId" clId="{5EDECC8D-AEE9-4387-A2CE-70F2112275D9}" dt="2024-10-08T14:38:40.407" v="2517" actId="368"/>
          <ac:spMkLst>
            <pc:docMk/>
            <pc:sldMk cId="0" sldId="257"/>
            <ac:spMk id="3" creationId="{84FB0A04-AE9E-2ABB-2407-E974158F3E2B}"/>
          </ac:spMkLst>
        </pc:spChg>
      </pc:sldChg>
      <pc:sldChg chg="modSp modTransition">
        <pc:chgData name="Hrithika Manayath" userId="7ad473773cda62ff" providerId="LiveId" clId="{5EDECC8D-AEE9-4387-A2CE-70F2112275D9}" dt="2024-10-09T13:40:06.524" v="2529"/>
        <pc:sldMkLst>
          <pc:docMk/>
          <pc:sldMk cId="0" sldId="258"/>
        </pc:sldMkLst>
        <pc:spChg chg="mod">
          <ac:chgData name="Hrithika Manayath" userId="7ad473773cda62ff" providerId="LiveId" clId="{5EDECC8D-AEE9-4387-A2CE-70F2112275D9}" dt="2024-10-06T15:53:27.442" v="704"/>
          <ac:spMkLst>
            <pc:docMk/>
            <pc:sldMk cId="0" sldId="258"/>
            <ac:spMk id="41" creationId="{C4761ED4-708B-1C7E-5C01-A0618D74894F}"/>
          </ac:spMkLst>
        </pc:spChg>
      </pc:sldChg>
      <pc:sldChg chg="modSp mod modTransition modAnim">
        <pc:chgData name="Hrithika Manayath" userId="7ad473773cda62ff" providerId="LiveId" clId="{5EDECC8D-AEE9-4387-A2CE-70F2112275D9}" dt="2024-10-09T13:50:02.052" v="2543"/>
        <pc:sldMkLst>
          <pc:docMk/>
          <pc:sldMk cId="0" sldId="259"/>
        </pc:sldMkLst>
        <pc:spChg chg="mod">
          <ac:chgData name="Hrithika Manayath" userId="7ad473773cda62ff" providerId="LiveId" clId="{5EDECC8D-AEE9-4387-A2CE-70F2112275D9}" dt="2024-10-08T08:06:42.853" v="2464" actId="13926"/>
          <ac:spMkLst>
            <pc:docMk/>
            <pc:sldMk cId="0" sldId="259"/>
            <ac:spMk id="2225" creationId="{00000000-0000-0000-0000-000000000000}"/>
          </ac:spMkLst>
        </pc:spChg>
      </pc:sldChg>
      <pc:sldChg chg="modTransition">
        <pc:chgData name="Hrithika Manayath" userId="7ad473773cda62ff" providerId="LiveId" clId="{5EDECC8D-AEE9-4387-A2CE-70F2112275D9}" dt="2024-10-09T13:43:47.983" v="2533"/>
        <pc:sldMkLst>
          <pc:docMk/>
          <pc:sldMk cId="0" sldId="260"/>
        </pc:sldMkLst>
      </pc:sldChg>
      <pc:sldChg chg="modSp mod modTransition modAnim">
        <pc:chgData name="Hrithika Manayath" userId="7ad473773cda62ff" providerId="LiveId" clId="{5EDECC8D-AEE9-4387-A2CE-70F2112275D9}" dt="2024-10-09T13:49:21.444" v="2540"/>
        <pc:sldMkLst>
          <pc:docMk/>
          <pc:sldMk cId="0" sldId="261"/>
        </pc:sldMkLst>
        <pc:spChg chg="mod">
          <ac:chgData name="Hrithika Manayath" userId="7ad473773cda62ff" providerId="LiveId" clId="{5EDECC8D-AEE9-4387-A2CE-70F2112275D9}" dt="2024-10-06T15:02:34.555" v="1" actId="1076"/>
          <ac:spMkLst>
            <pc:docMk/>
            <pc:sldMk cId="0" sldId="261"/>
            <ac:spMk id="2283" creationId="{00000000-0000-0000-0000-000000000000}"/>
          </ac:spMkLst>
        </pc:spChg>
      </pc:sldChg>
      <pc:sldChg chg="addSp delSp modSp mod modTransition">
        <pc:chgData name="Hrithika Manayath" userId="7ad473773cda62ff" providerId="LiveId" clId="{5EDECC8D-AEE9-4387-A2CE-70F2112275D9}" dt="2024-10-09T13:50:19.343" v="2544"/>
        <pc:sldMkLst>
          <pc:docMk/>
          <pc:sldMk cId="0" sldId="262"/>
        </pc:sldMkLst>
        <pc:spChg chg="add del mod">
          <ac:chgData name="Hrithika Manayath" userId="7ad473773cda62ff" providerId="LiveId" clId="{5EDECC8D-AEE9-4387-A2CE-70F2112275D9}" dt="2024-10-06T15:16:11.669" v="64" actId="478"/>
          <ac:spMkLst>
            <pc:docMk/>
            <pc:sldMk cId="0" sldId="262"/>
            <ac:spMk id="5" creationId="{B9045F68-ED99-16CE-E88A-3FA11C77F29E}"/>
          </ac:spMkLst>
        </pc:spChg>
        <pc:spChg chg="mod">
          <ac:chgData name="Hrithika Manayath" userId="7ad473773cda62ff" providerId="LiveId" clId="{5EDECC8D-AEE9-4387-A2CE-70F2112275D9}" dt="2024-10-06T15:04:36.626" v="14" actId="207"/>
          <ac:spMkLst>
            <pc:docMk/>
            <pc:sldMk cId="0" sldId="262"/>
            <ac:spMk id="2335" creationId="{00000000-0000-0000-0000-000000000000}"/>
          </ac:spMkLst>
        </pc:spChg>
        <pc:spChg chg="mod">
          <ac:chgData name="Hrithika Manayath" userId="7ad473773cda62ff" providerId="LiveId" clId="{5EDECC8D-AEE9-4387-A2CE-70F2112275D9}" dt="2024-10-06T16:31:54.998" v="799" actId="20577"/>
          <ac:spMkLst>
            <pc:docMk/>
            <pc:sldMk cId="0" sldId="262"/>
            <ac:spMk id="2336" creationId="{00000000-0000-0000-0000-000000000000}"/>
          </ac:spMkLst>
        </pc:spChg>
        <pc:spChg chg="mod">
          <ac:chgData name="Hrithika Manayath" userId="7ad473773cda62ff" providerId="LiveId" clId="{5EDECC8D-AEE9-4387-A2CE-70F2112275D9}" dt="2024-10-06T15:15:24.177" v="59" actId="1076"/>
          <ac:spMkLst>
            <pc:docMk/>
            <pc:sldMk cId="0" sldId="262"/>
            <ac:spMk id="2378" creationId="{00000000-0000-0000-0000-000000000000}"/>
          </ac:spMkLst>
        </pc:spChg>
        <pc:spChg chg="mod">
          <ac:chgData name="Hrithika Manayath" userId="7ad473773cda62ff" providerId="LiveId" clId="{5EDECC8D-AEE9-4387-A2CE-70F2112275D9}" dt="2024-10-06T15:18:52.509" v="131" actId="1076"/>
          <ac:spMkLst>
            <pc:docMk/>
            <pc:sldMk cId="0" sldId="262"/>
            <ac:spMk id="2379" creationId="{00000000-0000-0000-0000-000000000000}"/>
          </ac:spMkLst>
        </pc:spChg>
        <pc:spChg chg="mod">
          <ac:chgData name="Hrithika Manayath" userId="7ad473773cda62ff" providerId="LiveId" clId="{5EDECC8D-AEE9-4387-A2CE-70F2112275D9}" dt="2024-10-06T15:04:45.543" v="16" actId="1076"/>
          <ac:spMkLst>
            <pc:docMk/>
            <pc:sldMk cId="0" sldId="262"/>
            <ac:spMk id="2380" creationId="{00000000-0000-0000-0000-000000000000}"/>
          </ac:spMkLst>
        </pc:spChg>
        <pc:spChg chg="mod">
          <ac:chgData name="Hrithika Manayath" userId="7ad473773cda62ff" providerId="LiveId" clId="{5EDECC8D-AEE9-4387-A2CE-70F2112275D9}" dt="2024-10-06T15:19:00.170" v="133" actId="1076"/>
          <ac:spMkLst>
            <pc:docMk/>
            <pc:sldMk cId="0" sldId="262"/>
            <ac:spMk id="2381" creationId="{00000000-0000-0000-0000-000000000000}"/>
          </ac:spMkLst>
        </pc:spChg>
        <pc:spChg chg="mod">
          <ac:chgData name="Hrithika Manayath" userId="7ad473773cda62ff" providerId="LiveId" clId="{5EDECC8D-AEE9-4387-A2CE-70F2112275D9}" dt="2024-10-06T15:18:56.079" v="132" actId="1076"/>
          <ac:spMkLst>
            <pc:docMk/>
            <pc:sldMk cId="0" sldId="262"/>
            <ac:spMk id="2382" creationId="{00000000-0000-0000-0000-000000000000}"/>
          </ac:spMkLst>
        </pc:spChg>
        <pc:grpChg chg="mod">
          <ac:chgData name="Hrithika Manayath" userId="7ad473773cda62ff" providerId="LiveId" clId="{5EDECC8D-AEE9-4387-A2CE-70F2112275D9}" dt="2024-10-06T15:21:52.241" v="153" actId="1076"/>
          <ac:grpSpMkLst>
            <pc:docMk/>
            <pc:sldMk cId="0" sldId="262"/>
            <ac:grpSpMk id="2337" creationId="{00000000-0000-0000-0000-000000000000}"/>
          </ac:grpSpMkLst>
        </pc:grpChg>
        <pc:grpChg chg="del mod">
          <ac:chgData name="Hrithika Manayath" userId="7ad473773cda62ff" providerId="LiveId" clId="{5EDECC8D-AEE9-4387-A2CE-70F2112275D9}" dt="2024-10-06T15:29:30.545" v="225" actId="21"/>
          <ac:grpSpMkLst>
            <pc:docMk/>
            <pc:sldMk cId="0" sldId="262"/>
            <ac:grpSpMk id="2352" creationId="{00000000-0000-0000-0000-000000000000}"/>
          </ac:grpSpMkLst>
        </pc:grpChg>
        <pc:grpChg chg="mod">
          <ac:chgData name="Hrithika Manayath" userId="7ad473773cda62ff" providerId="LiveId" clId="{5EDECC8D-AEE9-4387-A2CE-70F2112275D9}" dt="2024-10-06T15:15:27.983" v="60" actId="1076"/>
          <ac:grpSpMkLst>
            <pc:docMk/>
            <pc:sldMk cId="0" sldId="262"/>
            <ac:grpSpMk id="2366" creationId="{00000000-0000-0000-0000-000000000000}"/>
          </ac:grpSpMkLst>
        </pc:grpChg>
        <pc:picChg chg="add mod">
          <ac:chgData name="Hrithika Manayath" userId="7ad473773cda62ff" providerId="LiveId" clId="{5EDECC8D-AEE9-4387-A2CE-70F2112275D9}" dt="2024-10-06T15:18:36.419" v="128" actId="14100"/>
          <ac:picMkLst>
            <pc:docMk/>
            <pc:sldMk cId="0" sldId="262"/>
            <ac:picMk id="3" creationId="{ECC76657-744F-3A84-0E3C-49C92CE5F56B}"/>
          </ac:picMkLst>
        </pc:picChg>
      </pc:sldChg>
      <pc:sldChg chg="addSp delSp modSp mod modTransition">
        <pc:chgData name="Hrithika Manayath" userId="7ad473773cda62ff" providerId="LiveId" clId="{5EDECC8D-AEE9-4387-A2CE-70F2112275D9}" dt="2024-10-12T06:50:02.841" v="2654" actId="20577"/>
        <pc:sldMkLst>
          <pc:docMk/>
          <pc:sldMk cId="0" sldId="263"/>
        </pc:sldMkLst>
        <pc:spChg chg="add del mod">
          <ac:chgData name="Hrithika Manayath" userId="7ad473773cda62ff" providerId="LiveId" clId="{5EDECC8D-AEE9-4387-A2CE-70F2112275D9}" dt="2024-10-06T15:20:11.682" v="145" actId="478"/>
          <ac:spMkLst>
            <pc:docMk/>
            <pc:sldMk cId="0" sldId="263"/>
            <ac:spMk id="3" creationId="{F77A0122-600D-015C-8B19-B904D649E2B3}"/>
          </ac:spMkLst>
        </pc:spChg>
        <pc:spChg chg="add del mod">
          <ac:chgData name="Hrithika Manayath" userId="7ad473773cda62ff" providerId="LiveId" clId="{5EDECC8D-AEE9-4387-A2CE-70F2112275D9}" dt="2024-10-06T15:20:09.733" v="144" actId="478"/>
          <ac:spMkLst>
            <pc:docMk/>
            <pc:sldMk cId="0" sldId="263"/>
            <ac:spMk id="5" creationId="{1BC5DD1C-CF4B-F2E4-52C2-F5D9ED0B82E1}"/>
          </ac:spMkLst>
        </pc:spChg>
        <pc:spChg chg="add mod">
          <ac:chgData name="Hrithika Manayath" userId="7ad473773cda62ff" providerId="LiveId" clId="{5EDECC8D-AEE9-4387-A2CE-70F2112275D9}" dt="2024-10-06T15:23:52.715" v="170" actId="122"/>
          <ac:spMkLst>
            <pc:docMk/>
            <pc:sldMk cId="0" sldId="263"/>
            <ac:spMk id="9" creationId="{A6CA4316-FC4C-F8B3-0C01-7F81A4CB1BC4}"/>
          </ac:spMkLst>
        </pc:spChg>
        <pc:spChg chg="add mod">
          <ac:chgData name="Hrithika Manayath" userId="7ad473773cda62ff" providerId="LiveId" clId="{5EDECC8D-AEE9-4387-A2CE-70F2112275D9}" dt="2024-10-12T06:50:02.841" v="2654" actId="20577"/>
          <ac:spMkLst>
            <pc:docMk/>
            <pc:sldMk cId="0" sldId="263"/>
            <ac:spMk id="10" creationId="{1344DD5A-EBA7-2226-0D82-C75A498C1CD3}"/>
          </ac:spMkLst>
        </pc:spChg>
        <pc:spChg chg="del mod">
          <ac:chgData name="Hrithika Manayath" userId="7ad473773cda62ff" providerId="LiveId" clId="{5EDECC8D-AEE9-4387-A2CE-70F2112275D9}" dt="2024-10-06T16:30:25.528" v="795" actId="478"/>
          <ac:spMkLst>
            <pc:docMk/>
            <pc:sldMk cId="0" sldId="263"/>
            <ac:spMk id="2387" creationId="{00000000-0000-0000-0000-000000000000}"/>
          </ac:spMkLst>
        </pc:spChg>
        <pc:spChg chg="del mod">
          <ac:chgData name="Hrithika Manayath" userId="7ad473773cda62ff" providerId="LiveId" clId="{5EDECC8D-AEE9-4387-A2CE-70F2112275D9}" dt="2024-10-06T15:20:05.949" v="143" actId="478"/>
          <ac:spMkLst>
            <pc:docMk/>
            <pc:sldMk cId="0" sldId="263"/>
            <ac:spMk id="2388" creationId="{00000000-0000-0000-0000-000000000000}"/>
          </ac:spMkLst>
        </pc:spChg>
        <pc:spChg chg="del mod">
          <ac:chgData name="Hrithika Manayath" userId="7ad473773cda62ff" providerId="LiveId" clId="{5EDECC8D-AEE9-4387-A2CE-70F2112275D9}" dt="2024-10-06T15:20:01.929" v="141" actId="478"/>
          <ac:spMkLst>
            <pc:docMk/>
            <pc:sldMk cId="0" sldId="263"/>
            <ac:spMk id="2389" creationId="{00000000-0000-0000-0000-000000000000}"/>
          </ac:spMkLst>
        </pc:spChg>
        <pc:spChg chg="mod">
          <ac:chgData name="Hrithika Manayath" userId="7ad473773cda62ff" providerId="LiveId" clId="{5EDECC8D-AEE9-4387-A2CE-70F2112275D9}" dt="2024-10-06T15:24:30.495" v="173" actId="208"/>
          <ac:spMkLst>
            <pc:docMk/>
            <pc:sldMk cId="0" sldId="263"/>
            <ac:spMk id="2405" creationId="{00000000-0000-0000-0000-000000000000}"/>
          </ac:spMkLst>
        </pc:spChg>
        <pc:spChg chg="mod">
          <ac:chgData name="Hrithika Manayath" userId="7ad473773cda62ff" providerId="LiveId" clId="{5EDECC8D-AEE9-4387-A2CE-70F2112275D9}" dt="2024-10-06T15:25:00.597" v="180" actId="1076"/>
          <ac:spMkLst>
            <pc:docMk/>
            <pc:sldMk cId="0" sldId="263"/>
            <ac:spMk id="2406" creationId="{00000000-0000-0000-0000-000000000000}"/>
          </ac:spMkLst>
        </pc:spChg>
        <pc:spChg chg="mod">
          <ac:chgData name="Hrithika Manayath" userId="7ad473773cda62ff" providerId="LiveId" clId="{5EDECC8D-AEE9-4387-A2CE-70F2112275D9}" dt="2024-10-06T15:25:06.683" v="181" actId="1076"/>
          <ac:spMkLst>
            <pc:docMk/>
            <pc:sldMk cId="0" sldId="263"/>
            <ac:spMk id="2407" creationId="{00000000-0000-0000-0000-000000000000}"/>
          </ac:spMkLst>
        </pc:spChg>
        <pc:spChg chg="mod">
          <ac:chgData name="Hrithika Manayath" userId="7ad473773cda62ff" providerId="LiveId" clId="{5EDECC8D-AEE9-4387-A2CE-70F2112275D9}" dt="2024-10-06T15:24:57.754" v="179" actId="1076"/>
          <ac:spMkLst>
            <pc:docMk/>
            <pc:sldMk cId="0" sldId="263"/>
            <ac:spMk id="2408" creationId="{00000000-0000-0000-0000-000000000000}"/>
          </ac:spMkLst>
        </pc:spChg>
        <pc:grpChg chg="mod">
          <ac:chgData name="Hrithika Manayath" userId="7ad473773cda62ff" providerId="LiveId" clId="{5EDECC8D-AEE9-4387-A2CE-70F2112275D9}" dt="2024-10-06T15:24:42.146" v="176" actId="1076"/>
          <ac:grpSpMkLst>
            <pc:docMk/>
            <pc:sldMk cId="0" sldId="263"/>
            <ac:grpSpMk id="2390" creationId="{00000000-0000-0000-0000-000000000000}"/>
          </ac:grpSpMkLst>
        </pc:grpChg>
        <pc:picChg chg="add mod">
          <ac:chgData name="Hrithika Manayath" userId="7ad473773cda62ff" providerId="LiveId" clId="{5EDECC8D-AEE9-4387-A2CE-70F2112275D9}" dt="2024-10-06T15:23:09.381" v="163" actId="14100"/>
          <ac:picMkLst>
            <pc:docMk/>
            <pc:sldMk cId="0" sldId="263"/>
            <ac:picMk id="7" creationId="{5C500D11-6B8B-4FC5-3C4E-F8777F20466C}"/>
          </ac:picMkLst>
        </pc:picChg>
      </pc:sldChg>
      <pc:sldChg chg="addSp delSp modSp mod modAnim">
        <pc:chgData name="Hrithika Manayath" userId="7ad473773cda62ff" providerId="LiveId" clId="{5EDECC8D-AEE9-4387-A2CE-70F2112275D9}" dt="2024-10-09T13:50:42.527" v="2546"/>
        <pc:sldMkLst>
          <pc:docMk/>
          <pc:sldMk cId="0" sldId="264"/>
        </pc:sldMkLst>
        <pc:spChg chg="add del mod">
          <ac:chgData name="Hrithika Manayath" userId="7ad473773cda62ff" providerId="LiveId" clId="{5EDECC8D-AEE9-4387-A2CE-70F2112275D9}" dt="2024-10-06T15:26:17.630" v="195" actId="478"/>
          <ac:spMkLst>
            <pc:docMk/>
            <pc:sldMk cId="0" sldId="264"/>
            <ac:spMk id="3" creationId="{DA4EF14E-F676-01C8-59D6-4B1077007912}"/>
          </ac:spMkLst>
        </pc:spChg>
        <pc:spChg chg="add del mod">
          <ac:chgData name="Hrithika Manayath" userId="7ad473773cda62ff" providerId="LiveId" clId="{5EDECC8D-AEE9-4387-A2CE-70F2112275D9}" dt="2024-10-06T15:26:14.353" v="194" actId="478"/>
          <ac:spMkLst>
            <pc:docMk/>
            <pc:sldMk cId="0" sldId="264"/>
            <ac:spMk id="5" creationId="{9CD2304F-0A14-677C-9A24-56E6CC1EDE02}"/>
          </ac:spMkLst>
        </pc:spChg>
        <pc:spChg chg="add mod">
          <ac:chgData name="Hrithika Manayath" userId="7ad473773cda62ff" providerId="LiveId" clId="{5EDECC8D-AEE9-4387-A2CE-70F2112275D9}" dt="2024-10-06T16:32:18.754" v="803" actId="1076"/>
          <ac:spMkLst>
            <pc:docMk/>
            <pc:sldMk cId="0" sldId="264"/>
            <ac:spMk id="9" creationId="{07B526A1-3B0A-D59A-4C00-F03F767D6BF4}"/>
          </ac:spMkLst>
        </pc:spChg>
        <pc:spChg chg="mod">
          <ac:chgData name="Hrithika Manayath" userId="7ad473773cda62ff" providerId="LiveId" clId="{5EDECC8D-AEE9-4387-A2CE-70F2112275D9}" dt="2024-10-06T15:29:39.310" v="226"/>
          <ac:spMkLst>
            <pc:docMk/>
            <pc:sldMk cId="0" sldId="264"/>
            <ac:spMk id="2353" creationId="{00000000-0000-0000-0000-000000000000}"/>
          </ac:spMkLst>
        </pc:spChg>
        <pc:spChg chg="mod">
          <ac:chgData name="Hrithika Manayath" userId="7ad473773cda62ff" providerId="LiveId" clId="{5EDECC8D-AEE9-4387-A2CE-70F2112275D9}" dt="2024-10-06T15:29:39.310" v="226"/>
          <ac:spMkLst>
            <pc:docMk/>
            <pc:sldMk cId="0" sldId="264"/>
            <ac:spMk id="2354" creationId="{00000000-0000-0000-0000-000000000000}"/>
          </ac:spMkLst>
        </pc:spChg>
        <pc:spChg chg="mod">
          <ac:chgData name="Hrithika Manayath" userId="7ad473773cda62ff" providerId="LiveId" clId="{5EDECC8D-AEE9-4387-A2CE-70F2112275D9}" dt="2024-10-06T15:29:39.310" v="226"/>
          <ac:spMkLst>
            <pc:docMk/>
            <pc:sldMk cId="0" sldId="264"/>
            <ac:spMk id="2355" creationId="{00000000-0000-0000-0000-000000000000}"/>
          </ac:spMkLst>
        </pc:spChg>
        <pc:spChg chg="mod">
          <ac:chgData name="Hrithika Manayath" userId="7ad473773cda62ff" providerId="LiveId" clId="{5EDECC8D-AEE9-4387-A2CE-70F2112275D9}" dt="2024-10-06T15:29:39.310" v="226"/>
          <ac:spMkLst>
            <pc:docMk/>
            <pc:sldMk cId="0" sldId="264"/>
            <ac:spMk id="2356" creationId="{00000000-0000-0000-0000-000000000000}"/>
          </ac:spMkLst>
        </pc:spChg>
        <pc:spChg chg="mod">
          <ac:chgData name="Hrithika Manayath" userId="7ad473773cda62ff" providerId="LiveId" clId="{5EDECC8D-AEE9-4387-A2CE-70F2112275D9}" dt="2024-10-06T15:29:39.310" v="226"/>
          <ac:spMkLst>
            <pc:docMk/>
            <pc:sldMk cId="0" sldId="264"/>
            <ac:spMk id="2357" creationId="{00000000-0000-0000-0000-000000000000}"/>
          </ac:spMkLst>
        </pc:spChg>
        <pc:spChg chg="mod">
          <ac:chgData name="Hrithika Manayath" userId="7ad473773cda62ff" providerId="LiveId" clId="{5EDECC8D-AEE9-4387-A2CE-70F2112275D9}" dt="2024-10-06T15:29:39.310" v="226"/>
          <ac:spMkLst>
            <pc:docMk/>
            <pc:sldMk cId="0" sldId="264"/>
            <ac:spMk id="2358" creationId="{00000000-0000-0000-0000-000000000000}"/>
          </ac:spMkLst>
        </pc:spChg>
        <pc:spChg chg="mod">
          <ac:chgData name="Hrithika Manayath" userId="7ad473773cda62ff" providerId="LiveId" clId="{5EDECC8D-AEE9-4387-A2CE-70F2112275D9}" dt="2024-10-06T15:29:39.310" v="226"/>
          <ac:spMkLst>
            <pc:docMk/>
            <pc:sldMk cId="0" sldId="264"/>
            <ac:spMk id="2359" creationId="{00000000-0000-0000-0000-000000000000}"/>
          </ac:spMkLst>
        </pc:spChg>
        <pc:spChg chg="mod">
          <ac:chgData name="Hrithika Manayath" userId="7ad473773cda62ff" providerId="LiveId" clId="{5EDECC8D-AEE9-4387-A2CE-70F2112275D9}" dt="2024-10-06T15:29:39.310" v="226"/>
          <ac:spMkLst>
            <pc:docMk/>
            <pc:sldMk cId="0" sldId="264"/>
            <ac:spMk id="2360" creationId="{00000000-0000-0000-0000-000000000000}"/>
          </ac:spMkLst>
        </pc:spChg>
        <pc:spChg chg="mod">
          <ac:chgData name="Hrithika Manayath" userId="7ad473773cda62ff" providerId="LiveId" clId="{5EDECC8D-AEE9-4387-A2CE-70F2112275D9}" dt="2024-10-06T15:29:39.310" v="226"/>
          <ac:spMkLst>
            <pc:docMk/>
            <pc:sldMk cId="0" sldId="264"/>
            <ac:spMk id="2361" creationId="{00000000-0000-0000-0000-000000000000}"/>
          </ac:spMkLst>
        </pc:spChg>
        <pc:spChg chg="mod">
          <ac:chgData name="Hrithika Manayath" userId="7ad473773cda62ff" providerId="LiveId" clId="{5EDECC8D-AEE9-4387-A2CE-70F2112275D9}" dt="2024-10-06T15:29:39.310" v="226"/>
          <ac:spMkLst>
            <pc:docMk/>
            <pc:sldMk cId="0" sldId="264"/>
            <ac:spMk id="2362" creationId="{00000000-0000-0000-0000-000000000000}"/>
          </ac:spMkLst>
        </pc:spChg>
        <pc:spChg chg="mod">
          <ac:chgData name="Hrithika Manayath" userId="7ad473773cda62ff" providerId="LiveId" clId="{5EDECC8D-AEE9-4387-A2CE-70F2112275D9}" dt="2024-10-06T15:29:39.310" v="226"/>
          <ac:spMkLst>
            <pc:docMk/>
            <pc:sldMk cId="0" sldId="264"/>
            <ac:spMk id="2363" creationId="{00000000-0000-0000-0000-000000000000}"/>
          </ac:spMkLst>
        </pc:spChg>
        <pc:spChg chg="mod">
          <ac:chgData name="Hrithika Manayath" userId="7ad473773cda62ff" providerId="LiveId" clId="{5EDECC8D-AEE9-4387-A2CE-70F2112275D9}" dt="2024-10-06T15:29:39.310" v="226"/>
          <ac:spMkLst>
            <pc:docMk/>
            <pc:sldMk cId="0" sldId="264"/>
            <ac:spMk id="2364" creationId="{00000000-0000-0000-0000-000000000000}"/>
          </ac:spMkLst>
        </pc:spChg>
        <pc:spChg chg="mod">
          <ac:chgData name="Hrithika Manayath" userId="7ad473773cda62ff" providerId="LiveId" clId="{5EDECC8D-AEE9-4387-A2CE-70F2112275D9}" dt="2024-10-06T15:29:39.310" v="226"/>
          <ac:spMkLst>
            <pc:docMk/>
            <pc:sldMk cId="0" sldId="264"/>
            <ac:spMk id="2365" creationId="{00000000-0000-0000-0000-000000000000}"/>
          </ac:spMkLst>
        </pc:spChg>
        <pc:spChg chg="del mod">
          <ac:chgData name="Hrithika Manayath" userId="7ad473773cda62ff" providerId="LiveId" clId="{5EDECC8D-AEE9-4387-A2CE-70F2112275D9}" dt="2024-10-06T15:26:09.529" v="193" actId="478"/>
          <ac:spMkLst>
            <pc:docMk/>
            <pc:sldMk cId="0" sldId="264"/>
            <ac:spMk id="2413" creationId="{00000000-0000-0000-0000-000000000000}"/>
          </ac:spMkLst>
        </pc:spChg>
        <pc:spChg chg="del">
          <ac:chgData name="Hrithika Manayath" userId="7ad473773cda62ff" providerId="LiveId" clId="{5EDECC8D-AEE9-4387-A2CE-70F2112275D9}" dt="2024-10-06T15:26:05.761" v="191" actId="478"/>
          <ac:spMkLst>
            <pc:docMk/>
            <pc:sldMk cId="0" sldId="264"/>
            <ac:spMk id="2414" creationId="{00000000-0000-0000-0000-000000000000}"/>
          </ac:spMkLst>
        </pc:spChg>
        <pc:spChg chg="mod">
          <ac:chgData name="Hrithika Manayath" userId="7ad473773cda62ff" providerId="LiveId" clId="{5EDECC8D-AEE9-4387-A2CE-70F2112275D9}" dt="2024-10-06T15:27:46.036" v="205" actId="1076"/>
          <ac:spMkLst>
            <pc:docMk/>
            <pc:sldMk cId="0" sldId="264"/>
            <ac:spMk id="2425" creationId="{00000000-0000-0000-0000-000000000000}"/>
          </ac:spMkLst>
        </pc:spChg>
        <pc:spChg chg="mod">
          <ac:chgData name="Hrithika Manayath" userId="7ad473773cda62ff" providerId="LiveId" clId="{5EDECC8D-AEE9-4387-A2CE-70F2112275D9}" dt="2024-10-06T15:28:58.033" v="221" actId="1076"/>
          <ac:spMkLst>
            <pc:docMk/>
            <pc:sldMk cId="0" sldId="264"/>
            <ac:spMk id="2426" creationId="{00000000-0000-0000-0000-000000000000}"/>
          </ac:spMkLst>
        </pc:spChg>
        <pc:spChg chg="mod">
          <ac:chgData name="Hrithika Manayath" userId="7ad473773cda62ff" providerId="LiveId" clId="{5EDECC8D-AEE9-4387-A2CE-70F2112275D9}" dt="2024-10-06T15:29:02.280" v="222" actId="1076"/>
          <ac:spMkLst>
            <pc:docMk/>
            <pc:sldMk cId="0" sldId="264"/>
            <ac:spMk id="2427" creationId="{00000000-0000-0000-0000-000000000000}"/>
          </ac:spMkLst>
        </pc:spChg>
        <pc:spChg chg="mod">
          <ac:chgData name="Hrithika Manayath" userId="7ad473773cda62ff" providerId="LiveId" clId="{5EDECC8D-AEE9-4387-A2CE-70F2112275D9}" dt="2024-10-06T15:25:46.119" v="187" actId="207"/>
          <ac:spMkLst>
            <pc:docMk/>
            <pc:sldMk cId="0" sldId="264"/>
            <ac:spMk id="2428" creationId="{00000000-0000-0000-0000-000000000000}"/>
          </ac:spMkLst>
        </pc:spChg>
        <pc:spChg chg="mod">
          <ac:chgData name="Hrithika Manayath" userId="7ad473773cda62ff" providerId="LiveId" clId="{5EDECC8D-AEE9-4387-A2CE-70F2112275D9}" dt="2024-10-06T15:25:21.890" v="183" actId="1076"/>
          <ac:spMkLst>
            <pc:docMk/>
            <pc:sldMk cId="0" sldId="264"/>
            <ac:spMk id="2429" creationId="{00000000-0000-0000-0000-000000000000}"/>
          </ac:spMkLst>
        </pc:spChg>
        <pc:grpChg chg="add mod">
          <ac:chgData name="Hrithika Manayath" userId="7ad473773cda62ff" providerId="LiveId" clId="{5EDECC8D-AEE9-4387-A2CE-70F2112275D9}" dt="2024-10-06T15:29:47.470" v="228" actId="1076"/>
          <ac:grpSpMkLst>
            <pc:docMk/>
            <pc:sldMk cId="0" sldId="264"/>
            <ac:grpSpMk id="2352" creationId="{00000000-0000-0000-0000-000000000000}"/>
          </ac:grpSpMkLst>
        </pc:grpChg>
        <pc:grpChg chg="mod">
          <ac:chgData name="Hrithika Manayath" userId="7ad473773cda62ff" providerId="LiveId" clId="{5EDECC8D-AEE9-4387-A2CE-70F2112275D9}" dt="2024-10-06T15:27:42.320" v="204" actId="1076"/>
          <ac:grpSpMkLst>
            <pc:docMk/>
            <pc:sldMk cId="0" sldId="264"/>
            <ac:grpSpMk id="2415" creationId="{00000000-0000-0000-0000-000000000000}"/>
          </ac:grpSpMkLst>
        </pc:grpChg>
        <pc:picChg chg="add mod">
          <ac:chgData name="Hrithika Manayath" userId="7ad473773cda62ff" providerId="LiveId" clId="{5EDECC8D-AEE9-4387-A2CE-70F2112275D9}" dt="2024-10-06T16:32:14.299" v="802" actId="1076"/>
          <ac:picMkLst>
            <pc:docMk/>
            <pc:sldMk cId="0" sldId="264"/>
            <ac:picMk id="7" creationId="{B81E59A1-7889-143C-7F72-FA5EC524701F}"/>
          </ac:picMkLst>
        </pc:picChg>
      </pc:sldChg>
      <pc:sldChg chg="addSp delSp modSp mod modAnim">
        <pc:chgData name="Hrithika Manayath" userId="7ad473773cda62ff" providerId="LiveId" clId="{5EDECC8D-AEE9-4387-A2CE-70F2112275D9}" dt="2024-10-09T13:50:49.630" v="2547"/>
        <pc:sldMkLst>
          <pc:docMk/>
          <pc:sldMk cId="0" sldId="265"/>
        </pc:sldMkLst>
        <pc:spChg chg="add del mod">
          <ac:chgData name="Hrithika Manayath" userId="7ad473773cda62ff" providerId="LiveId" clId="{5EDECC8D-AEE9-4387-A2CE-70F2112275D9}" dt="2024-10-06T15:30:24.240" v="235" actId="478"/>
          <ac:spMkLst>
            <pc:docMk/>
            <pc:sldMk cId="0" sldId="265"/>
            <ac:spMk id="3" creationId="{21882356-F7A7-2BC5-F9B0-059D7BEAA0A9}"/>
          </ac:spMkLst>
        </pc:spChg>
        <pc:spChg chg="add del mod">
          <ac:chgData name="Hrithika Manayath" userId="7ad473773cda62ff" providerId="LiveId" clId="{5EDECC8D-AEE9-4387-A2CE-70F2112275D9}" dt="2024-10-06T15:30:24.240" v="235" actId="478"/>
          <ac:spMkLst>
            <pc:docMk/>
            <pc:sldMk cId="0" sldId="265"/>
            <ac:spMk id="5" creationId="{A9C6CC05-CE77-1BA7-3B54-3CEA48EAD4B1}"/>
          </ac:spMkLst>
        </pc:spChg>
        <pc:spChg chg="add del mod">
          <ac:chgData name="Hrithika Manayath" userId="7ad473773cda62ff" providerId="LiveId" clId="{5EDECC8D-AEE9-4387-A2CE-70F2112275D9}" dt="2024-10-06T15:30:24.240" v="235" actId="478"/>
          <ac:spMkLst>
            <pc:docMk/>
            <pc:sldMk cId="0" sldId="265"/>
            <ac:spMk id="7" creationId="{9E63D7D7-B0F3-6012-AA4E-EF2CFDBA5155}"/>
          </ac:spMkLst>
        </pc:spChg>
        <pc:spChg chg="add del mod">
          <ac:chgData name="Hrithika Manayath" userId="7ad473773cda62ff" providerId="LiveId" clId="{5EDECC8D-AEE9-4387-A2CE-70F2112275D9}" dt="2024-10-06T15:30:24.240" v="235" actId="478"/>
          <ac:spMkLst>
            <pc:docMk/>
            <pc:sldMk cId="0" sldId="265"/>
            <ac:spMk id="9" creationId="{C8D96CAB-55A7-9234-AC18-C95FE159AF04}"/>
          </ac:spMkLst>
        </pc:spChg>
        <pc:spChg chg="add del mod">
          <ac:chgData name="Hrithika Manayath" userId="7ad473773cda62ff" providerId="LiveId" clId="{5EDECC8D-AEE9-4387-A2CE-70F2112275D9}" dt="2024-10-06T15:30:28.414" v="236" actId="478"/>
          <ac:spMkLst>
            <pc:docMk/>
            <pc:sldMk cId="0" sldId="265"/>
            <ac:spMk id="11" creationId="{28DA5141-DAC1-465A-FCB8-33152098622C}"/>
          </ac:spMkLst>
        </pc:spChg>
        <pc:spChg chg="add del mod">
          <ac:chgData name="Hrithika Manayath" userId="7ad473773cda62ff" providerId="LiveId" clId="{5EDECC8D-AEE9-4387-A2CE-70F2112275D9}" dt="2024-10-06T15:30:28.414" v="236" actId="478"/>
          <ac:spMkLst>
            <pc:docMk/>
            <pc:sldMk cId="0" sldId="265"/>
            <ac:spMk id="13" creationId="{D5D1C94D-194C-9E52-3729-48A2E0A16D7A}"/>
          </ac:spMkLst>
        </pc:spChg>
        <pc:spChg chg="add del mod">
          <ac:chgData name="Hrithika Manayath" userId="7ad473773cda62ff" providerId="LiveId" clId="{5EDECC8D-AEE9-4387-A2CE-70F2112275D9}" dt="2024-10-06T15:30:36.988" v="238" actId="478"/>
          <ac:spMkLst>
            <pc:docMk/>
            <pc:sldMk cId="0" sldId="265"/>
            <ac:spMk id="15" creationId="{F519956C-6D35-99B4-C398-F132AD0641BD}"/>
          </ac:spMkLst>
        </pc:spChg>
        <pc:spChg chg="add mod">
          <ac:chgData name="Hrithika Manayath" userId="7ad473773cda62ff" providerId="LiveId" clId="{5EDECC8D-AEE9-4387-A2CE-70F2112275D9}" dt="2024-10-06T15:32:26.329" v="261"/>
          <ac:spMkLst>
            <pc:docMk/>
            <pc:sldMk cId="0" sldId="265"/>
            <ac:spMk id="18" creationId="{3892B3E7-B967-7F6A-2DB2-8728121336E4}"/>
          </ac:spMkLst>
        </pc:spChg>
        <pc:spChg chg="add mod">
          <ac:chgData name="Hrithika Manayath" userId="7ad473773cda62ff" providerId="LiveId" clId="{5EDECC8D-AEE9-4387-A2CE-70F2112275D9}" dt="2024-10-06T15:32:35.615" v="262"/>
          <ac:spMkLst>
            <pc:docMk/>
            <pc:sldMk cId="0" sldId="265"/>
            <ac:spMk id="19" creationId="{760F67B8-38CD-DFEA-FEA8-F31972A75E11}"/>
          </ac:spMkLst>
        </pc:spChg>
        <pc:spChg chg="add mod">
          <ac:chgData name="Hrithika Manayath" userId="7ad473773cda62ff" providerId="LiveId" clId="{5EDECC8D-AEE9-4387-A2CE-70F2112275D9}" dt="2024-10-06T15:33:42.352" v="275" actId="1076"/>
          <ac:spMkLst>
            <pc:docMk/>
            <pc:sldMk cId="0" sldId="265"/>
            <ac:spMk id="21" creationId="{98BDC9CC-13DC-3732-3E85-C06640AB349B}"/>
          </ac:spMkLst>
        </pc:spChg>
        <pc:spChg chg="del mod">
          <ac:chgData name="Hrithika Manayath" userId="7ad473773cda62ff" providerId="LiveId" clId="{5EDECC8D-AEE9-4387-A2CE-70F2112275D9}" dt="2024-10-06T15:30:34.447" v="237" actId="478"/>
          <ac:spMkLst>
            <pc:docMk/>
            <pc:sldMk cId="0" sldId="265"/>
            <ac:spMk id="2434" creationId="{00000000-0000-0000-0000-000000000000}"/>
          </ac:spMkLst>
        </pc:spChg>
        <pc:spChg chg="del">
          <ac:chgData name="Hrithika Manayath" userId="7ad473773cda62ff" providerId="LiveId" clId="{5EDECC8D-AEE9-4387-A2CE-70F2112275D9}" dt="2024-10-06T15:30:24.240" v="235" actId="478"/>
          <ac:spMkLst>
            <pc:docMk/>
            <pc:sldMk cId="0" sldId="265"/>
            <ac:spMk id="2435" creationId="{00000000-0000-0000-0000-000000000000}"/>
          </ac:spMkLst>
        </pc:spChg>
        <pc:spChg chg="del">
          <ac:chgData name="Hrithika Manayath" userId="7ad473773cda62ff" providerId="LiveId" clId="{5EDECC8D-AEE9-4387-A2CE-70F2112275D9}" dt="2024-10-06T15:30:13.455" v="234" actId="478"/>
          <ac:spMkLst>
            <pc:docMk/>
            <pc:sldMk cId="0" sldId="265"/>
            <ac:spMk id="2436" creationId="{00000000-0000-0000-0000-000000000000}"/>
          </ac:spMkLst>
        </pc:spChg>
        <pc:spChg chg="del">
          <ac:chgData name="Hrithika Manayath" userId="7ad473773cda62ff" providerId="LiveId" clId="{5EDECC8D-AEE9-4387-A2CE-70F2112275D9}" dt="2024-10-06T15:30:13.455" v="234" actId="478"/>
          <ac:spMkLst>
            <pc:docMk/>
            <pc:sldMk cId="0" sldId="265"/>
            <ac:spMk id="2437" creationId="{00000000-0000-0000-0000-000000000000}"/>
          </ac:spMkLst>
        </pc:spChg>
        <pc:spChg chg="del">
          <ac:chgData name="Hrithika Manayath" userId="7ad473773cda62ff" providerId="LiveId" clId="{5EDECC8D-AEE9-4387-A2CE-70F2112275D9}" dt="2024-10-06T15:30:24.240" v="235" actId="478"/>
          <ac:spMkLst>
            <pc:docMk/>
            <pc:sldMk cId="0" sldId="265"/>
            <ac:spMk id="2438" creationId="{00000000-0000-0000-0000-000000000000}"/>
          </ac:spMkLst>
        </pc:spChg>
        <pc:spChg chg="del">
          <ac:chgData name="Hrithika Manayath" userId="7ad473773cda62ff" providerId="LiveId" clId="{5EDECC8D-AEE9-4387-A2CE-70F2112275D9}" dt="2024-10-06T15:30:13.455" v="234" actId="478"/>
          <ac:spMkLst>
            <pc:docMk/>
            <pc:sldMk cId="0" sldId="265"/>
            <ac:spMk id="2439" creationId="{00000000-0000-0000-0000-000000000000}"/>
          </ac:spMkLst>
        </pc:spChg>
        <pc:spChg chg="del">
          <ac:chgData name="Hrithika Manayath" userId="7ad473773cda62ff" providerId="LiveId" clId="{5EDECC8D-AEE9-4387-A2CE-70F2112275D9}" dt="2024-10-06T15:30:13.455" v="234" actId="478"/>
          <ac:spMkLst>
            <pc:docMk/>
            <pc:sldMk cId="0" sldId="265"/>
            <ac:spMk id="2440" creationId="{00000000-0000-0000-0000-000000000000}"/>
          </ac:spMkLst>
        </pc:spChg>
        <pc:spChg chg="mod">
          <ac:chgData name="Hrithika Manayath" userId="7ad473773cda62ff" providerId="LiveId" clId="{5EDECC8D-AEE9-4387-A2CE-70F2112275D9}" dt="2024-10-06T15:32:02.566" v="255" actId="1076"/>
          <ac:spMkLst>
            <pc:docMk/>
            <pc:sldMk cId="0" sldId="265"/>
            <ac:spMk id="2481" creationId="{00000000-0000-0000-0000-000000000000}"/>
          </ac:spMkLst>
        </pc:spChg>
        <pc:spChg chg="mod">
          <ac:chgData name="Hrithika Manayath" userId="7ad473773cda62ff" providerId="LiveId" clId="{5EDECC8D-AEE9-4387-A2CE-70F2112275D9}" dt="2024-10-06T15:33:31.582" v="272" actId="1076"/>
          <ac:spMkLst>
            <pc:docMk/>
            <pc:sldMk cId="0" sldId="265"/>
            <ac:spMk id="2482" creationId="{00000000-0000-0000-0000-000000000000}"/>
          </ac:spMkLst>
        </pc:spChg>
        <pc:grpChg chg="del">
          <ac:chgData name="Hrithika Manayath" userId="7ad473773cda62ff" providerId="LiveId" clId="{5EDECC8D-AEE9-4387-A2CE-70F2112275D9}" dt="2024-10-06T15:30:13.455" v="234" actId="478"/>
          <ac:grpSpMkLst>
            <pc:docMk/>
            <pc:sldMk cId="0" sldId="265"/>
            <ac:grpSpMk id="2441" creationId="{00000000-0000-0000-0000-000000000000}"/>
          </ac:grpSpMkLst>
        </pc:grpChg>
        <pc:grpChg chg="mod">
          <ac:chgData name="Hrithika Manayath" userId="7ad473773cda62ff" providerId="LiveId" clId="{5EDECC8D-AEE9-4387-A2CE-70F2112275D9}" dt="2024-10-06T15:34:17.212" v="276" actId="14100"/>
          <ac:grpSpMkLst>
            <pc:docMk/>
            <pc:sldMk cId="0" sldId="265"/>
            <ac:grpSpMk id="2450" creationId="{00000000-0000-0000-0000-000000000000}"/>
          </ac:grpSpMkLst>
        </pc:grpChg>
        <pc:grpChg chg="mod">
          <ac:chgData name="Hrithika Manayath" userId="7ad473773cda62ff" providerId="LiveId" clId="{5EDECC8D-AEE9-4387-A2CE-70F2112275D9}" dt="2024-10-06T15:31:50.588" v="252" actId="1076"/>
          <ac:grpSpMkLst>
            <pc:docMk/>
            <pc:sldMk cId="0" sldId="265"/>
            <ac:grpSpMk id="2463" creationId="{00000000-0000-0000-0000-000000000000}"/>
          </ac:grpSpMkLst>
        </pc:grpChg>
        <pc:grpChg chg="del">
          <ac:chgData name="Hrithika Manayath" userId="7ad473773cda62ff" providerId="LiveId" clId="{5EDECC8D-AEE9-4387-A2CE-70F2112275D9}" dt="2024-10-06T15:30:38.720" v="239" actId="478"/>
          <ac:grpSpMkLst>
            <pc:docMk/>
            <pc:sldMk cId="0" sldId="265"/>
            <ac:grpSpMk id="2484" creationId="{00000000-0000-0000-0000-000000000000}"/>
          </ac:grpSpMkLst>
        </pc:grpChg>
        <pc:picChg chg="add mod">
          <ac:chgData name="Hrithika Manayath" userId="7ad473773cda62ff" providerId="LiveId" clId="{5EDECC8D-AEE9-4387-A2CE-70F2112275D9}" dt="2024-10-07T13:51:33.489" v="1844" actId="14100"/>
          <ac:picMkLst>
            <pc:docMk/>
            <pc:sldMk cId="0" sldId="265"/>
            <ac:picMk id="17" creationId="{173A4818-F816-4D6C-E394-6FF1B2E63500}"/>
          </ac:picMkLst>
        </pc:picChg>
      </pc:sldChg>
      <pc:sldChg chg="addSp delSp modSp mod modTransition">
        <pc:chgData name="Hrithika Manayath" userId="7ad473773cda62ff" providerId="LiveId" clId="{5EDECC8D-AEE9-4387-A2CE-70F2112275D9}" dt="2024-10-09T13:51:07.132" v="2548"/>
        <pc:sldMkLst>
          <pc:docMk/>
          <pc:sldMk cId="0" sldId="266"/>
        </pc:sldMkLst>
        <pc:spChg chg="add del mod">
          <ac:chgData name="Hrithika Manayath" userId="7ad473773cda62ff" providerId="LiveId" clId="{5EDECC8D-AEE9-4387-A2CE-70F2112275D9}" dt="2024-10-06T15:35:16.545" v="281" actId="478"/>
          <ac:spMkLst>
            <pc:docMk/>
            <pc:sldMk cId="0" sldId="266"/>
            <ac:spMk id="3" creationId="{DE0C4646-014A-C96B-D81C-E4B51AA96986}"/>
          </ac:spMkLst>
        </pc:spChg>
        <pc:spChg chg="add del mod">
          <ac:chgData name="Hrithika Manayath" userId="7ad473773cda62ff" providerId="LiveId" clId="{5EDECC8D-AEE9-4387-A2CE-70F2112275D9}" dt="2024-10-06T15:35:16.545" v="281" actId="478"/>
          <ac:spMkLst>
            <pc:docMk/>
            <pc:sldMk cId="0" sldId="266"/>
            <ac:spMk id="5" creationId="{83DE62F8-6F1A-FDBB-573E-90604DFB41A7}"/>
          </ac:spMkLst>
        </pc:spChg>
        <pc:spChg chg="add del mod">
          <ac:chgData name="Hrithika Manayath" userId="7ad473773cda62ff" providerId="LiveId" clId="{5EDECC8D-AEE9-4387-A2CE-70F2112275D9}" dt="2024-10-06T15:35:16.545" v="281" actId="478"/>
          <ac:spMkLst>
            <pc:docMk/>
            <pc:sldMk cId="0" sldId="266"/>
            <ac:spMk id="7" creationId="{5F7EA223-BB78-3463-165A-08F7AF9F3B6C}"/>
          </ac:spMkLst>
        </pc:spChg>
        <pc:spChg chg="add del mod">
          <ac:chgData name="Hrithika Manayath" userId="7ad473773cda62ff" providerId="LiveId" clId="{5EDECC8D-AEE9-4387-A2CE-70F2112275D9}" dt="2024-10-06T15:35:16.545" v="281" actId="478"/>
          <ac:spMkLst>
            <pc:docMk/>
            <pc:sldMk cId="0" sldId="266"/>
            <ac:spMk id="9" creationId="{1C68FA33-4ED7-D9C0-0ADE-402A40E4DA1B}"/>
          </ac:spMkLst>
        </pc:spChg>
        <pc:spChg chg="add del mod">
          <ac:chgData name="Hrithika Manayath" userId="7ad473773cda62ff" providerId="LiveId" clId="{5EDECC8D-AEE9-4387-A2CE-70F2112275D9}" dt="2024-10-06T15:35:16.545" v="281" actId="478"/>
          <ac:spMkLst>
            <pc:docMk/>
            <pc:sldMk cId="0" sldId="266"/>
            <ac:spMk id="11" creationId="{654D59F2-D466-F3BB-AFCF-BBCC015E5612}"/>
          </ac:spMkLst>
        </pc:spChg>
        <pc:spChg chg="add del mod">
          <ac:chgData name="Hrithika Manayath" userId="7ad473773cda62ff" providerId="LiveId" clId="{5EDECC8D-AEE9-4387-A2CE-70F2112275D9}" dt="2024-10-06T15:35:16.545" v="281" actId="478"/>
          <ac:spMkLst>
            <pc:docMk/>
            <pc:sldMk cId="0" sldId="266"/>
            <ac:spMk id="13" creationId="{D9A35831-A642-06FB-ADB4-067DF41BC56A}"/>
          </ac:spMkLst>
        </pc:spChg>
        <pc:spChg chg="add del mod">
          <ac:chgData name="Hrithika Manayath" userId="7ad473773cda62ff" providerId="LiveId" clId="{5EDECC8D-AEE9-4387-A2CE-70F2112275D9}" dt="2024-10-06T15:35:16.545" v="281" actId="478"/>
          <ac:spMkLst>
            <pc:docMk/>
            <pc:sldMk cId="0" sldId="266"/>
            <ac:spMk id="15" creationId="{65A39F12-D827-3972-29F6-60A1099BBFB4}"/>
          </ac:spMkLst>
        </pc:spChg>
        <pc:spChg chg="add del mod">
          <ac:chgData name="Hrithika Manayath" userId="7ad473773cda62ff" providerId="LiveId" clId="{5EDECC8D-AEE9-4387-A2CE-70F2112275D9}" dt="2024-10-06T15:35:16.545" v="281" actId="478"/>
          <ac:spMkLst>
            <pc:docMk/>
            <pc:sldMk cId="0" sldId="266"/>
            <ac:spMk id="17" creationId="{7AC66E61-1F1B-8FEC-1A9C-1F4B1AB08928}"/>
          </ac:spMkLst>
        </pc:spChg>
        <pc:spChg chg="add del mod">
          <ac:chgData name="Hrithika Manayath" userId="7ad473773cda62ff" providerId="LiveId" clId="{5EDECC8D-AEE9-4387-A2CE-70F2112275D9}" dt="2024-10-06T15:35:16.545" v="281" actId="478"/>
          <ac:spMkLst>
            <pc:docMk/>
            <pc:sldMk cId="0" sldId="266"/>
            <ac:spMk id="19" creationId="{DE1ADDC5-7372-6F2F-DF2C-A0062AE94584}"/>
          </ac:spMkLst>
        </pc:spChg>
        <pc:spChg chg="add mod">
          <ac:chgData name="Hrithika Manayath" userId="7ad473773cda62ff" providerId="LiveId" clId="{5EDECC8D-AEE9-4387-A2CE-70F2112275D9}" dt="2024-10-06T15:40:59.563" v="349" actId="14100"/>
          <ac:spMkLst>
            <pc:docMk/>
            <pc:sldMk cId="0" sldId="266"/>
            <ac:spMk id="21" creationId="{4508C21F-23AD-F2C4-D4C7-650A4A37E854}"/>
          </ac:spMkLst>
        </pc:spChg>
        <pc:spChg chg="add mod">
          <ac:chgData name="Hrithika Manayath" userId="7ad473773cda62ff" providerId="LiveId" clId="{5EDECC8D-AEE9-4387-A2CE-70F2112275D9}" dt="2024-10-06T15:39:30.226" v="334" actId="404"/>
          <ac:spMkLst>
            <pc:docMk/>
            <pc:sldMk cId="0" sldId="266"/>
            <ac:spMk id="27" creationId="{454FC0CD-D127-84B1-E823-1DB95911DCF5}"/>
          </ac:spMkLst>
        </pc:spChg>
        <pc:spChg chg="del">
          <ac:chgData name="Hrithika Manayath" userId="7ad473773cda62ff" providerId="LiveId" clId="{5EDECC8D-AEE9-4387-A2CE-70F2112275D9}" dt="2024-10-06T15:35:10.181" v="280" actId="478"/>
          <ac:spMkLst>
            <pc:docMk/>
            <pc:sldMk cId="0" sldId="266"/>
            <ac:spMk id="2500" creationId="{00000000-0000-0000-0000-000000000000}"/>
          </ac:spMkLst>
        </pc:spChg>
        <pc:spChg chg="del">
          <ac:chgData name="Hrithika Manayath" userId="7ad473773cda62ff" providerId="LiveId" clId="{5EDECC8D-AEE9-4387-A2CE-70F2112275D9}" dt="2024-10-06T15:35:10.181" v="280" actId="478"/>
          <ac:spMkLst>
            <pc:docMk/>
            <pc:sldMk cId="0" sldId="266"/>
            <ac:spMk id="2501" creationId="{00000000-0000-0000-0000-000000000000}"/>
          </ac:spMkLst>
        </pc:spChg>
        <pc:spChg chg="del">
          <ac:chgData name="Hrithika Manayath" userId="7ad473773cda62ff" providerId="LiveId" clId="{5EDECC8D-AEE9-4387-A2CE-70F2112275D9}" dt="2024-10-06T15:35:10.181" v="280" actId="478"/>
          <ac:spMkLst>
            <pc:docMk/>
            <pc:sldMk cId="0" sldId="266"/>
            <ac:spMk id="2502" creationId="{00000000-0000-0000-0000-000000000000}"/>
          </ac:spMkLst>
        </pc:spChg>
        <pc:spChg chg="del">
          <ac:chgData name="Hrithika Manayath" userId="7ad473773cda62ff" providerId="LiveId" clId="{5EDECC8D-AEE9-4387-A2CE-70F2112275D9}" dt="2024-10-06T15:35:10.181" v="280" actId="478"/>
          <ac:spMkLst>
            <pc:docMk/>
            <pc:sldMk cId="0" sldId="266"/>
            <ac:spMk id="2503" creationId="{00000000-0000-0000-0000-000000000000}"/>
          </ac:spMkLst>
        </pc:spChg>
        <pc:spChg chg="del">
          <ac:chgData name="Hrithika Manayath" userId="7ad473773cda62ff" providerId="LiveId" clId="{5EDECC8D-AEE9-4387-A2CE-70F2112275D9}" dt="2024-10-06T15:35:10.181" v="280" actId="478"/>
          <ac:spMkLst>
            <pc:docMk/>
            <pc:sldMk cId="0" sldId="266"/>
            <ac:spMk id="2504" creationId="{00000000-0000-0000-0000-000000000000}"/>
          </ac:spMkLst>
        </pc:spChg>
        <pc:spChg chg="del">
          <ac:chgData name="Hrithika Manayath" userId="7ad473773cda62ff" providerId="LiveId" clId="{5EDECC8D-AEE9-4387-A2CE-70F2112275D9}" dt="2024-10-06T15:35:10.181" v="280" actId="478"/>
          <ac:spMkLst>
            <pc:docMk/>
            <pc:sldMk cId="0" sldId="266"/>
            <ac:spMk id="2505" creationId="{00000000-0000-0000-0000-000000000000}"/>
          </ac:spMkLst>
        </pc:spChg>
        <pc:spChg chg="del">
          <ac:chgData name="Hrithika Manayath" userId="7ad473773cda62ff" providerId="LiveId" clId="{5EDECC8D-AEE9-4387-A2CE-70F2112275D9}" dt="2024-10-06T15:35:10.181" v="280" actId="478"/>
          <ac:spMkLst>
            <pc:docMk/>
            <pc:sldMk cId="0" sldId="266"/>
            <ac:spMk id="2506" creationId="{00000000-0000-0000-0000-000000000000}"/>
          </ac:spMkLst>
        </pc:spChg>
        <pc:spChg chg="del">
          <ac:chgData name="Hrithika Manayath" userId="7ad473773cda62ff" providerId="LiveId" clId="{5EDECC8D-AEE9-4387-A2CE-70F2112275D9}" dt="2024-10-06T15:35:10.181" v="280" actId="478"/>
          <ac:spMkLst>
            <pc:docMk/>
            <pc:sldMk cId="0" sldId="266"/>
            <ac:spMk id="2507" creationId="{00000000-0000-0000-0000-000000000000}"/>
          </ac:spMkLst>
        </pc:spChg>
        <pc:spChg chg="mod">
          <ac:chgData name="Hrithika Manayath" userId="7ad473773cda62ff" providerId="LiveId" clId="{5EDECC8D-AEE9-4387-A2CE-70F2112275D9}" dt="2024-10-07T13:53:13.035" v="1845" actId="1076"/>
          <ac:spMkLst>
            <pc:docMk/>
            <pc:sldMk cId="0" sldId="266"/>
            <ac:spMk id="2573" creationId="{00000000-0000-0000-0000-000000000000}"/>
          </ac:spMkLst>
        </pc:spChg>
        <pc:spChg chg="del">
          <ac:chgData name="Hrithika Manayath" userId="7ad473773cda62ff" providerId="LiveId" clId="{5EDECC8D-AEE9-4387-A2CE-70F2112275D9}" dt="2024-10-06T15:35:10.181" v="280" actId="478"/>
          <ac:spMkLst>
            <pc:docMk/>
            <pc:sldMk cId="0" sldId="266"/>
            <ac:spMk id="2574" creationId="{00000000-0000-0000-0000-000000000000}"/>
          </ac:spMkLst>
        </pc:spChg>
        <pc:spChg chg="del">
          <ac:chgData name="Hrithika Manayath" userId="7ad473773cda62ff" providerId="LiveId" clId="{5EDECC8D-AEE9-4387-A2CE-70F2112275D9}" dt="2024-10-06T15:35:10.181" v="280" actId="478"/>
          <ac:spMkLst>
            <pc:docMk/>
            <pc:sldMk cId="0" sldId="266"/>
            <ac:spMk id="2589" creationId="{00000000-0000-0000-0000-000000000000}"/>
          </ac:spMkLst>
        </pc:spChg>
        <pc:spChg chg="del">
          <ac:chgData name="Hrithika Manayath" userId="7ad473773cda62ff" providerId="LiveId" clId="{5EDECC8D-AEE9-4387-A2CE-70F2112275D9}" dt="2024-10-06T15:35:10.181" v="280" actId="478"/>
          <ac:spMkLst>
            <pc:docMk/>
            <pc:sldMk cId="0" sldId="266"/>
            <ac:spMk id="2590" creationId="{00000000-0000-0000-0000-000000000000}"/>
          </ac:spMkLst>
        </pc:spChg>
        <pc:grpChg chg="mod">
          <ac:chgData name="Hrithika Manayath" userId="7ad473773cda62ff" providerId="LiveId" clId="{5EDECC8D-AEE9-4387-A2CE-70F2112275D9}" dt="2024-10-06T15:40:45.240" v="346" actId="1076"/>
          <ac:grpSpMkLst>
            <pc:docMk/>
            <pc:sldMk cId="0" sldId="266"/>
            <ac:grpSpMk id="2508" creationId="{00000000-0000-0000-0000-000000000000}"/>
          </ac:grpSpMkLst>
        </pc:grpChg>
        <pc:grpChg chg="del">
          <ac:chgData name="Hrithika Manayath" userId="7ad473773cda62ff" providerId="LiveId" clId="{5EDECC8D-AEE9-4387-A2CE-70F2112275D9}" dt="2024-10-06T15:35:10.181" v="280" actId="478"/>
          <ac:grpSpMkLst>
            <pc:docMk/>
            <pc:sldMk cId="0" sldId="266"/>
            <ac:grpSpMk id="2524" creationId="{00000000-0000-0000-0000-000000000000}"/>
          </ac:grpSpMkLst>
        </pc:grpChg>
        <pc:grpChg chg="del">
          <ac:chgData name="Hrithika Manayath" userId="7ad473773cda62ff" providerId="LiveId" clId="{5EDECC8D-AEE9-4387-A2CE-70F2112275D9}" dt="2024-10-06T15:35:10.181" v="280" actId="478"/>
          <ac:grpSpMkLst>
            <pc:docMk/>
            <pc:sldMk cId="0" sldId="266"/>
            <ac:grpSpMk id="2542" creationId="{00000000-0000-0000-0000-000000000000}"/>
          </ac:grpSpMkLst>
        </pc:grpChg>
        <pc:grpChg chg="del">
          <ac:chgData name="Hrithika Manayath" userId="7ad473773cda62ff" providerId="LiveId" clId="{5EDECC8D-AEE9-4387-A2CE-70F2112275D9}" dt="2024-10-06T15:35:10.181" v="280" actId="478"/>
          <ac:grpSpMkLst>
            <pc:docMk/>
            <pc:sldMk cId="0" sldId="266"/>
            <ac:grpSpMk id="2566" creationId="{00000000-0000-0000-0000-000000000000}"/>
          </ac:grpSpMkLst>
        </pc:grpChg>
        <pc:grpChg chg="mod">
          <ac:chgData name="Hrithika Manayath" userId="7ad473773cda62ff" providerId="LiveId" clId="{5EDECC8D-AEE9-4387-A2CE-70F2112275D9}" dt="2024-10-06T15:40:07.937" v="339" actId="1076"/>
          <ac:grpSpMkLst>
            <pc:docMk/>
            <pc:sldMk cId="0" sldId="266"/>
            <ac:grpSpMk id="2575" creationId="{00000000-0000-0000-0000-000000000000}"/>
          </ac:grpSpMkLst>
        </pc:grpChg>
        <pc:picChg chg="add mod">
          <ac:chgData name="Hrithika Manayath" userId="7ad473773cda62ff" providerId="LiveId" clId="{5EDECC8D-AEE9-4387-A2CE-70F2112275D9}" dt="2024-10-06T15:38:26.321" v="325" actId="14100"/>
          <ac:picMkLst>
            <pc:docMk/>
            <pc:sldMk cId="0" sldId="266"/>
            <ac:picMk id="23" creationId="{3C86B22A-5B68-6A85-22C4-F99B48D6F695}"/>
          </ac:picMkLst>
        </pc:picChg>
        <pc:picChg chg="add mod">
          <ac:chgData name="Hrithika Manayath" userId="7ad473773cda62ff" providerId="LiveId" clId="{5EDECC8D-AEE9-4387-A2CE-70F2112275D9}" dt="2024-10-06T15:38:43.961" v="328" actId="14100"/>
          <ac:picMkLst>
            <pc:docMk/>
            <pc:sldMk cId="0" sldId="266"/>
            <ac:picMk id="25" creationId="{AD8AE9B6-E058-B9E8-139C-970B8166B14E}"/>
          </ac:picMkLst>
        </pc:picChg>
      </pc:sldChg>
      <pc:sldChg chg="addSp delSp modSp mod modTransition">
        <pc:chgData name="Hrithika Manayath" userId="7ad473773cda62ff" providerId="LiveId" clId="{5EDECC8D-AEE9-4387-A2CE-70F2112275D9}" dt="2024-10-09T13:51:15.429" v="2549"/>
        <pc:sldMkLst>
          <pc:docMk/>
          <pc:sldMk cId="0" sldId="267"/>
        </pc:sldMkLst>
        <pc:spChg chg="add del mod">
          <ac:chgData name="Hrithika Manayath" userId="7ad473773cda62ff" providerId="LiveId" clId="{5EDECC8D-AEE9-4387-A2CE-70F2112275D9}" dt="2024-10-06T15:41:48.903" v="356" actId="478"/>
          <ac:spMkLst>
            <pc:docMk/>
            <pc:sldMk cId="0" sldId="267"/>
            <ac:spMk id="3" creationId="{CD8847B9-BCC9-A09A-8DAC-280EF7F30796}"/>
          </ac:spMkLst>
        </pc:spChg>
        <pc:spChg chg="add del mod">
          <ac:chgData name="Hrithika Manayath" userId="7ad473773cda62ff" providerId="LiveId" clId="{5EDECC8D-AEE9-4387-A2CE-70F2112275D9}" dt="2024-10-06T15:41:48.903" v="356" actId="478"/>
          <ac:spMkLst>
            <pc:docMk/>
            <pc:sldMk cId="0" sldId="267"/>
            <ac:spMk id="5" creationId="{1227721F-E883-4F7F-8D29-C001A83E3620}"/>
          </ac:spMkLst>
        </pc:spChg>
        <pc:spChg chg="add del mod">
          <ac:chgData name="Hrithika Manayath" userId="7ad473773cda62ff" providerId="LiveId" clId="{5EDECC8D-AEE9-4387-A2CE-70F2112275D9}" dt="2024-10-06T15:41:48.903" v="356" actId="478"/>
          <ac:spMkLst>
            <pc:docMk/>
            <pc:sldMk cId="0" sldId="267"/>
            <ac:spMk id="7" creationId="{170B87C4-A39C-4FE7-774F-8ED2E673FABD}"/>
          </ac:spMkLst>
        </pc:spChg>
        <pc:spChg chg="add del mod">
          <ac:chgData name="Hrithika Manayath" userId="7ad473773cda62ff" providerId="LiveId" clId="{5EDECC8D-AEE9-4387-A2CE-70F2112275D9}" dt="2024-10-06T15:41:48.903" v="356" actId="478"/>
          <ac:spMkLst>
            <pc:docMk/>
            <pc:sldMk cId="0" sldId="267"/>
            <ac:spMk id="9" creationId="{229F4986-7C7F-369E-74DA-40066062DC8D}"/>
          </ac:spMkLst>
        </pc:spChg>
        <pc:spChg chg="add del mod">
          <ac:chgData name="Hrithika Manayath" userId="7ad473773cda62ff" providerId="LiveId" clId="{5EDECC8D-AEE9-4387-A2CE-70F2112275D9}" dt="2024-10-06T15:41:48.903" v="356" actId="478"/>
          <ac:spMkLst>
            <pc:docMk/>
            <pc:sldMk cId="0" sldId="267"/>
            <ac:spMk id="11" creationId="{4C8C7815-E42D-CA93-63B2-0FF030A74A38}"/>
          </ac:spMkLst>
        </pc:spChg>
        <pc:spChg chg="add del mod">
          <ac:chgData name="Hrithika Manayath" userId="7ad473773cda62ff" providerId="LiveId" clId="{5EDECC8D-AEE9-4387-A2CE-70F2112275D9}" dt="2024-10-06T15:41:48.903" v="356" actId="478"/>
          <ac:spMkLst>
            <pc:docMk/>
            <pc:sldMk cId="0" sldId="267"/>
            <ac:spMk id="13" creationId="{F630CE14-29DE-5003-7673-E7FCE6D28B41}"/>
          </ac:spMkLst>
        </pc:spChg>
        <pc:spChg chg="add del mod">
          <ac:chgData name="Hrithika Manayath" userId="7ad473773cda62ff" providerId="LiveId" clId="{5EDECC8D-AEE9-4387-A2CE-70F2112275D9}" dt="2024-10-06T15:41:48.903" v="356" actId="478"/>
          <ac:spMkLst>
            <pc:docMk/>
            <pc:sldMk cId="0" sldId="267"/>
            <ac:spMk id="15" creationId="{FC923F32-2EDB-50BE-E353-D0F021D58F23}"/>
          </ac:spMkLst>
        </pc:spChg>
        <pc:spChg chg="add del mod">
          <ac:chgData name="Hrithika Manayath" userId="7ad473773cda62ff" providerId="LiveId" clId="{5EDECC8D-AEE9-4387-A2CE-70F2112275D9}" dt="2024-10-06T15:41:48.903" v="356" actId="478"/>
          <ac:spMkLst>
            <pc:docMk/>
            <pc:sldMk cId="0" sldId="267"/>
            <ac:spMk id="17" creationId="{F17ED7C0-3FBF-C514-CD30-ED93A1C837C6}"/>
          </ac:spMkLst>
        </pc:spChg>
        <pc:spChg chg="add del mod">
          <ac:chgData name="Hrithika Manayath" userId="7ad473773cda62ff" providerId="LiveId" clId="{5EDECC8D-AEE9-4387-A2CE-70F2112275D9}" dt="2024-10-06T15:41:48.903" v="356" actId="478"/>
          <ac:spMkLst>
            <pc:docMk/>
            <pc:sldMk cId="0" sldId="267"/>
            <ac:spMk id="19" creationId="{F6CE96EF-9FDC-90E2-479F-D7E983FD7670}"/>
          </ac:spMkLst>
        </pc:spChg>
        <pc:spChg chg="add del mod">
          <ac:chgData name="Hrithika Manayath" userId="7ad473773cda62ff" providerId="LiveId" clId="{5EDECC8D-AEE9-4387-A2CE-70F2112275D9}" dt="2024-10-06T15:41:48.903" v="356" actId="478"/>
          <ac:spMkLst>
            <pc:docMk/>
            <pc:sldMk cId="0" sldId="267"/>
            <ac:spMk id="21" creationId="{0A8AC201-667A-8F4E-A575-7B652C16571E}"/>
          </ac:spMkLst>
        </pc:spChg>
        <pc:spChg chg="add del mod">
          <ac:chgData name="Hrithika Manayath" userId="7ad473773cda62ff" providerId="LiveId" clId="{5EDECC8D-AEE9-4387-A2CE-70F2112275D9}" dt="2024-10-06T15:41:48.903" v="356" actId="478"/>
          <ac:spMkLst>
            <pc:docMk/>
            <pc:sldMk cId="0" sldId="267"/>
            <ac:spMk id="23" creationId="{E2E46A26-E14E-D0CB-BF69-0F0025974C20}"/>
          </ac:spMkLst>
        </pc:spChg>
        <pc:spChg chg="add del mod">
          <ac:chgData name="Hrithika Manayath" userId="7ad473773cda62ff" providerId="LiveId" clId="{5EDECC8D-AEE9-4387-A2CE-70F2112275D9}" dt="2024-10-06T15:41:48.903" v="356" actId="478"/>
          <ac:spMkLst>
            <pc:docMk/>
            <pc:sldMk cId="0" sldId="267"/>
            <ac:spMk id="25" creationId="{863C4967-CF3E-C341-F9CF-BE7ED70E6FF9}"/>
          </ac:spMkLst>
        </pc:spChg>
        <pc:spChg chg="add mod">
          <ac:chgData name="Hrithika Manayath" userId="7ad473773cda62ff" providerId="LiveId" clId="{5EDECC8D-AEE9-4387-A2CE-70F2112275D9}" dt="2024-10-06T15:48:24.227" v="638" actId="1076"/>
          <ac:spMkLst>
            <pc:docMk/>
            <pc:sldMk cId="0" sldId="267"/>
            <ac:spMk id="29" creationId="{5CBF94D4-EE3F-BF77-5A21-263A6922BB1B}"/>
          </ac:spMkLst>
        </pc:spChg>
        <pc:spChg chg="mod">
          <ac:chgData name="Hrithika Manayath" userId="7ad473773cda62ff" providerId="LiveId" clId="{5EDECC8D-AEE9-4387-A2CE-70F2112275D9}" dt="2024-10-06T15:48:37.017" v="640"/>
          <ac:spMkLst>
            <pc:docMk/>
            <pc:sldMk cId="0" sldId="267"/>
            <ac:spMk id="31" creationId="{C5C3901F-3564-0FF0-3E44-57C5BEA947F2}"/>
          </ac:spMkLst>
        </pc:spChg>
        <pc:spChg chg="mod">
          <ac:chgData name="Hrithika Manayath" userId="7ad473773cda62ff" providerId="LiveId" clId="{5EDECC8D-AEE9-4387-A2CE-70F2112275D9}" dt="2024-10-06T15:48:37.017" v="640"/>
          <ac:spMkLst>
            <pc:docMk/>
            <pc:sldMk cId="0" sldId="267"/>
            <ac:spMk id="32" creationId="{427CF140-EEE1-54BC-D22E-B94E5233EC5C}"/>
          </ac:spMkLst>
        </pc:spChg>
        <pc:spChg chg="mod">
          <ac:chgData name="Hrithika Manayath" userId="7ad473773cda62ff" providerId="LiveId" clId="{5EDECC8D-AEE9-4387-A2CE-70F2112275D9}" dt="2024-10-06T15:48:37.017" v="640"/>
          <ac:spMkLst>
            <pc:docMk/>
            <pc:sldMk cId="0" sldId="267"/>
            <ac:spMk id="33" creationId="{A113F1AD-DDBF-880A-6A94-ED3A4807B2EB}"/>
          </ac:spMkLst>
        </pc:spChg>
        <pc:spChg chg="mod">
          <ac:chgData name="Hrithika Manayath" userId="7ad473773cda62ff" providerId="LiveId" clId="{5EDECC8D-AEE9-4387-A2CE-70F2112275D9}" dt="2024-10-06T15:48:37.017" v="640"/>
          <ac:spMkLst>
            <pc:docMk/>
            <pc:sldMk cId="0" sldId="267"/>
            <ac:spMk id="34" creationId="{35EF74E3-C073-6372-BBA4-CFCEF234670D}"/>
          </ac:spMkLst>
        </pc:spChg>
        <pc:spChg chg="mod">
          <ac:chgData name="Hrithika Manayath" userId="7ad473773cda62ff" providerId="LiveId" clId="{5EDECC8D-AEE9-4387-A2CE-70F2112275D9}" dt="2024-10-06T15:48:37.017" v="640"/>
          <ac:spMkLst>
            <pc:docMk/>
            <pc:sldMk cId="0" sldId="267"/>
            <ac:spMk id="35" creationId="{35C037C0-638C-2B5F-B7A6-B9D594AA4ABC}"/>
          </ac:spMkLst>
        </pc:spChg>
        <pc:spChg chg="mod">
          <ac:chgData name="Hrithika Manayath" userId="7ad473773cda62ff" providerId="LiveId" clId="{5EDECC8D-AEE9-4387-A2CE-70F2112275D9}" dt="2024-10-06T15:48:37.017" v="640"/>
          <ac:spMkLst>
            <pc:docMk/>
            <pc:sldMk cId="0" sldId="267"/>
            <ac:spMk id="36" creationId="{11D46BC2-B50C-C491-3E39-0758250CC24C}"/>
          </ac:spMkLst>
        </pc:spChg>
        <pc:spChg chg="mod">
          <ac:chgData name="Hrithika Manayath" userId="7ad473773cda62ff" providerId="LiveId" clId="{5EDECC8D-AEE9-4387-A2CE-70F2112275D9}" dt="2024-10-06T15:48:37.017" v="640"/>
          <ac:spMkLst>
            <pc:docMk/>
            <pc:sldMk cId="0" sldId="267"/>
            <ac:spMk id="37" creationId="{6C7D4327-0A73-16CB-D6FD-D0BBD27BF903}"/>
          </ac:spMkLst>
        </pc:spChg>
        <pc:spChg chg="mod">
          <ac:chgData name="Hrithika Manayath" userId="7ad473773cda62ff" providerId="LiveId" clId="{5EDECC8D-AEE9-4387-A2CE-70F2112275D9}" dt="2024-10-06T15:48:37.017" v="640"/>
          <ac:spMkLst>
            <pc:docMk/>
            <pc:sldMk cId="0" sldId="267"/>
            <ac:spMk id="38" creationId="{C11912F6-D71B-7BB9-EAAE-D39A4B42AFA2}"/>
          </ac:spMkLst>
        </pc:spChg>
        <pc:spChg chg="mod">
          <ac:chgData name="Hrithika Manayath" userId="7ad473773cda62ff" providerId="LiveId" clId="{5EDECC8D-AEE9-4387-A2CE-70F2112275D9}" dt="2024-10-06T15:48:37.017" v="640"/>
          <ac:spMkLst>
            <pc:docMk/>
            <pc:sldMk cId="0" sldId="267"/>
            <ac:spMk id="39" creationId="{6ACE5FB9-A7C3-FF3F-1BF2-BFCDD52BE5C1}"/>
          </ac:spMkLst>
        </pc:spChg>
        <pc:spChg chg="mod">
          <ac:chgData name="Hrithika Manayath" userId="7ad473773cda62ff" providerId="LiveId" clId="{5EDECC8D-AEE9-4387-A2CE-70F2112275D9}" dt="2024-10-06T15:48:37.017" v="640"/>
          <ac:spMkLst>
            <pc:docMk/>
            <pc:sldMk cId="0" sldId="267"/>
            <ac:spMk id="40" creationId="{3DF197A1-BAB4-A495-1322-E9884656C70E}"/>
          </ac:spMkLst>
        </pc:spChg>
        <pc:spChg chg="mod">
          <ac:chgData name="Hrithika Manayath" userId="7ad473773cda62ff" providerId="LiveId" clId="{5EDECC8D-AEE9-4387-A2CE-70F2112275D9}" dt="2024-10-06T15:48:37.017" v="640"/>
          <ac:spMkLst>
            <pc:docMk/>
            <pc:sldMk cId="0" sldId="267"/>
            <ac:spMk id="41" creationId="{C2E604A8-65CE-161A-7A35-639F00629781}"/>
          </ac:spMkLst>
        </pc:spChg>
        <pc:spChg chg="mod">
          <ac:chgData name="Hrithika Manayath" userId="7ad473773cda62ff" providerId="LiveId" clId="{5EDECC8D-AEE9-4387-A2CE-70F2112275D9}" dt="2024-10-06T15:48:37.017" v="640"/>
          <ac:spMkLst>
            <pc:docMk/>
            <pc:sldMk cId="0" sldId="267"/>
            <ac:spMk id="42" creationId="{A50DA1D3-228F-67B4-B8AA-8D15B419AD67}"/>
          </ac:spMkLst>
        </pc:spChg>
        <pc:spChg chg="add mod">
          <ac:chgData name="Hrithika Manayath" userId="7ad473773cda62ff" providerId="LiveId" clId="{5EDECC8D-AEE9-4387-A2CE-70F2112275D9}" dt="2024-10-06T15:49:46.159" v="656" actId="1076"/>
          <ac:spMkLst>
            <pc:docMk/>
            <pc:sldMk cId="0" sldId="267"/>
            <ac:spMk id="43" creationId="{8DBA56D3-FAC5-4C31-19DE-78E062050B5A}"/>
          </ac:spMkLst>
        </pc:spChg>
        <pc:spChg chg="add mod">
          <ac:chgData name="Hrithika Manayath" userId="7ad473773cda62ff" providerId="LiveId" clId="{5EDECC8D-AEE9-4387-A2CE-70F2112275D9}" dt="2024-10-06T15:59:02.711" v="765" actId="1076"/>
          <ac:spMkLst>
            <pc:docMk/>
            <pc:sldMk cId="0" sldId="267"/>
            <ac:spMk id="44" creationId="{BFA73A6B-2775-4BA3-6946-859150AB3DC0}"/>
          </ac:spMkLst>
        </pc:spChg>
        <pc:spChg chg="add mod">
          <ac:chgData name="Hrithika Manayath" userId="7ad473773cda62ff" providerId="LiveId" clId="{5EDECC8D-AEE9-4387-A2CE-70F2112275D9}" dt="2024-10-06T15:59:05.963" v="766" actId="1076"/>
          <ac:spMkLst>
            <pc:docMk/>
            <pc:sldMk cId="0" sldId="267"/>
            <ac:spMk id="45" creationId="{4F516E11-D8AE-9F0E-B8AC-58B79AAB0D48}"/>
          </ac:spMkLst>
        </pc:spChg>
        <pc:spChg chg="add mod">
          <ac:chgData name="Hrithika Manayath" userId="7ad473773cda62ff" providerId="LiveId" clId="{5EDECC8D-AEE9-4387-A2CE-70F2112275D9}" dt="2024-10-06T16:35:10.240" v="833" actId="113"/>
          <ac:spMkLst>
            <pc:docMk/>
            <pc:sldMk cId="0" sldId="267"/>
            <ac:spMk id="46" creationId="{A212CF05-B13C-424F-D3F6-12E514BDFB0B}"/>
          </ac:spMkLst>
        </pc:spChg>
        <pc:spChg chg="del">
          <ac:chgData name="Hrithika Manayath" userId="7ad473773cda62ff" providerId="LiveId" clId="{5EDECC8D-AEE9-4387-A2CE-70F2112275D9}" dt="2024-10-06T15:41:41.188" v="354" actId="478"/>
          <ac:spMkLst>
            <pc:docMk/>
            <pc:sldMk cId="0" sldId="267"/>
            <ac:spMk id="2595" creationId="{00000000-0000-0000-0000-000000000000}"/>
          </ac:spMkLst>
        </pc:spChg>
        <pc:spChg chg="del">
          <ac:chgData name="Hrithika Manayath" userId="7ad473773cda62ff" providerId="LiveId" clId="{5EDECC8D-AEE9-4387-A2CE-70F2112275D9}" dt="2024-10-06T15:41:41.188" v="354" actId="478"/>
          <ac:spMkLst>
            <pc:docMk/>
            <pc:sldMk cId="0" sldId="267"/>
            <ac:spMk id="2596" creationId="{00000000-0000-0000-0000-000000000000}"/>
          </ac:spMkLst>
        </pc:spChg>
        <pc:spChg chg="del mod">
          <ac:chgData name="Hrithika Manayath" userId="7ad473773cda62ff" providerId="LiveId" clId="{5EDECC8D-AEE9-4387-A2CE-70F2112275D9}" dt="2024-10-06T16:33:17.164" v="810" actId="478"/>
          <ac:spMkLst>
            <pc:docMk/>
            <pc:sldMk cId="0" sldId="267"/>
            <ac:spMk id="2597" creationId="{00000000-0000-0000-0000-000000000000}"/>
          </ac:spMkLst>
        </pc:spChg>
        <pc:spChg chg="del">
          <ac:chgData name="Hrithika Manayath" userId="7ad473773cda62ff" providerId="LiveId" clId="{5EDECC8D-AEE9-4387-A2CE-70F2112275D9}" dt="2024-10-06T15:41:41.188" v="354" actId="478"/>
          <ac:spMkLst>
            <pc:docMk/>
            <pc:sldMk cId="0" sldId="267"/>
            <ac:spMk id="2598" creationId="{00000000-0000-0000-0000-000000000000}"/>
          </ac:spMkLst>
        </pc:spChg>
        <pc:spChg chg="del">
          <ac:chgData name="Hrithika Manayath" userId="7ad473773cda62ff" providerId="LiveId" clId="{5EDECC8D-AEE9-4387-A2CE-70F2112275D9}" dt="2024-10-06T15:41:41.188" v="354" actId="478"/>
          <ac:spMkLst>
            <pc:docMk/>
            <pc:sldMk cId="0" sldId="267"/>
            <ac:spMk id="2599" creationId="{00000000-0000-0000-0000-000000000000}"/>
          </ac:spMkLst>
        </pc:spChg>
        <pc:spChg chg="del">
          <ac:chgData name="Hrithika Manayath" userId="7ad473773cda62ff" providerId="LiveId" clId="{5EDECC8D-AEE9-4387-A2CE-70F2112275D9}" dt="2024-10-06T15:41:41.188" v="354" actId="478"/>
          <ac:spMkLst>
            <pc:docMk/>
            <pc:sldMk cId="0" sldId="267"/>
            <ac:spMk id="2600" creationId="{00000000-0000-0000-0000-000000000000}"/>
          </ac:spMkLst>
        </pc:spChg>
        <pc:spChg chg="del">
          <ac:chgData name="Hrithika Manayath" userId="7ad473773cda62ff" providerId="LiveId" clId="{5EDECC8D-AEE9-4387-A2CE-70F2112275D9}" dt="2024-10-06T15:41:41.188" v="354" actId="478"/>
          <ac:spMkLst>
            <pc:docMk/>
            <pc:sldMk cId="0" sldId="267"/>
            <ac:spMk id="2601" creationId="{00000000-0000-0000-0000-000000000000}"/>
          </ac:spMkLst>
        </pc:spChg>
        <pc:spChg chg="del">
          <ac:chgData name="Hrithika Manayath" userId="7ad473773cda62ff" providerId="LiveId" clId="{5EDECC8D-AEE9-4387-A2CE-70F2112275D9}" dt="2024-10-06T15:41:41.188" v="354" actId="478"/>
          <ac:spMkLst>
            <pc:docMk/>
            <pc:sldMk cId="0" sldId="267"/>
            <ac:spMk id="2602" creationId="{00000000-0000-0000-0000-000000000000}"/>
          </ac:spMkLst>
        </pc:spChg>
        <pc:spChg chg="del">
          <ac:chgData name="Hrithika Manayath" userId="7ad473773cda62ff" providerId="LiveId" clId="{5EDECC8D-AEE9-4387-A2CE-70F2112275D9}" dt="2024-10-06T15:41:41.188" v="354" actId="478"/>
          <ac:spMkLst>
            <pc:docMk/>
            <pc:sldMk cId="0" sldId="267"/>
            <ac:spMk id="2603" creationId="{00000000-0000-0000-0000-000000000000}"/>
          </ac:spMkLst>
        </pc:spChg>
        <pc:spChg chg="del">
          <ac:chgData name="Hrithika Manayath" userId="7ad473773cda62ff" providerId="LiveId" clId="{5EDECC8D-AEE9-4387-A2CE-70F2112275D9}" dt="2024-10-06T15:41:41.188" v="354" actId="478"/>
          <ac:spMkLst>
            <pc:docMk/>
            <pc:sldMk cId="0" sldId="267"/>
            <ac:spMk id="2604" creationId="{00000000-0000-0000-0000-000000000000}"/>
          </ac:spMkLst>
        </pc:spChg>
        <pc:spChg chg="del">
          <ac:chgData name="Hrithika Manayath" userId="7ad473773cda62ff" providerId="LiveId" clId="{5EDECC8D-AEE9-4387-A2CE-70F2112275D9}" dt="2024-10-06T15:41:41.188" v="354" actId="478"/>
          <ac:spMkLst>
            <pc:docMk/>
            <pc:sldMk cId="0" sldId="267"/>
            <ac:spMk id="2605" creationId="{00000000-0000-0000-0000-000000000000}"/>
          </ac:spMkLst>
        </pc:spChg>
        <pc:spChg chg="del">
          <ac:chgData name="Hrithika Manayath" userId="7ad473773cda62ff" providerId="LiveId" clId="{5EDECC8D-AEE9-4387-A2CE-70F2112275D9}" dt="2024-10-06T15:41:41.188" v="354" actId="478"/>
          <ac:spMkLst>
            <pc:docMk/>
            <pc:sldMk cId="0" sldId="267"/>
            <ac:spMk id="2606" creationId="{00000000-0000-0000-0000-000000000000}"/>
          </ac:spMkLst>
        </pc:spChg>
        <pc:spChg chg="del">
          <ac:chgData name="Hrithika Manayath" userId="7ad473773cda62ff" providerId="LiveId" clId="{5EDECC8D-AEE9-4387-A2CE-70F2112275D9}" dt="2024-10-06T15:41:41.188" v="354" actId="478"/>
          <ac:spMkLst>
            <pc:docMk/>
            <pc:sldMk cId="0" sldId="267"/>
            <ac:spMk id="2607" creationId="{00000000-0000-0000-0000-000000000000}"/>
          </ac:spMkLst>
        </pc:spChg>
        <pc:spChg chg="mod">
          <ac:chgData name="Hrithika Manayath" userId="7ad473773cda62ff" providerId="LiveId" clId="{5EDECC8D-AEE9-4387-A2CE-70F2112275D9}" dt="2024-10-06T15:59:15.113" v="770" actId="1076"/>
          <ac:spMkLst>
            <pc:docMk/>
            <pc:sldMk cId="0" sldId="267"/>
            <ac:spMk id="2620" creationId="{00000000-0000-0000-0000-000000000000}"/>
          </ac:spMkLst>
        </pc:spChg>
        <pc:spChg chg="mod">
          <ac:chgData name="Hrithika Manayath" userId="7ad473773cda62ff" providerId="LiveId" clId="{5EDECC8D-AEE9-4387-A2CE-70F2112275D9}" dt="2024-10-06T15:59:09.047" v="767" actId="1076"/>
          <ac:spMkLst>
            <pc:docMk/>
            <pc:sldMk cId="0" sldId="267"/>
            <ac:spMk id="2621" creationId="{00000000-0000-0000-0000-000000000000}"/>
          </ac:spMkLst>
        </pc:spChg>
        <pc:spChg chg="mod">
          <ac:chgData name="Hrithika Manayath" userId="7ad473773cda62ff" providerId="LiveId" clId="{5EDECC8D-AEE9-4387-A2CE-70F2112275D9}" dt="2024-10-06T15:49:22.575" v="650" actId="1076"/>
          <ac:spMkLst>
            <pc:docMk/>
            <pc:sldMk cId="0" sldId="267"/>
            <ac:spMk id="2622" creationId="{00000000-0000-0000-0000-000000000000}"/>
          </ac:spMkLst>
        </pc:spChg>
        <pc:grpChg chg="add mod">
          <ac:chgData name="Hrithika Manayath" userId="7ad473773cda62ff" providerId="LiveId" clId="{5EDECC8D-AEE9-4387-A2CE-70F2112275D9}" dt="2024-10-06T15:48:43.243" v="642" actId="1076"/>
          <ac:grpSpMkLst>
            <pc:docMk/>
            <pc:sldMk cId="0" sldId="267"/>
            <ac:grpSpMk id="30" creationId="{5375199E-F3CE-F9C5-5508-6AC18F52664D}"/>
          </ac:grpSpMkLst>
        </pc:grpChg>
        <pc:grpChg chg="mod">
          <ac:chgData name="Hrithika Manayath" userId="7ad473773cda62ff" providerId="LiveId" clId="{5EDECC8D-AEE9-4387-A2CE-70F2112275D9}" dt="2024-10-06T15:59:13.100" v="769" actId="1076"/>
          <ac:grpSpMkLst>
            <pc:docMk/>
            <pc:sldMk cId="0" sldId="267"/>
            <ac:grpSpMk id="2608" creationId="{00000000-0000-0000-0000-000000000000}"/>
          </ac:grpSpMkLst>
        </pc:grpChg>
        <pc:picChg chg="add mod">
          <ac:chgData name="Hrithika Manayath" userId="7ad473773cda62ff" providerId="LiveId" clId="{5EDECC8D-AEE9-4387-A2CE-70F2112275D9}" dt="2024-10-06T16:33:38.081" v="817" actId="1076"/>
          <ac:picMkLst>
            <pc:docMk/>
            <pc:sldMk cId="0" sldId="267"/>
            <ac:picMk id="27" creationId="{70177C45-7966-ADF0-2C9B-ED2DF08ED5FD}"/>
          </ac:picMkLst>
        </pc:picChg>
        <pc:cxnChg chg="del">
          <ac:chgData name="Hrithika Manayath" userId="7ad473773cda62ff" providerId="LiveId" clId="{5EDECC8D-AEE9-4387-A2CE-70F2112275D9}" dt="2024-10-06T15:41:41.188" v="354" actId="478"/>
          <ac:cxnSpMkLst>
            <pc:docMk/>
            <pc:sldMk cId="0" sldId="267"/>
            <ac:cxnSpMk id="2623" creationId="{00000000-0000-0000-0000-000000000000}"/>
          </ac:cxnSpMkLst>
        </pc:cxnChg>
        <pc:cxnChg chg="del">
          <ac:chgData name="Hrithika Manayath" userId="7ad473773cda62ff" providerId="LiveId" clId="{5EDECC8D-AEE9-4387-A2CE-70F2112275D9}" dt="2024-10-06T15:41:48.903" v="356" actId="478"/>
          <ac:cxnSpMkLst>
            <pc:docMk/>
            <pc:sldMk cId="0" sldId="267"/>
            <ac:cxnSpMk id="2624" creationId="{00000000-0000-0000-0000-000000000000}"/>
          </ac:cxnSpMkLst>
        </pc:cxnChg>
        <pc:cxnChg chg="del">
          <ac:chgData name="Hrithika Manayath" userId="7ad473773cda62ff" providerId="LiveId" clId="{5EDECC8D-AEE9-4387-A2CE-70F2112275D9}" dt="2024-10-06T15:41:48.903" v="356" actId="478"/>
          <ac:cxnSpMkLst>
            <pc:docMk/>
            <pc:sldMk cId="0" sldId="267"/>
            <ac:cxnSpMk id="2625" creationId="{00000000-0000-0000-0000-000000000000}"/>
          </ac:cxnSpMkLst>
        </pc:cxnChg>
      </pc:sldChg>
      <pc:sldChg chg="addSp delSp modSp mod modTransition">
        <pc:chgData name="Hrithika Manayath" userId="7ad473773cda62ff" providerId="LiveId" clId="{5EDECC8D-AEE9-4387-A2CE-70F2112275D9}" dt="2024-10-09T13:52:40.260" v="2550"/>
        <pc:sldMkLst>
          <pc:docMk/>
          <pc:sldMk cId="0" sldId="268"/>
        </pc:sldMkLst>
        <pc:spChg chg="add mod">
          <ac:chgData name="Hrithika Manayath" userId="7ad473773cda62ff" providerId="LiveId" clId="{5EDECC8D-AEE9-4387-A2CE-70F2112275D9}" dt="2024-10-06T16:35:56.132" v="843" actId="1076"/>
          <ac:spMkLst>
            <pc:docMk/>
            <pc:sldMk cId="0" sldId="268"/>
            <ac:spMk id="7" creationId="{086D34B6-5AFF-E05D-2928-A9A4CE915ACE}"/>
          </ac:spMkLst>
        </pc:spChg>
        <pc:spChg chg="add mod">
          <ac:chgData name="Hrithika Manayath" userId="7ad473773cda62ff" providerId="LiveId" clId="{5EDECC8D-AEE9-4387-A2CE-70F2112275D9}" dt="2024-10-06T16:35:39.759" v="840" actId="20577"/>
          <ac:spMkLst>
            <pc:docMk/>
            <pc:sldMk cId="0" sldId="268"/>
            <ac:spMk id="9" creationId="{1649B971-1BC5-39B7-074F-3CDA11B5E6F3}"/>
          </ac:spMkLst>
        </pc:spChg>
        <pc:spChg chg="del mod">
          <ac:chgData name="Hrithika Manayath" userId="7ad473773cda62ff" providerId="LiveId" clId="{5EDECC8D-AEE9-4387-A2CE-70F2112275D9}" dt="2024-10-06T16:33:53.154" v="819" actId="478"/>
          <ac:spMkLst>
            <pc:docMk/>
            <pc:sldMk cId="0" sldId="268"/>
            <ac:spMk id="2630" creationId="{00000000-0000-0000-0000-000000000000}"/>
          </ac:spMkLst>
        </pc:spChg>
        <pc:spChg chg="mod">
          <ac:chgData name="Hrithika Manayath" userId="7ad473773cda62ff" providerId="LiveId" clId="{5EDECC8D-AEE9-4387-A2CE-70F2112275D9}" dt="2024-10-06T15:50:40.741" v="662" actId="1076"/>
          <ac:spMkLst>
            <pc:docMk/>
            <pc:sldMk cId="0" sldId="268"/>
            <ac:spMk id="2644" creationId="{00000000-0000-0000-0000-000000000000}"/>
          </ac:spMkLst>
        </pc:spChg>
        <pc:spChg chg="mod">
          <ac:chgData name="Hrithika Manayath" userId="7ad473773cda62ff" providerId="LiveId" clId="{5EDECC8D-AEE9-4387-A2CE-70F2112275D9}" dt="2024-10-06T15:50:49.583" v="665" actId="1076"/>
          <ac:spMkLst>
            <pc:docMk/>
            <pc:sldMk cId="0" sldId="268"/>
            <ac:spMk id="2645" creationId="{00000000-0000-0000-0000-000000000000}"/>
          </ac:spMkLst>
        </pc:spChg>
        <pc:spChg chg="mod">
          <ac:chgData name="Hrithika Manayath" userId="7ad473773cda62ff" providerId="LiveId" clId="{5EDECC8D-AEE9-4387-A2CE-70F2112275D9}" dt="2024-10-06T15:50:43.439" v="663" actId="1076"/>
          <ac:spMkLst>
            <pc:docMk/>
            <pc:sldMk cId="0" sldId="268"/>
            <ac:spMk id="2646" creationId="{00000000-0000-0000-0000-000000000000}"/>
          </ac:spMkLst>
        </pc:spChg>
        <pc:spChg chg="mod">
          <ac:chgData name="Hrithika Manayath" userId="7ad473773cda62ff" providerId="LiveId" clId="{5EDECC8D-AEE9-4387-A2CE-70F2112275D9}" dt="2024-10-06T15:50:45.964" v="664" actId="1076"/>
          <ac:spMkLst>
            <pc:docMk/>
            <pc:sldMk cId="0" sldId="268"/>
            <ac:spMk id="2647" creationId="{00000000-0000-0000-0000-000000000000}"/>
          </ac:spMkLst>
        </pc:spChg>
        <pc:grpChg chg="del">
          <ac:chgData name="Hrithika Manayath" userId="7ad473773cda62ff" providerId="LiveId" clId="{5EDECC8D-AEE9-4387-A2CE-70F2112275D9}" dt="2024-10-06T15:50:55.355" v="666" actId="478"/>
          <ac:grpSpMkLst>
            <pc:docMk/>
            <pc:sldMk cId="0" sldId="268"/>
            <ac:grpSpMk id="2631" creationId="{00000000-0000-0000-0000-000000000000}"/>
          </ac:grpSpMkLst>
        </pc:grpChg>
        <pc:grpChg chg="mod">
          <ac:chgData name="Hrithika Manayath" userId="7ad473773cda62ff" providerId="LiveId" clId="{5EDECC8D-AEE9-4387-A2CE-70F2112275D9}" dt="2024-10-06T15:58:08.720" v="754" actId="1076"/>
          <ac:grpSpMkLst>
            <pc:docMk/>
            <pc:sldMk cId="0" sldId="268"/>
            <ac:grpSpMk id="2648" creationId="{00000000-0000-0000-0000-000000000000}"/>
          </ac:grpSpMkLst>
        </pc:grpChg>
        <pc:picChg chg="add mod">
          <ac:chgData name="Hrithika Manayath" userId="7ad473773cda62ff" providerId="LiveId" clId="{5EDECC8D-AEE9-4387-A2CE-70F2112275D9}" dt="2024-10-06T16:35:46.827" v="841" actId="1076"/>
          <ac:picMkLst>
            <pc:docMk/>
            <pc:sldMk cId="0" sldId="268"/>
            <ac:picMk id="3" creationId="{0FDAEAA1-A213-386E-A131-58952822DEEC}"/>
          </ac:picMkLst>
        </pc:picChg>
        <pc:picChg chg="add mod">
          <ac:chgData name="Hrithika Manayath" userId="7ad473773cda62ff" providerId="LiveId" clId="{5EDECC8D-AEE9-4387-A2CE-70F2112275D9}" dt="2024-10-06T16:36:00.616" v="844" actId="14100"/>
          <ac:picMkLst>
            <pc:docMk/>
            <pc:sldMk cId="0" sldId="268"/>
            <ac:picMk id="5" creationId="{8CC70C33-8FCF-6B85-9284-9E23612F4E36}"/>
          </ac:picMkLst>
        </pc:picChg>
      </pc:sldChg>
      <pc:sldChg chg="addSp delSp modSp mod modTransition">
        <pc:chgData name="Hrithika Manayath" userId="7ad473773cda62ff" providerId="LiveId" clId="{5EDECC8D-AEE9-4387-A2CE-70F2112275D9}" dt="2024-10-09T13:52:53.072" v="2551"/>
        <pc:sldMkLst>
          <pc:docMk/>
          <pc:sldMk cId="0" sldId="269"/>
        </pc:sldMkLst>
        <pc:spChg chg="add del mod">
          <ac:chgData name="Hrithika Manayath" userId="7ad473773cda62ff" providerId="LiveId" clId="{5EDECC8D-AEE9-4387-A2CE-70F2112275D9}" dt="2024-10-06T16:36:22.332" v="847" actId="478"/>
          <ac:spMkLst>
            <pc:docMk/>
            <pc:sldMk cId="0" sldId="269"/>
            <ac:spMk id="3" creationId="{D2ADF776-3A6B-DBBA-16D6-0087172C44D3}"/>
          </ac:spMkLst>
        </pc:spChg>
        <pc:spChg chg="add mod">
          <ac:chgData name="Hrithika Manayath" userId="7ad473773cda62ff" providerId="LiveId" clId="{5EDECC8D-AEE9-4387-A2CE-70F2112275D9}" dt="2024-10-06T16:39:07.261" v="883" actId="12"/>
          <ac:spMkLst>
            <pc:docMk/>
            <pc:sldMk cId="0" sldId="269"/>
            <ac:spMk id="5" creationId="{7F8EC560-AA69-6A19-FB2D-2F724B8FF7C7}"/>
          </ac:spMkLst>
        </pc:spChg>
        <pc:spChg chg="add mod">
          <ac:chgData name="Hrithika Manayath" userId="7ad473773cda62ff" providerId="LiveId" clId="{5EDECC8D-AEE9-4387-A2CE-70F2112275D9}" dt="2024-10-06T16:43:43.751" v="910" actId="1076"/>
          <ac:spMkLst>
            <pc:docMk/>
            <pc:sldMk cId="0" sldId="269"/>
            <ac:spMk id="11" creationId="{BA85EF89-2F4D-DBC2-602F-C9CDF09504B5}"/>
          </ac:spMkLst>
        </pc:spChg>
        <pc:spChg chg="del">
          <ac:chgData name="Hrithika Manayath" userId="7ad473773cda62ff" providerId="LiveId" clId="{5EDECC8D-AEE9-4387-A2CE-70F2112275D9}" dt="2024-10-06T16:36:20.497" v="846" actId="478"/>
          <ac:spMkLst>
            <pc:docMk/>
            <pc:sldMk cId="0" sldId="269"/>
            <ac:spMk id="2664" creationId="{00000000-0000-0000-0000-000000000000}"/>
          </ac:spMkLst>
        </pc:spChg>
        <pc:spChg chg="del mod">
          <ac:chgData name="Hrithika Manayath" userId="7ad473773cda62ff" providerId="LiveId" clId="{5EDECC8D-AEE9-4387-A2CE-70F2112275D9}" dt="2024-10-06T16:36:27.459" v="848" actId="478"/>
          <ac:spMkLst>
            <pc:docMk/>
            <pc:sldMk cId="0" sldId="269"/>
            <ac:spMk id="2665" creationId="{00000000-0000-0000-0000-000000000000}"/>
          </ac:spMkLst>
        </pc:spChg>
        <pc:spChg chg="mod">
          <ac:chgData name="Hrithika Manayath" userId="7ad473773cda62ff" providerId="LiveId" clId="{5EDECC8D-AEE9-4387-A2CE-70F2112275D9}" dt="2024-10-06T16:48:54.462" v="961" actId="1076"/>
          <ac:spMkLst>
            <pc:docMk/>
            <pc:sldMk cId="0" sldId="269"/>
            <ac:spMk id="2688" creationId="{00000000-0000-0000-0000-000000000000}"/>
          </ac:spMkLst>
        </pc:spChg>
        <pc:spChg chg="mod">
          <ac:chgData name="Hrithika Manayath" userId="7ad473773cda62ff" providerId="LiveId" clId="{5EDECC8D-AEE9-4387-A2CE-70F2112275D9}" dt="2024-10-06T16:36:45.469" v="855" actId="1076"/>
          <ac:spMkLst>
            <pc:docMk/>
            <pc:sldMk cId="0" sldId="269"/>
            <ac:spMk id="2689" creationId="{00000000-0000-0000-0000-000000000000}"/>
          </ac:spMkLst>
        </pc:spChg>
        <pc:spChg chg="mod">
          <ac:chgData name="Hrithika Manayath" userId="7ad473773cda62ff" providerId="LiveId" clId="{5EDECC8D-AEE9-4387-A2CE-70F2112275D9}" dt="2024-10-06T16:43:01.071" v="904" actId="1076"/>
          <ac:spMkLst>
            <pc:docMk/>
            <pc:sldMk cId="0" sldId="269"/>
            <ac:spMk id="2690" creationId="{00000000-0000-0000-0000-000000000000}"/>
          </ac:spMkLst>
        </pc:spChg>
        <pc:spChg chg="mod">
          <ac:chgData name="Hrithika Manayath" userId="7ad473773cda62ff" providerId="LiveId" clId="{5EDECC8D-AEE9-4387-A2CE-70F2112275D9}" dt="2024-10-06T16:42:56.205" v="903" actId="1076"/>
          <ac:spMkLst>
            <pc:docMk/>
            <pc:sldMk cId="0" sldId="269"/>
            <ac:spMk id="2691" creationId="{00000000-0000-0000-0000-000000000000}"/>
          </ac:spMkLst>
        </pc:spChg>
        <pc:grpChg chg="mod">
          <ac:chgData name="Hrithika Manayath" userId="7ad473773cda62ff" providerId="LiveId" clId="{5EDECC8D-AEE9-4387-A2CE-70F2112275D9}" dt="2024-10-06T16:37:03.208" v="859" actId="14100"/>
          <ac:grpSpMkLst>
            <pc:docMk/>
            <pc:sldMk cId="0" sldId="269"/>
            <ac:grpSpMk id="2666" creationId="{00000000-0000-0000-0000-000000000000}"/>
          </ac:grpSpMkLst>
        </pc:grpChg>
        <pc:picChg chg="add mod">
          <ac:chgData name="Hrithika Manayath" userId="7ad473773cda62ff" providerId="LiveId" clId="{5EDECC8D-AEE9-4387-A2CE-70F2112275D9}" dt="2024-10-07T12:00:43.663" v="1123" actId="692"/>
          <ac:picMkLst>
            <pc:docMk/>
            <pc:sldMk cId="0" sldId="269"/>
            <ac:picMk id="7" creationId="{C4CD3312-5FAD-2223-B14D-605F24DE8FEC}"/>
          </ac:picMkLst>
        </pc:picChg>
        <pc:picChg chg="add mod">
          <ac:chgData name="Hrithika Manayath" userId="7ad473773cda62ff" providerId="LiveId" clId="{5EDECC8D-AEE9-4387-A2CE-70F2112275D9}" dt="2024-10-07T12:00:40.464" v="1122" actId="692"/>
          <ac:picMkLst>
            <pc:docMk/>
            <pc:sldMk cId="0" sldId="269"/>
            <ac:picMk id="9" creationId="{F0F9F85B-F32B-F409-A2E3-693CA7E698C3}"/>
          </ac:picMkLst>
        </pc:picChg>
      </pc:sldChg>
      <pc:sldChg chg="del">
        <pc:chgData name="Hrithika Manayath" userId="7ad473773cda62ff" providerId="LiveId" clId="{5EDECC8D-AEE9-4387-A2CE-70F2112275D9}" dt="2024-10-06T16:44:17.678" v="911" actId="2696"/>
        <pc:sldMkLst>
          <pc:docMk/>
          <pc:sldMk cId="0" sldId="270"/>
        </pc:sldMkLst>
      </pc:sldChg>
      <pc:sldChg chg="addSp delSp modSp mod modTransition">
        <pc:chgData name="Hrithika Manayath" userId="7ad473773cda62ff" providerId="LiveId" clId="{5EDECC8D-AEE9-4387-A2CE-70F2112275D9}" dt="2024-10-09T13:53:00.329" v="2552"/>
        <pc:sldMkLst>
          <pc:docMk/>
          <pc:sldMk cId="0" sldId="271"/>
        </pc:sldMkLst>
        <pc:spChg chg="add del mod">
          <ac:chgData name="Hrithika Manayath" userId="7ad473773cda62ff" providerId="LiveId" clId="{5EDECC8D-AEE9-4387-A2CE-70F2112275D9}" dt="2024-10-06T16:44:40.244" v="917" actId="478"/>
          <ac:spMkLst>
            <pc:docMk/>
            <pc:sldMk cId="0" sldId="271"/>
            <ac:spMk id="3" creationId="{8BFCD3D9-7C78-D4E3-6D6E-1EFD7160C5A9}"/>
          </ac:spMkLst>
        </pc:spChg>
        <pc:spChg chg="add del mod">
          <ac:chgData name="Hrithika Manayath" userId="7ad473773cda62ff" providerId="LiveId" clId="{5EDECC8D-AEE9-4387-A2CE-70F2112275D9}" dt="2024-10-06T16:44:40.244" v="917" actId="478"/>
          <ac:spMkLst>
            <pc:docMk/>
            <pc:sldMk cId="0" sldId="271"/>
            <ac:spMk id="5" creationId="{E79472A7-4FFD-7073-F575-3B550E221CC0}"/>
          </ac:spMkLst>
        </pc:spChg>
        <pc:spChg chg="add del mod">
          <ac:chgData name="Hrithika Manayath" userId="7ad473773cda62ff" providerId="LiveId" clId="{5EDECC8D-AEE9-4387-A2CE-70F2112275D9}" dt="2024-10-06T16:44:44.857" v="919" actId="478"/>
          <ac:spMkLst>
            <pc:docMk/>
            <pc:sldMk cId="0" sldId="271"/>
            <ac:spMk id="7" creationId="{8E7A5409-F6A4-DAF2-AE12-597C6A796888}"/>
          </ac:spMkLst>
        </pc:spChg>
        <pc:spChg chg="add mod">
          <ac:chgData name="Hrithika Manayath" userId="7ad473773cda62ff" providerId="LiveId" clId="{5EDECC8D-AEE9-4387-A2CE-70F2112275D9}" dt="2024-10-06T16:45:55.109" v="935" actId="14100"/>
          <ac:spMkLst>
            <pc:docMk/>
            <pc:sldMk cId="0" sldId="271"/>
            <ac:spMk id="9" creationId="{9BE2C1C4-0354-C0FD-B599-D95328A02947}"/>
          </ac:spMkLst>
        </pc:spChg>
        <pc:spChg chg="add mod">
          <ac:chgData name="Hrithika Manayath" userId="7ad473773cda62ff" providerId="LiveId" clId="{5EDECC8D-AEE9-4387-A2CE-70F2112275D9}" dt="2024-10-06T16:48:16.826" v="956" actId="2711"/>
          <ac:spMkLst>
            <pc:docMk/>
            <pc:sldMk cId="0" sldId="271"/>
            <ac:spMk id="13" creationId="{4CBBA662-4D4C-4B99-D950-4167BACFA07A}"/>
          </ac:spMkLst>
        </pc:spChg>
        <pc:spChg chg="del">
          <ac:chgData name="Hrithika Manayath" userId="7ad473773cda62ff" providerId="LiveId" clId="{5EDECC8D-AEE9-4387-A2CE-70F2112275D9}" dt="2024-10-06T16:44:36.785" v="916" actId="478"/>
          <ac:spMkLst>
            <pc:docMk/>
            <pc:sldMk cId="0" sldId="271"/>
            <ac:spMk id="2705" creationId="{00000000-0000-0000-0000-000000000000}"/>
          </ac:spMkLst>
        </pc:spChg>
        <pc:spChg chg="del">
          <ac:chgData name="Hrithika Manayath" userId="7ad473773cda62ff" providerId="LiveId" clId="{5EDECC8D-AEE9-4387-A2CE-70F2112275D9}" dt="2024-10-06T16:44:36.785" v="916" actId="478"/>
          <ac:spMkLst>
            <pc:docMk/>
            <pc:sldMk cId="0" sldId="271"/>
            <ac:spMk id="2706" creationId="{00000000-0000-0000-0000-000000000000}"/>
          </ac:spMkLst>
        </pc:spChg>
        <pc:spChg chg="mod">
          <ac:chgData name="Hrithika Manayath" userId="7ad473773cda62ff" providerId="LiveId" clId="{5EDECC8D-AEE9-4387-A2CE-70F2112275D9}" dt="2024-10-06T16:46:19.050" v="938" actId="1076"/>
          <ac:spMkLst>
            <pc:docMk/>
            <pc:sldMk cId="0" sldId="271"/>
            <ac:spMk id="2707" creationId="{00000000-0000-0000-0000-000000000000}"/>
          </ac:spMkLst>
        </pc:spChg>
        <pc:spChg chg="mod">
          <ac:chgData name="Hrithika Manayath" userId="7ad473773cda62ff" providerId="LiveId" clId="{5EDECC8D-AEE9-4387-A2CE-70F2112275D9}" dt="2024-10-06T16:46:23.803" v="939" actId="1076"/>
          <ac:spMkLst>
            <pc:docMk/>
            <pc:sldMk cId="0" sldId="271"/>
            <ac:spMk id="2708" creationId="{00000000-0000-0000-0000-000000000000}"/>
          </ac:spMkLst>
        </pc:spChg>
        <pc:spChg chg="mod">
          <ac:chgData name="Hrithika Manayath" userId="7ad473773cda62ff" providerId="LiveId" clId="{5EDECC8D-AEE9-4387-A2CE-70F2112275D9}" dt="2024-10-06T16:46:07.036" v="937" actId="1076"/>
          <ac:spMkLst>
            <pc:docMk/>
            <pc:sldMk cId="0" sldId="271"/>
            <ac:spMk id="2709" creationId="{00000000-0000-0000-0000-000000000000}"/>
          </ac:spMkLst>
        </pc:spChg>
        <pc:spChg chg="mod">
          <ac:chgData name="Hrithika Manayath" userId="7ad473773cda62ff" providerId="LiveId" clId="{5EDECC8D-AEE9-4387-A2CE-70F2112275D9}" dt="2024-10-06T16:49:00.171" v="962" actId="1076"/>
          <ac:spMkLst>
            <pc:docMk/>
            <pc:sldMk cId="0" sldId="271"/>
            <ac:spMk id="2710" creationId="{00000000-0000-0000-0000-000000000000}"/>
          </ac:spMkLst>
        </pc:spChg>
        <pc:picChg chg="add mod">
          <ac:chgData name="Hrithika Manayath" userId="7ad473773cda62ff" providerId="LiveId" clId="{5EDECC8D-AEE9-4387-A2CE-70F2112275D9}" dt="2024-10-06T16:47:42.359" v="950" actId="14100"/>
          <ac:picMkLst>
            <pc:docMk/>
            <pc:sldMk cId="0" sldId="271"/>
            <ac:picMk id="11" creationId="{ED6E4B73-DBF8-B630-3AA2-1B8146C2D507}"/>
          </ac:picMkLst>
        </pc:picChg>
        <pc:picChg chg="del">
          <ac:chgData name="Hrithika Manayath" userId="7ad473773cda62ff" providerId="LiveId" clId="{5EDECC8D-AEE9-4387-A2CE-70F2112275D9}" dt="2024-10-06T16:44:42.326" v="918" actId="478"/>
          <ac:picMkLst>
            <pc:docMk/>
            <pc:sldMk cId="0" sldId="271"/>
            <ac:picMk id="2704" creationId="{00000000-0000-0000-0000-000000000000}"/>
          </ac:picMkLst>
        </pc:picChg>
      </pc:sldChg>
      <pc:sldChg chg="addSp delSp modSp mod modTransition setBg">
        <pc:chgData name="Hrithika Manayath" userId="7ad473773cda62ff" providerId="LiveId" clId="{5EDECC8D-AEE9-4387-A2CE-70F2112275D9}" dt="2024-10-12T07:05:12.471" v="2666" actId="14100"/>
        <pc:sldMkLst>
          <pc:docMk/>
          <pc:sldMk cId="0" sldId="272"/>
        </pc:sldMkLst>
        <pc:spChg chg="add del mod">
          <ac:chgData name="Hrithika Manayath" userId="7ad473773cda62ff" providerId="LiveId" clId="{5EDECC8D-AEE9-4387-A2CE-70F2112275D9}" dt="2024-10-06T16:49:14.590" v="964" actId="478"/>
          <ac:spMkLst>
            <pc:docMk/>
            <pc:sldMk cId="0" sldId="272"/>
            <ac:spMk id="3" creationId="{385777C1-A726-578E-F8B1-7F3621565E9B}"/>
          </ac:spMkLst>
        </pc:spChg>
        <pc:spChg chg="add del mod">
          <ac:chgData name="Hrithika Manayath" userId="7ad473773cda62ff" providerId="LiveId" clId="{5EDECC8D-AEE9-4387-A2CE-70F2112275D9}" dt="2024-10-06T16:49:19.667" v="966" actId="478"/>
          <ac:spMkLst>
            <pc:docMk/>
            <pc:sldMk cId="0" sldId="272"/>
            <ac:spMk id="5" creationId="{14C15FAD-756E-CE9E-9716-B4168C8EFC2A}"/>
          </ac:spMkLst>
        </pc:spChg>
        <pc:spChg chg="add mod">
          <ac:chgData name="Hrithika Manayath" userId="7ad473773cda62ff" providerId="LiveId" clId="{5EDECC8D-AEE9-4387-A2CE-70F2112275D9}" dt="2024-10-06T16:56:26.327" v="1028" actId="1076"/>
          <ac:spMkLst>
            <pc:docMk/>
            <pc:sldMk cId="0" sldId="272"/>
            <ac:spMk id="7" creationId="{EC0C6F14-1772-FCF6-81BA-44AEC9178CE7}"/>
          </ac:spMkLst>
        </pc:spChg>
        <pc:spChg chg="add mod">
          <ac:chgData name="Hrithika Manayath" userId="7ad473773cda62ff" providerId="LiveId" clId="{5EDECC8D-AEE9-4387-A2CE-70F2112275D9}" dt="2024-10-06T16:59:35.843" v="1065" actId="1076"/>
          <ac:spMkLst>
            <pc:docMk/>
            <pc:sldMk cId="0" sldId="272"/>
            <ac:spMk id="12" creationId="{611D6C79-F3D4-D33B-4FA6-CBBF911FC90F}"/>
          </ac:spMkLst>
        </pc:spChg>
        <pc:spChg chg="add mod">
          <ac:chgData name="Hrithika Manayath" userId="7ad473773cda62ff" providerId="LiveId" clId="{5EDECC8D-AEE9-4387-A2CE-70F2112275D9}" dt="2024-10-06T16:59:07.083" v="1061" actId="1076"/>
          <ac:spMkLst>
            <pc:docMk/>
            <pc:sldMk cId="0" sldId="272"/>
            <ac:spMk id="14" creationId="{C78DD1BD-D6A3-6323-D4D0-7CB3541ADF58}"/>
          </ac:spMkLst>
        </pc:spChg>
        <pc:spChg chg="add mod">
          <ac:chgData name="Hrithika Manayath" userId="7ad473773cda62ff" providerId="LiveId" clId="{5EDECC8D-AEE9-4387-A2CE-70F2112275D9}" dt="2024-10-12T07:05:09.280" v="2665" actId="1076"/>
          <ac:spMkLst>
            <pc:docMk/>
            <pc:sldMk cId="0" sldId="272"/>
            <ac:spMk id="16" creationId="{CBAEC3C2-E121-B209-3EB7-9FC95EB3F068}"/>
          </ac:spMkLst>
        </pc:spChg>
        <pc:spChg chg="del">
          <ac:chgData name="Hrithika Manayath" userId="7ad473773cda62ff" providerId="LiveId" clId="{5EDECC8D-AEE9-4387-A2CE-70F2112275D9}" dt="2024-10-06T16:49:10.243" v="963" actId="478"/>
          <ac:spMkLst>
            <pc:docMk/>
            <pc:sldMk cId="0" sldId="272"/>
            <ac:spMk id="2715" creationId="{00000000-0000-0000-0000-000000000000}"/>
          </ac:spMkLst>
        </pc:spChg>
        <pc:spChg chg="del">
          <ac:chgData name="Hrithika Manayath" userId="7ad473773cda62ff" providerId="LiveId" clId="{5EDECC8D-AEE9-4387-A2CE-70F2112275D9}" dt="2024-10-06T16:49:18.577" v="965" actId="478"/>
          <ac:spMkLst>
            <pc:docMk/>
            <pc:sldMk cId="0" sldId="272"/>
            <ac:spMk id="2716" creationId="{00000000-0000-0000-0000-000000000000}"/>
          </ac:spMkLst>
        </pc:spChg>
        <pc:spChg chg="mod">
          <ac:chgData name="Hrithika Manayath" userId="7ad473773cda62ff" providerId="LiveId" clId="{5EDECC8D-AEE9-4387-A2CE-70F2112275D9}" dt="2024-10-06T16:55:44.983" v="1020" actId="1076"/>
          <ac:spMkLst>
            <pc:docMk/>
            <pc:sldMk cId="0" sldId="272"/>
            <ac:spMk id="2732" creationId="{00000000-0000-0000-0000-000000000000}"/>
          </ac:spMkLst>
        </pc:spChg>
        <pc:spChg chg="mod">
          <ac:chgData name="Hrithika Manayath" userId="7ad473773cda62ff" providerId="LiveId" clId="{5EDECC8D-AEE9-4387-A2CE-70F2112275D9}" dt="2024-10-06T16:56:59.539" v="1033"/>
          <ac:spMkLst>
            <pc:docMk/>
            <pc:sldMk cId="0" sldId="272"/>
            <ac:spMk id="2733" creationId="{00000000-0000-0000-0000-000000000000}"/>
          </ac:spMkLst>
        </pc:spChg>
        <pc:spChg chg="mod">
          <ac:chgData name="Hrithika Manayath" userId="7ad473773cda62ff" providerId="LiveId" clId="{5EDECC8D-AEE9-4387-A2CE-70F2112275D9}" dt="2024-10-06T16:48:39.781" v="957" actId="1076"/>
          <ac:spMkLst>
            <pc:docMk/>
            <pc:sldMk cId="0" sldId="272"/>
            <ac:spMk id="2734" creationId="{00000000-0000-0000-0000-000000000000}"/>
          </ac:spMkLst>
        </pc:spChg>
        <pc:spChg chg="mod">
          <ac:chgData name="Hrithika Manayath" userId="7ad473773cda62ff" providerId="LiveId" clId="{5EDECC8D-AEE9-4387-A2CE-70F2112275D9}" dt="2024-10-06T16:56:34.802" v="1030" actId="1076"/>
          <ac:spMkLst>
            <pc:docMk/>
            <pc:sldMk cId="0" sldId="272"/>
            <ac:spMk id="2735" creationId="{00000000-0000-0000-0000-000000000000}"/>
          </ac:spMkLst>
        </pc:spChg>
        <pc:spChg chg="mod">
          <ac:chgData name="Hrithika Manayath" userId="7ad473773cda62ff" providerId="LiveId" clId="{5EDECC8D-AEE9-4387-A2CE-70F2112275D9}" dt="2024-10-06T16:57:57.623" v="1044" actId="1076"/>
          <ac:spMkLst>
            <pc:docMk/>
            <pc:sldMk cId="0" sldId="272"/>
            <ac:spMk id="2736" creationId="{00000000-0000-0000-0000-000000000000}"/>
          </ac:spMkLst>
        </pc:spChg>
        <pc:spChg chg="mod">
          <ac:chgData name="Hrithika Manayath" userId="7ad473773cda62ff" providerId="LiveId" clId="{5EDECC8D-AEE9-4387-A2CE-70F2112275D9}" dt="2024-10-06T16:49:26.068" v="968" actId="1076"/>
          <ac:spMkLst>
            <pc:docMk/>
            <pc:sldMk cId="0" sldId="272"/>
            <ac:spMk id="2737" creationId="{00000000-0000-0000-0000-000000000000}"/>
          </ac:spMkLst>
        </pc:spChg>
        <pc:grpChg chg="mod">
          <ac:chgData name="Hrithika Manayath" userId="7ad473773cda62ff" providerId="LiveId" clId="{5EDECC8D-AEE9-4387-A2CE-70F2112275D9}" dt="2024-10-06T16:56:17.270" v="1027" actId="1076"/>
          <ac:grpSpMkLst>
            <pc:docMk/>
            <pc:sldMk cId="0" sldId="272"/>
            <ac:grpSpMk id="2717" creationId="{00000000-0000-0000-0000-000000000000}"/>
          </ac:grpSpMkLst>
        </pc:grpChg>
        <pc:picChg chg="add mod">
          <ac:chgData name="Hrithika Manayath" userId="7ad473773cda62ff" providerId="LiveId" clId="{5EDECC8D-AEE9-4387-A2CE-70F2112275D9}" dt="2024-10-12T07:05:12.471" v="2666" actId="14100"/>
          <ac:picMkLst>
            <pc:docMk/>
            <pc:sldMk cId="0" sldId="272"/>
            <ac:picMk id="3" creationId="{4815EEA7-4C62-2B58-FA65-77C4BB3D5B68}"/>
          </ac:picMkLst>
        </pc:picChg>
        <pc:picChg chg="add mod">
          <ac:chgData name="Hrithika Manayath" userId="7ad473773cda62ff" providerId="LiveId" clId="{5EDECC8D-AEE9-4387-A2CE-70F2112275D9}" dt="2024-10-06T16:54:40.648" v="1011" actId="1076"/>
          <ac:picMkLst>
            <pc:docMk/>
            <pc:sldMk cId="0" sldId="272"/>
            <ac:picMk id="8" creationId="{A82837BE-8647-756A-0315-EAFA5D305671}"/>
          </ac:picMkLst>
        </pc:picChg>
        <pc:picChg chg="add mod">
          <ac:chgData name="Hrithika Manayath" userId="7ad473773cda62ff" providerId="LiveId" clId="{5EDECC8D-AEE9-4387-A2CE-70F2112275D9}" dt="2024-10-06T16:54:36.964" v="1010" actId="1076"/>
          <ac:picMkLst>
            <pc:docMk/>
            <pc:sldMk cId="0" sldId="272"/>
            <ac:picMk id="9" creationId="{5D3688AC-F006-D8F2-83E9-46BCD5A76207}"/>
          </ac:picMkLst>
        </pc:picChg>
        <pc:picChg chg="add del mod">
          <ac:chgData name="Hrithika Manayath" userId="7ad473773cda62ff" providerId="LiveId" clId="{5EDECC8D-AEE9-4387-A2CE-70F2112275D9}" dt="2024-10-12T07:04:24.501" v="2656" actId="478"/>
          <ac:picMkLst>
            <pc:docMk/>
            <pc:sldMk cId="0" sldId="272"/>
            <ac:picMk id="10" creationId="{78D332E3-5F85-F788-F868-3C4BBDA0F8E6}"/>
          </ac:picMkLst>
        </pc:picChg>
      </pc:sldChg>
      <pc:sldChg chg="addSp delSp modSp mod modTransition">
        <pc:chgData name="Hrithika Manayath" userId="7ad473773cda62ff" providerId="LiveId" clId="{5EDECC8D-AEE9-4387-A2CE-70F2112275D9}" dt="2024-10-09T13:53:18.470" v="2554"/>
        <pc:sldMkLst>
          <pc:docMk/>
          <pc:sldMk cId="0" sldId="273"/>
        </pc:sldMkLst>
        <pc:spChg chg="add del mod">
          <ac:chgData name="Hrithika Manayath" userId="7ad473773cda62ff" providerId="LiveId" clId="{5EDECC8D-AEE9-4387-A2CE-70F2112275D9}" dt="2024-10-07T11:57:00.202" v="1068" actId="478"/>
          <ac:spMkLst>
            <pc:docMk/>
            <pc:sldMk cId="0" sldId="273"/>
            <ac:spMk id="3" creationId="{CFC4063F-D73E-52A9-DEFD-2A5ADC5EC099}"/>
          </ac:spMkLst>
        </pc:spChg>
        <pc:spChg chg="add del mod">
          <ac:chgData name="Hrithika Manayath" userId="7ad473773cda62ff" providerId="LiveId" clId="{5EDECC8D-AEE9-4387-A2CE-70F2112275D9}" dt="2024-10-07T11:57:00.202" v="1068" actId="478"/>
          <ac:spMkLst>
            <pc:docMk/>
            <pc:sldMk cId="0" sldId="273"/>
            <ac:spMk id="5" creationId="{4F985FE5-F4D6-2E22-EB66-CF5A4380B3A3}"/>
          </ac:spMkLst>
        </pc:spChg>
        <pc:spChg chg="add del mod">
          <ac:chgData name="Hrithika Manayath" userId="7ad473773cda62ff" providerId="LiveId" clId="{5EDECC8D-AEE9-4387-A2CE-70F2112275D9}" dt="2024-10-07T11:57:00.202" v="1068" actId="478"/>
          <ac:spMkLst>
            <pc:docMk/>
            <pc:sldMk cId="0" sldId="273"/>
            <ac:spMk id="7" creationId="{DBA91B6E-A4AA-2DB0-288C-DDF5E1F0C8AD}"/>
          </ac:spMkLst>
        </pc:spChg>
        <pc:spChg chg="add del mod">
          <ac:chgData name="Hrithika Manayath" userId="7ad473773cda62ff" providerId="LiveId" clId="{5EDECC8D-AEE9-4387-A2CE-70F2112275D9}" dt="2024-10-07T11:57:00.202" v="1068" actId="478"/>
          <ac:spMkLst>
            <pc:docMk/>
            <pc:sldMk cId="0" sldId="273"/>
            <ac:spMk id="9" creationId="{C80BC445-86A1-90DE-DB06-13E24CAB64F4}"/>
          </ac:spMkLst>
        </pc:spChg>
        <pc:spChg chg="add del mod">
          <ac:chgData name="Hrithika Manayath" userId="7ad473773cda62ff" providerId="LiveId" clId="{5EDECC8D-AEE9-4387-A2CE-70F2112275D9}" dt="2024-10-07T11:57:03.474" v="1070" actId="478"/>
          <ac:spMkLst>
            <pc:docMk/>
            <pc:sldMk cId="0" sldId="273"/>
            <ac:spMk id="11" creationId="{F501B30E-A8FD-B809-9E1C-A9FD67665AB2}"/>
          </ac:spMkLst>
        </pc:spChg>
        <pc:spChg chg="add del mod">
          <ac:chgData name="Hrithika Manayath" userId="7ad473773cda62ff" providerId="LiveId" clId="{5EDECC8D-AEE9-4387-A2CE-70F2112275D9}" dt="2024-10-07T11:57:07.593" v="1071" actId="478"/>
          <ac:spMkLst>
            <pc:docMk/>
            <pc:sldMk cId="0" sldId="273"/>
            <ac:spMk id="13" creationId="{E4E59EFB-D8C9-385B-C028-4A914ECDC704}"/>
          </ac:spMkLst>
        </pc:spChg>
        <pc:spChg chg="add mod">
          <ac:chgData name="Hrithika Manayath" userId="7ad473773cda62ff" providerId="LiveId" clId="{5EDECC8D-AEE9-4387-A2CE-70F2112275D9}" dt="2024-10-07T11:59:20.457" v="1107" actId="1076"/>
          <ac:spMkLst>
            <pc:docMk/>
            <pc:sldMk cId="0" sldId="273"/>
            <ac:spMk id="17" creationId="{DEDE4919-9917-E8E2-04D2-10F41B036630}"/>
          </ac:spMkLst>
        </pc:spChg>
        <pc:spChg chg="add mod">
          <ac:chgData name="Hrithika Manayath" userId="7ad473773cda62ff" providerId="LiveId" clId="{5EDECC8D-AEE9-4387-A2CE-70F2112275D9}" dt="2024-10-07T11:59:56.731" v="1117" actId="1076"/>
          <ac:spMkLst>
            <pc:docMk/>
            <pc:sldMk cId="0" sldId="273"/>
            <ac:spMk id="19" creationId="{AE1BB231-BE34-EC7E-8AAA-5EE642942BF5}"/>
          </ac:spMkLst>
        </pc:spChg>
        <pc:spChg chg="del">
          <ac:chgData name="Hrithika Manayath" userId="7ad473773cda62ff" providerId="LiveId" clId="{5EDECC8D-AEE9-4387-A2CE-70F2112275D9}" dt="2024-10-07T11:56:55.908" v="1067" actId="478"/>
          <ac:spMkLst>
            <pc:docMk/>
            <pc:sldMk cId="0" sldId="273"/>
            <ac:spMk id="2742" creationId="{00000000-0000-0000-0000-000000000000}"/>
          </ac:spMkLst>
        </pc:spChg>
        <pc:spChg chg="del">
          <ac:chgData name="Hrithika Manayath" userId="7ad473773cda62ff" providerId="LiveId" clId="{5EDECC8D-AEE9-4387-A2CE-70F2112275D9}" dt="2024-10-07T11:57:00.202" v="1068" actId="478"/>
          <ac:spMkLst>
            <pc:docMk/>
            <pc:sldMk cId="0" sldId="273"/>
            <ac:spMk id="2743" creationId="{00000000-0000-0000-0000-000000000000}"/>
          </ac:spMkLst>
        </pc:spChg>
        <pc:spChg chg="del">
          <ac:chgData name="Hrithika Manayath" userId="7ad473773cda62ff" providerId="LiveId" clId="{5EDECC8D-AEE9-4387-A2CE-70F2112275D9}" dt="2024-10-07T11:56:55.908" v="1067" actId="478"/>
          <ac:spMkLst>
            <pc:docMk/>
            <pc:sldMk cId="0" sldId="273"/>
            <ac:spMk id="2744" creationId="{00000000-0000-0000-0000-000000000000}"/>
          </ac:spMkLst>
        </pc:spChg>
        <pc:spChg chg="del">
          <ac:chgData name="Hrithika Manayath" userId="7ad473773cda62ff" providerId="LiveId" clId="{5EDECC8D-AEE9-4387-A2CE-70F2112275D9}" dt="2024-10-07T11:56:55.908" v="1067" actId="478"/>
          <ac:spMkLst>
            <pc:docMk/>
            <pc:sldMk cId="0" sldId="273"/>
            <ac:spMk id="2745" creationId="{00000000-0000-0000-0000-000000000000}"/>
          </ac:spMkLst>
        </pc:spChg>
        <pc:spChg chg="del">
          <ac:chgData name="Hrithika Manayath" userId="7ad473773cda62ff" providerId="LiveId" clId="{5EDECC8D-AEE9-4387-A2CE-70F2112275D9}" dt="2024-10-07T11:56:55.908" v="1067" actId="478"/>
          <ac:spMkLst>
            <pc:docMk/>
            <pc:sldMk cId="0" sldId="273"/>
            <ac:spMk id="2746" creationId="{00000000-0000-0000-0000-000000000000}"/>
          </ac:spMkLst>
        </pc:spChg>
        <pc:spChg chg="del">
          <ac:chgData name="Hrithika Manayath" userId="7ad473773cda62ff" providerId="LiveId" clId="{5EDECC8D-AEE9-4387-A2CE-70F2112275D9}" dt="2024-10-07T11:57:00.202" v="1068" actId="478"/>
          <ac:spMkLst>
            <pc:docMk/>
            <pc:sldMk cId="0" sldId="273"/>
            <ac:spMk id="2747" creationId="{00000000-0000-0000-0000-000000000000}"/>
          </ac:spMkLst>
        </pc:spChg>
        <pc:spChg chg="del">
          <ac:chgData name="Hrithika Manayath" userId="7ad473773cda62ff" providerId="LiveId" clId="{5EDECC8D-AEE9-4387-A2CE-70F2112275D9}" dt="2024-10-07T11:56:55.908" v="1067" actId="478"/>
          <ac:spMkLst>
            <pc:docMk/>
            <pc:sldMk cId="0" sldId="273"/>
            <ac:spMk id="2762" creationId="{00000000-0000-0000-0000-000000000000}"/>
          </ac:spMkLst>
        </pc:spChg>
        <pc:spChg chg="del">
          <ac:chgData name="Hrithika Manayath" userId="7ad473773cda62ff" providerId="LiveId" clId="{5EDECC8D-AEE9-4387-A2CE-70F2112275D9}" dt="2024-10-07T11:56:55.908" v="1067" actId="478"/>
          <ac:spMkLst>
            <pc:docMk/>
            <pc:sldMk cId="0" sldId="273"/>
            <ac:spMk id="2764" creationId="{00000000-0000-0000-0000-000000000000}"/>
          </ac:spMkLst>
        </pc:spChg>
        <pc:spChg chg="mod">
          <ac:chgData name="Hrithika Manayath" userId="7ad473773cda62ff" providerId="LiveId" clId="{5EDECC8D-AEE9-4387-A2CE-70F2112275D9}" dt="2024-10-07T11:57:17.245" v="1074" actId="1076"/>
          <ac:spMkLst>
            <pc:docMk/>
            <pc:sldMk cId="0" sldId="273"/>
            <ac:spMk id="2765" creationId="{00000000-0000-0000-0000-000000000000}"/>
          </ac:spMkLst>
        </pc:spChg>
        <pc:spChg chg="del">
          <ac:chgData name="Hrithika Manayath" userId="7ad473773cda62ff" providerId="LiveId" clId="{5EDECC8D-AEE9-4387-A2CE-70F2112275D9}" dt="2024-10-07T11:56:55.908" v="1067" actId="478"/>
          <ac:spMkLst>
            <pc:docMk/>
            <pc:sldMk cId="0" sldId="273"/>
            <ac:spMk id="2766" creationId="{00000000-0000-0000-0000-000000000000}"/>
          </ac:spMkLst>
        </pc:spChg>
        <pc:grpChg chg="mod">
          <ac:chgData name="Hrithika Manayath" userId="7ad473773cda62ff" providerId="LiveId" clId="{5EDECC8D-AEE9-4387-A2CE-70F2112275D9}" dt="2024-10-07T12:04:03.307" v="1131" actId="1076"/>
          <ac:grpSpMkLst>
            <pc:docMk/>
            <pc:sldMk cId="0" sldId="273"/>
            <ac:grpSpMk id="2748" creationId="{00000000-0000-0000-0000-000000000000}"/>
          </ac:grpSpMkLst>
        </pc:grpChg>
        <pc:picChg chg="add mod">
          <ac:chgData name="Hrithika Manayath" userId="7ad473773cda62ff" providerId="LiveId" clId="{5EDECC8D-AEE9-4387-A2CE-70F2112275D9}" dt="2024-10-07T12:00:30.262" v="1121" actId="692"/>
          <ac:picMkLst>
            <pc:docMk/>
            <pc:sldMk cId="0" sldId="273"/>
            <ac:picMk id="14" creationId="{A8B91E74-A20E-4618-F393-8077128F5B6D}"/>
          </ac:picMkLst>
        </pc:picChg>
        <pc:picChg chg="add mod">
          <ac:chgData name="Hrithika Manayath" userId="7ad473773cda62ff" providerId="LiveId" clId="{5EDECC8D-AEE9-4387-A2CE-70F2112275D9}" dt="2024-10-07T12:00:23.191" v="1119" actId="692"/>
          <ac:picMkLst>
            <pc:docMk/>
            <pc:sldMk cId="0" sldId="273"/>
            <ac:picMk id="15" creationId="{1EB28A6A-92EB-D3F6-E353-E271E13D103C}"/>
          </ac:picMkLst>
        </pc:picChg>
      </pc:sldChg>
      <pc:sldChg chg="del">
        <pc:chgData name="Hrithika Manayath" userId="7ad473773cda62ff" providerId="LiveId" clId="{5EDECC8D-AEE9-4387-A2CE-70F2112275D9}" dt="2024-10-07T12:09:52.157" v="1167" actId="2696"/>
        <pc:sldMkLst>
          <pc:docMk/>
          <pc:sldMk cId="0" sldId="274"/>
        </pc:sldMkLst>
      </pc:sldChg>
      <pc:sldChg chg="addSp delSp modSp mod modTransition modAnim">
        <pc:chgData name="Hrithika Manayath" userId="7ad473773cda62ff" providerId="LiveId" clId="{5EDECC8D-AEE9-4387-A2CE-70F2112275D9}" dt="2024-10-09T13:55:18.573" v="2561"/>
        <pc:sldMkLst>
          <pc:docMk/>
          <pc:sldMk cId="0" sldId="275"/>
        </pc:sldMkLst>
        <pc:spChg chg="add mod">
          <ac:chgData name="Hrithika Manayath" userId="7ad473773cda62ff" providerId="LiveId" clId="{5EDECC8D-AEE9-4387-A2CE-70F2112275D9}" dt="2024-10-07T12:09:32.948" v="1166" actId="14100"/>
          <ac:spMkLst>
            <pc:docMk/>
            <pc:sldMk cId="0" sldId="275"/>
            <ac:spMk id="3" creationId="{9F48887D-5C6D-26FA-1C24-9094781B0F22}"/>
          </ac:spMkLst>
        </pc:spChg>
        <pc:spChg chg="mod">
          <ac:chgData name="Hrithika Manayath" userId="7ad473773cda62ff" providerId="LiveId" clId="{5EDECC8D-AEE9-4387-A2CE-70F2112275D9}" dt="2024-10-08T08:06:22.282" v="2463" actId="13926"/>
          <ac:spMkLst>
            <pc:docMk/>
            <pc:sldMk cId="0" sldId="275"/>
            <ac:spMk id="2805" creationId="{00000000-0000-0000-0000-000000000000}"/>
          </ac:spMkLst>
        </pc:spChg>
        <pc:spChg chg="mod">
          <ac:chgData name="Hrithika Manayath" userId="7ad473773cda62ff" providerId="LiveId" clId="{5EDECC8D-AEE9-4387-A2CE-70F2112275D9}" dt="2024-10-07T12:09:26.670" v="1165" actId="1076"/>
          <ac:spMkLst>
            <pc:docMk/>
            <pc:sldMk cId="0" sldId="275"/>
            <ac:spMk id="2806" creationId="{00000000-0000-0000-0000-000000000000}"/>
          </ac:spMkLst>
        </pc:spChg>
        <pc:spChg chg="mod">
          <ac:chgData name="Hrithika Manayath" userId="7ad473773cda62ff" providerId="LiveId" clId="{5EDECC8D-AEE9-4387-A2CE-70F2112275D9}" dt="2024-10-07T12:07:57.989" v="1162" actId="1076"/>
          <ac:spMkLst>
            <pc:docMk/>
            <pc:sldMk cId="0" sldId="275"/>
            <ac:spMk id="2821" creationId="{00000000-0000-0000-0000-000000000000}"/>
          </ac:spMkLst>
        </pc:spChg>
        <pc:spChg chg="mod">
          <ac:chgData name="Hrithika Manayath" userId="7ad473773cda62ff" providerId="LiveId" clId="{5EDECC8D-AEE9-4387-A2CE-70F2112275D9}" dt="2024-10-07T12:07:44.092" v="1159" actId="1076"/>
          <ac:spMkLst>
            <pc:docMk/>
            <pc:sldMk cId="0" sldId="275"/>
            <ac:spMk id="2822" creationId="{00000000-0000-0000-0000-000000000000}"/>
          </ac:spMkLst>
        </pc:spChg>
        <pc:grpChg chg="mod">
          <ac:chgData name="Hrithika Manayath" userId="7ad473773cda62ff" providerId="LiveId" clId="{5EDECC8D-AEE9-4387-A2CE-70F2112275D9}" dt="2024-10-07T12:07:54.759" v="1161" actId="1076"/>
          <ac:grpSpMkLst>
            <pc:docMk/>
            <pc:sldMk cId="0" sldId="275"/>
            <ac:grpSpMk id="2807" creationId="{00000000-0000-0000-0000-000000000000}"/>
          </ac:grpSpMkLst>
        </pc:grpChg>
        <pc:graphicFrameChg chg="del">
          <ac:chgData name="Hrithika Manayath" userId="7ad473773cda62ff" providerId="LiveId" clId="{5EDECC8D-AEE9-4387-A2CE-70F2112275D9}" dt="2024-10-07T12:05:06.267" v="1139" actId="478"/>
          <ac:graphicFrameMkLst>
            <pc:docMk/>
            <pc:sldMk cId="0" sldId="275"/>
            <ac:graphicFrameMk id="2823" creationId="{00000000-0000-0000-0000-000000000000}"/>
          </ac:graphicFrameMkLst>
        </pc:graphicFrameChg>
      </pc:sldChg>
      <pc:sldChg chg="addSp delSp modSp mod modTransition modAnim">
        <pc:chgData name="Hrithika Manayath" userId="7ad473773cda62ff" providerId="LiveId" clId="{5EDECC8D-AEE9-4387-A2CE-70F2112275D9}" dt="2024-10-09T13:56:10.416" v="2566"/>
        <pc:sldMkLst>
          <pc:docMk/>
          <pc:sldMk cId="0" sldId="276"/>
        </pc:sldMkLst>
        <pc:spChg chg="add del mod">
          <ac:chgData name="Hrithika Manayath" userId="7ad473773cda62ff" providerId="LiveId" clId="{5EDECC8D-AEE9-4387-A2CE-70F2112275D9}" dt="2024-10-07T12:10:31.213" v="1173" actId="478"/>
          <ac:spMkLst>
            <pc:docMk/>
            <pc:sldMk cId="0" sldId="276"/>
            <ac:spMk id="3" creationId="{36F7A65E-F4ED-D1AE-44E9-920C4093EE34}"/>
          </ac:spMkLst>
        </pc:spChg>
        <pc:spChg chg="add del mod">
          <ac:chgData name="Hrithika Manayath" userId="7ad473773cda62ff" providerId="LiveId" clId="{5EDECC8D-AEE9-4387-A2CE-70F2112275D9}" dt="2024-10-07T12:10:31.213" v="1173" actId="478"/>
          <ac:spMkLst>
            <pc:docMk/>
            <pc:sldMk cId="0" sldId="276"/>
            <ac:spMk id="5" creationId="{3A9C3F56-091F-3BFB-6B33-B9DD2A8B6755}"/>
          </ac:spMkLst>
        </pc:spChg>
        <pc:spChg chg="add del mod">
          <ac:chgData name="Hrithika Manayath" userId="7ad473773cda62ff" providerId="LiveId" clId="{5EDECC8D-AEE9-4387-A2CE-70F2112275D9}" dt="2024-10-07T12:10:31.213" v="1173" actId="478"/>
          <ac:spMkLst>
            <pc:docMk/>
            <pc:sldMk cId="0" sldId="276"/>
            <ac:spMk id="7" creationId="{CF58D3EE-6405-73AB-D3A1-F5AD61024405}"/>
          </ac:spMkLst>
        </pc:spChg>
        <pc:spChg chg="add del mod">
          <ac:chgData name="Hrithika Manayath" userId="7ad473773cda62ff" providerId="LiveId" clId="{5EDECC8D-AEE9-4387-A2CE-70F2112275D9}" dt="2024-10-07T12:10:38.892" v="1175" actId="478"/>
          <ac:spMkLst>
            <pc:docMk/>
            <pc:sldMk cId="0" sldId="276"/>
            <ac:spMk id="9" creationId="{EA14F835-994C-3B5F-295F-737894ECAD81}"/>
          </ac:spMkLst>
        </pc:spChg>
        <pc:spChg chg="add del mod">
          <ac:chgData name="Hrithika Manayath" userId="7ad473773cda62ff" providerId="LiveId" clId="{5EDECC8D-AEE9-4387-A2CE-70F2112275D9}" dt="2024-10-07T12:10:38.892" v="1175" actId="478"/>
          <ac:spMkLst>
            <pc:docMk/>
            <pc:sldMk cId="0" sldId="276"/>
            <ac:spMk id="11" creationId="{33F0BDB5-680F-3ECB-F3B3-4267E3CB76E7}"/>
          </ac:spMkLst>
        </pc:spChg>
        <pc:spChg chg="add del mod">
          <ac:chgData name="Hrithika Manayath" userId="7ad473773cda62ff" providerId="LiveId" clId="{5EDECC8D-AEE9-4387-A2CE-70F2112275D9}" dt="2024-10-07T12:10:38.892" v="1175" actId="478"/>
          <ac:spMkLst>
            <pc:docMk/>
            <pc:sldMk cId="0" sldId="276"/>
            <ac:spMk id="13" creationId="{3C4DF52D-BE79-12AB-22FB-4B072DAB6881}"/>
          </ac:spMkLst>
        </pc:spChg>
        <pc:spChg chg="add del mod">
          <ac:chgData name="Hrithika Manayath" userId="7ad473773cda62ff" providerId="LiveId" clId="{5EDECC8D-AEE9-4387-A2CE-70F2112275D9}" dt="2024-10-07T12:10:38.892" v="1175" actId="478"/>
          <ac:spMkLst>
            <pc:docMk/>
            <pc:sldMk cId="0" sldId="276"/>
            <ac:spMk id="15" creationId="{790FD2EA-810B-2306-DE71-0F7570F11157}"/>
          </ac:spMkLst>
        </pc:spChg>
        <pc:spChg chg="add del mod">
          <ac:chgData name="Hrithika Manayath" userId="7ad473773cda62ff" providerId="LiveId" clId="{5EDECC8D-AEE9-4387-A2CE-70F2112275D9}" dt="2024-10-07T12:10:38.892" v="1175" actId="478"/>
          <ac:spMkLst>
            <pc:docMk/>
            <pc:sldMk cId="0" sldId="276"/>
            <ac:spMk id="17" creationId="{35192305-F3DC-C396-3E7C-77550C261A6E}"/>
          </ac:spMkLst>
        </pc:spChg>
        <pc:spChg chg="add del mod">
          <ac:chgData name="Hrithika Manayath" userId="7ad473773cda62ff" providerId="LiveId" clId="{5EDECC8D-AEE9-4387-A2CE-70F2112275D9}" dt="2024-10-07T12:10:38.892" v="1175" actId="478"/>
          <ac:spMkLst>
            <pc:docMk/>
            <pc:sldMk cId="0" sldId="276"/>
            <ac:spMk id="19" creationId="{5CCE635D-D31F-DCC6-76B0-FEF2ADE979D2}"/>
          </ac:spMkLst>
        </pc:spChg>
        <pc:spChg chg="add mod">
          <ac:chgData name="Hrithika Manayath" userId="7ad473773cda62ff" providerId="LiveId" clId="{5EDECC8D-AEE9-4387-A2CE-70F2112275D9}" dt="2024-10-07T12:11:53.370" v="1194" actId="12"/>
          <ac:spMkLst>
            <pc:docMk/>
            <pc:sldMk cId="0" sldId="276"/>
            <ac:spMk id="21" creationId="{1FF6C716-6A0E-4CEA-F8FD-850F050F0638}"/>
          </ac:spMkLst>
        </pc:spChg>
        <pc:spChg chg="add mod">
          <ac:chgData name="Hrithika Manayath" userId="7ad473773cda62ff" providerId="LiveId" clId="{5EDECC8D-AEE9-4387-A2CE-70F2112275D9}" dt="2024-10-07T12:13:32.694" v="1213" actId="1076"/>
          <ac:spMkLst>
            <pc:docMk/>
            <pc:sldMk cId="0" sldId="276"/>
            <ac:spMk id="25" creationId="{9091813D-4A9D-CF16-EEBC-8DA6C78A6E0C}"/>
          </ac:spMkLst>
        </pc:spChg>
        <pc:spChg chg="del">
          <ac:chgData name="Hrithika Manayath" userId="7ad473773cda62ff" providerId="LiveId" clId="{5EDECC8D-AEE9-4387-A2CE-70F2112275D9}" dt="2024-10-07T12:10:34.754" v="1174" actId="478"/>
          <ac:spMkLst>
            <pc:docMk/>
            <pc:sldMk cId="0" sldId="276"/>
            <ac:spMk id="2828" creationId="{00000000-0000-0000-0000-000000000000}"/>
          </ac:spMkLst>
        </pc:spChg>
        <pc:spChg chg="del">
          <ac:chgData name="Hrithika Manayath" userId="7ad473773cda62ff" providerId="LiveId" clId="{5EDECC8D-AEE9-4387-A2CE-70F2112275D9}" dt="2024-10-07T12:10:34.754" v="1174" actId="478"/>
          <ac:spMkLst>
            <pc:docMk/>
            <pc:sldMk cId="0" sldId="276"/>
            <ac:spMk id="2829" creationId="{00000000-0000-0000-0000-000000000000}"/>
          </ac:spMkLst>
        </pc:spChg>
        <pc:spChg chg="del">
          <ac:chgData name="Hrithika Manayath" userId="7ad473773cda62ff" providerId="LiveId" clId="{5EDECC8D-AEE9-4387-A2CE-70F2112275D9}" dt="2024-10-07T12:10:34.754" v="1174" actId="478"/>
          <ac:spMkLst>
            <pc:docMk/>
            <pc:sldMk cId="0" sldId="276"/>
            <ac:spMk id="2830" creationId="{00000000-0000-0000-0000-000000000000}"/>
          </ac:spMkLst>
        </pc:spChg>
        <pc:spChg chg="del">
          <ac:chgData name="Hrithika Manayath" userId="7ad473773cda62ff" providerId="LiveId" clId="{5EDECC8D-AEE9-4387-A2CE-70F2112275D9}" dt="2024-10-07T12:10:34.754" v="1174" actId="478"/>
          <ac:spMkLst>
            <pc:docMk/>
            <pc:sldMk cId="0" sldId="276"/>
            <ac:spMk id="2831" creationId="{00000000-0000-0000-0000-000000000000}"/>
          </ac:spMkLst>
        </pc:spChg>
        <pc:spChg chg="del">
          <ac:chgData name="Hrithika Manayath" userId="7ad473773cda62ff" providerId="LiveId" clId="{5EDECC8D-AEE9-4387-A2CE-70F2112275D9}" dt="2024-10-07T12:10:34.754" v="1174" actId="478"/>
          <ac:spMkLst>
            <pc:docMk/>
            <pc:sldMk cId="0" sldId="276"/>
            <ac:spMk id="2832" creationId="{00000000-0000-0000-0000-000000000000}"/>
          </ac:spMkLst>
        </pc:spChg>
        <pc:spChg chg="del">
          <ac:chgData name="Hrithika Manayath" userId="7ad473773cda62ff" providerId="LiveId" clId="{5EDECC8D-AEE9-4387-A2CE-70F2112275D9}" dt="2024-10-07T12:10:34.754" v="1174" actId="478"/>
          <ac:spMkLst>
            <pc:docMk/>
            <pc:sldMk cId="0" sldId="276"/>
            <ac:spMk id="2833" creationId="{00000000-0000-0000-0000-000000000000}"/>
          </ac:spMkLst>
        </pc:spChg>
        <pc:spChg chg="mod">
          <ac:chgData name="Hrithika Manayath" userId="7ad473773cda62ff" providerId="LiveId" clId="{5EDECC8D-AEE9-4387-A2CE-70F2112275D9}" dt="2024-10-07T12:11:06.638" v="1183" actId="1076"/>
          <ac:spMkLst>
            <pc:docMk/>
            <pc:sldMk cId="0" sldId="276"/>
            <ac:spMk id="2834" creationId="{00000000-0000-0000-0000-000000000000}"/>
          </ac:spMkLst>
        </pc:spChg>
        <pc:spChg chg="del">
          <ac:chgData name="Hrithika Manayath" userId="7ad473773cda62ff" providerId="LiveId" clId="{5EDECC8D-AEE9-4387-A2CE-70F2112275D9}" dt="2024-10-07T12:10:25.327" v="1172" actId="478"/>
          <ac:spMkLst>
            <pc:docMk/>
            <pc:sldMk cId="0" sldId="276"/>
            <ac:spMk id="2835" creationId="{00000000-0000-0000-0000-000000000000}"/>
          </ac:spMkLst>
        </pc:spChg>
        <pc:spChg chg="del">
          <ac:chgData name="Hrithika Manayath" userId="7ad473773cda62ff" providerId="LiveId" clId="{5EDECC8D-AEE9-4387-A2CE-70F2112275D9}" dt="2024-10-07T12:10:25.327" v="1172" actId="478"/>
          <ac:spMkLst>
            <pc:docMk/>
            <pc:sldMk cId="0" sldId="276"/>
            <ac:spMk id="2836" creationId="{00000000-0000-0000-0000-000000000000}"/>
          </ac:spMkLst>
        </pc:spChg>
        <pc:spChg chg="del">
          <ac:chgData name="Hrithika Manayath" userId="7ad473773cda62ff" providerId="LiveId" clId="{5EDECC8D-AEE9-4387-A2CE-70F2112275D9}" dt="2024-10-07T12:10:25.327" v="1172" actId="478"/>
          <ac:spMkLst>
            <pc:docMk/>
            <pc:sldMk cId="0" sldId="276"/>
            <ac:spMk id="2837" creationId="{00000000-0000-0000-0000-000000000000}"/>
          </ac:spMkLst>
        </pc:spChg>
        <pc:spChg chg="mod">
          <ac:chgData name="Hrithika Manayath" userId="7ad473773cda62ff" providerId="LiveId" clId="{5EDECC8D-AEE9-4387-A2CE-70F2112275D9}" dt="2024-10-07T12:13:39.178" v="1215" actId="1076"/>
          <ac:spMkLst>
            <pc:docMk/>
            <pc:sldMk cId="0" sldId="276"/>
            <ac:spMk id="2895" creationId="{00000000-0000-0000-0000-000000000000}"/>
          </ac:spMkLst>
        </pc:spChg>
        <pc:spChg chg="mod">
          <ac:chgData name="Hrithika Manayath" userId="7ad473773cda62ff" providerId="LiveId" clId="{5EDECC8D-AEE9-4387-A2CE-70F2112275D9}" dt="2024-10-07T12:17:54.752" v="1269" actId="1076"/>
          <ac:spMkLst>
            <pc:docMk/>
            <pc:sldMk cId="0" sldId="276"/>
            <ac:spMk id="2897" creationId="{00000000-0000-0000-0000-000000000000}"/>
          </ac:spMkLst>
        </pc:spChg>
        <pc:grpChg chg="del mod">
          <ac:chgData name="Hrithika Manayath" userId="7ad473773cda62ff" providerId="LiveId" clId="{5EDECC8D-AEE9-4387-A2CE-70F2112275D9}" dt="2024-10-07T12:10:17.225" v="1169" actId="478"/>
          <ac:grpSpMkLst>
            <pc:docMk/>
            <pc:sldMk cId="0" sldId="276"/>
            <ac:grpSpMk id="2838" creationId="{00000000-0000-0000-0000-000000000000}"/>
          </ac:grpSpMkLst>
        </pc:grpChg>
        <pc:grpChg chg="del">
          <ac:chgData name="Hrithika Manayath" userId="7ad473773cda62ff" providerId="LiveId" clId="{5EDECC8D-AEE9-4387-A2CE-70F2112275D9}" dt="2024-10-07T12:10:18.514" v="1170" actId="478"/>
          <ac:grpSpMkLst>
            <pc:docMk/>
            <pc:sldMk cId="0" sldId="276"/>
            <ac:grpSpMk id="2857" creationId="{00000000-0000-0000-0000-000000000000}"/>
          </ac:grpSpMkLst>
        </pc:grpChg>
        <pc:grpChg chg="del">
          <ac:chgData name="Hrithika Manayath" userId="7ad473773cda62ff" providerId="LiveId" clId="{5EDECC8D-AEE9-4387-A2CE-70F2112275D9}" dt="2024-10-07T12:10:22.275" v="1171" actId="478"/>
          <ac:grpSpMkLst>
            <pc:docMk/>
            <pc:sldMk cId="0" sldId="276"/>
            <ac:grpSpMk id="2876" creationId="{00000000-0000-0000-0000-000000000000}"/>
          </ac:grpSpMkLst>
        </pc:grpChg>
        <pc:picChg chg="add mod">
          <ac:chgData name="Hrithika Manayath" userId="7ad473773cda62ff" providerId="LiveId" clId="{5EDECC8D-AEE9-4387-A2CE-70F2112275D9}" dt="2024-10-07T12:17:51.288" v="1268" actId="1076"/>
          <ac:picMkLst>
            <pc:docMk/>
            <pc:sldMk cId="0" sldId="276"/>
            <ac:picMk id="22" creationId="{FB028D15-D217-963F-C5E1-0641C36C81BE}"/>
          </ac:picMkLst>
        </pc:picChg>
        <pc:picChg chg="add mod">
          <ac:chgData name="Hrithika Manayath" userId="7ad473773cda62ff" providerId="LiveId" clId="{5EDECC8D-AEE9-4387-A2CE-70F2112275D9}" dt="2024-10-07T12:14:08.618" v="1219" actId="14100"/>
          <ac:picMkLst>
            <pc:docMk/>
            <pc:sldMk cId="0" sldId="276"/>
            <ac:picMk id="23" creationId="{F2097A7C-0EAB-2C52-E561-69F55FCFA58A}"/>
          </ac:picMkLst>
        </pc:picChg>
      </pc:sldChg>
      <pc:sldChg chg="addSp delSp modSp mod modTransition">
        <pc:chgData name="Hrithika Manayath" userId="7ad473773cda62ff" providerId="LiveId" clId="{5EDECC8D-AEE9-4387-A2CE-70F2112275D9}" dt="2024-10-13T14:42:42.296" v="2677" actId="20577"/>
        <pc:sldMkLst>
          <pc:docMk/>
          <pc:sldMk cId="0" sldId="277"/>
        </pc:sldMkLst>
        <pc:spChg chg="add del mod">
          <ac:chgData name="Hrithika Manayath" userId="7ad473773cda62ff" providerId="LiveId" clId="{5EDECC8D-AEE9-4387-A2CE-70F2112275D9}" dt="2024-10-07T12:14:46.877" v="1228" actId="478"/>
          <ac:spMkLst>
            <pc:docMk/>
            <pc:sldMk cId="0" sldId="277"/>
            <ac:spMk id="3" creationId="{B234B7D5-5921-D6E4-EA8B-A619E3F7532C}"/>
          </ac:spMkLst>
        </pc:spChg>
        <pc:spChg chg="add del mod">
          <ac:chgData name="Hrithika Manayath" userId="7ad473773cda62ff" providerId="LiveId" clId="{5EDECC8D-AEE9-4387-A2CE-70F2112275D9}" dt="2024-10-07T12:14:49.883" v="1229" actId="478"/>
          <ac:spMkLst>
            <pc:docMk/>
            <pc:sldMk cId="0" sldId="277"/>
            <ac:spMk id="5" creationId="{36665C38-4FBB-88AF-935C-19F7274AC64E}"/>
          </ac:spMkLst>
        </pc:spChg>
        <pc:spChg chg="add mod">
          <ac:chgData name="Hrithika Manayath" userId="7ad473773cda62ff" providerId="LiveId" clId="{5EDECC8D-AEE9-4387-A2CE-70F2112275D9}" dt="2024-10-13T14:42:42.296" v="2677" actId="20577"/>
          <ac:spMkLst>
            <pc:docMk/>
            <pc:sldMk cId="0" sldId="277"/>
            <ac:spMk id="7" creationId="{2D3370FB-6EFB-4526-D463-DC2D0DAB173B}"/>
          </ac:spMkLst>
        </pc:spChg>
        <pc:spChg chg="add mod">
          <ac:chgData name="Hrithika Manayath" userId="7ad473773cda62ff" providerId="LiveId" clId="{5EDECC8D-AEE9-4387-A2CE-70F2112275D9}" dt="2024-10-07T12:16:06.138" v="1246"/>
          <ac:spMkLst>
            <pc:docMk/>
            <pc:sldMk cId="0" sldId="277"/>
            <ac:spMk id="8" creationId="{9D058F1A-5D08-30F1-0A6D-27164FDF9007}"/>
          </ac:spMkLst>
        </pc:spChg>
        <pc:spChg chg="add mod">
          <ac:chgData name="Hrithika Manayath" userId="7ad473773cda62ff" providerId="LiveId" clId="{5EDECC8D-AEE9-4387-A2CE-70F2112275D9}" dt="2024-10-07T12:17:37.574" v="1267" actId="1076"/>
          <ac:spMkLst>
            <pc:docMk/>
            <pc:sldMk cId="0" sldId="277"/>
            <ac:spMk id="13" creationId="{D7831C9F-E1B5-D2B6-27F2-13F1BCC83263}"/>
          </ac:spMkLst>
        </pc:spChg>
        <pc:spChg chg="add mod">
          <ac:chgData name="Hrithika Manayath" userId="7ad473773cda62ff" providerId="LiveId" clId="{5EDECC8D-AEE9-4387-A2CE-70F2112275D9}" dt="2024-10-07T12:18:03.113" v="1271" actId="1076"/>
          <ac:spMkLst>
            <pc:docMk/>
            <pc:sldMk cId="0" sldId="277"/>
            <ac:spMk id="14" creationId="{8E264085-DFCB-4402-CB40-34D785481C1E}"/>
          </ac:spMkLst>
        </pc:spChg>
        <pc:spChg chg="del mod">
          <ac:chgData name="Hrithika Manayath" userId="7ad473773cda62ff" providerId="LiveId" clId="{5EDECC8D-AEE9-4387-A2CE-70F2112275D9}" dt="2024-10-07T12:14:40.083" v="1225" actId="478"/>
          <ac:spMkLst>
            <pc:docMk/>
            <pc:sldMk cId="0" sldId="277"/>
            <ac:spMk id="2910" creationId="{00000000-0000-0000-0000-000000000000}"/>
          </ac:spMkLst>
        </pc:spChg>
        <pc:spChg chg="del mod">
          <ac:chgData name="Hrithika Manayath" userId="7ad473773cda62ff" providerId="LiveId" clId="{5EDECC8D-AEE9-4387-A2CE-70F2112275D9}" dt="2024-10-07T12:14:40.083" v="1225" actId="478"/>
          <ac:spMkLst>
            <pc:docMk/>
            <pc:sldMk cId="0" sldId="277"/>
            <ac:spMk id="2911" creationId="{00000000-0000-0000-0000-000000000000}"/>
          </ac:spMkLst>
        </pc:spChg>
        <pc:spChg chg="mod">
          <ac:chgData name="Hrithika Manayath" userId="7ad473773cda62ff" providerId="LiveId" clId="{5EDECC8D-AEE9-4387-A2CE-70F2112275D9}" dt="2024-10-07T12:18:11.938" v="1272" actId="1076"/>
          <ac:spMkLst>
            <pc:docMk/>
            <pc:sldMk cId="0" sldId="277"/>
            <ac:spMk id="2912" creationId="{00000000-0000-0000-0000-000000000000}"/>
          </ac:spMkLst>
        </pc:spChg>
        <pc:spChg chg="mod">
          <ac:chgData name="Hrithika Manayath" userId="7ad473773cda62ff" providerId="LiveId" clId="{5EDECC8D-AEE9-4387-A2CE-70F2112275D9}" dt="2024-10-07T12:15:52.048" v="1242" actId="1076"/>
          <ac:spMkLst>
            <pc:docMk/>
            <pc:sldMk cId="0" sldId="277"/>
            <ac:spMk id="2913" creationId="{00000000-0000-0000-0000-000000000000}"/>
          </ac:spMkLst>
        </pc:spChg>
        <pc:spChg chg="mod">
          <ac:chgData name="Hrithika Manayath" userId="7ad473773cda62ff" providerId="LiveId" clId="{5EDECC8D-AEE9-4387-A2CE-70F2112275D9}" dt="2024-10-07T12:15:58.893" v="1244" actId="1076"/>
          <ac:spMkLst>
            <pc:docMk/>
            <pc:sldMk cId="0" sldId="277"/>
            <ac:spMk id="2914" creationId="{00000000-0000-0000-0000-000000000000}"/>
          </ac:spMkLst>
        </pc:spChg>
        <pc:grpChg chg="del">
          <ac:chgData name="Hrithika Manayath" userId="7ad473773cda62ff" providerId="LiveId" clId="{5EDECC8D-AEE9-4387-A2CE-70F2112275D9}" dt="2024-10-07T12:14:42.908" v="1226" actId="478"/>
          <ac:grpSpMkLst>
            <pc:docMk/>
            <pc:sldMk cId="0" sldId="277"/>
            <ac:grpSpMk id="2904" creationId="{00000000-0000-0000-0000-000000000000}"/>
          </ac:grpSpMkLst>
        </pc:grpChg>
        <pc:picChg chg="add mod">
          <ac:chgData name="Hrithika Manayath" userId="7ad473773cda62ff" providerId="LiveId" clId="{5EDECC8D-AEE9-4387-A2CE-70F2112275D9}" dt="2024-10-07T12:16:04.095" v="1245"/>
          <ac:picMkLst>
            <pc:docMk/>
            <pc:sldMk cId="0" sldId="277"/>
            <ac:picMk id="9" creationId="{0C2A0D94-75B9-6A29-9C02-29AFCF40FAE0}"/>
          </ac:picMkLst>
        </pc:picChg>
        <pc:picChg chg="add mod">
          <ac:chgData name="Hrithika Manayath" userId="7ad473773cda62ff" providerId="LiveId" clId="{5EDECC8D-AEE9-4387-A2CE-70F2112275D9}" dt="2024-10-07T12:17:14.278" v="1262" actId="14100"/>
          <ac:picMkLst>
            <pc:docMk/>
            <pc:sldMk cId="0" sldId="277"/>
            <ac:picMk id="10" creationId="{0A1AFECE-5921-9CD7-FF19-8656B2C70C75}"/>
          </ac:picMkLst>
        </pc:picChg>
        <pc:picChg chg="add mod modCrop">
          <ac:chgData name="Hrithika Manayath" userId="7ad473773cda62ff" providerId="LiveId" clId="{5EDECC8D-AEE9-4387-A2CE-70F2112275D9}" dt="2024-10-07T12:16:54.998" v="1255" actId="1076"/>
          <ac:picMkLst>
            <pc:docMk/>
            <pc:sldMk cId="0" sldId="277"/>
            <ac:picMk id="11" creationId="{1FDBC478-D0D0-B016-FEDA-0C4354ACDAEE}"/>
          </ac:picMkLst>
        </pc:picChg>
        <pc:picChg chg="del">
          <ac:chgData name="Hrithika Manayath" userId="7ad473773cda62ff" providerId="LiveId" clId="{5EDECC8D-AEE9-4387-A2CE-70F2112275D9}" dt="2024-10-07T12:14:44.401" v="1227" actId="478"/>
          <ac:picMkLst>
            <pc:docMk/>
            <pc:sldMk cId="0" sldId="277"/>
            <ac:picMk id="2909" creationId="{00000000-0000-0000-0000-000000000000}"/>
          </ac:picMkLst>
        </pc:picChg>
      </pc:sldChg>
      <pc:sldChg chg="addSp delSp modSp mod modTransition modAnim">
        <pc:chgData name="Hrithika Manayath" userId="7ad473773cda62ff" providerId="LiveId" clId="{5EDECC8D-AEE9-4387-A2CE-70F2112275D9}" dt="2024-10-12T07:14:41.390" v="2672" actId="20577"/>
        <pc:sldMkLst>
          <pc:docMk/>
          <pc:sldMk cId="0" sldId="278"/>
        </pc:sldMkLst>
        <pc:spChg chg="add del mod">
          <ac:chgData name="Hrithika Manayath" userId="7ad473773cda62ff" providerId="LiveId" clId="{5EDECC8D-AEE9-4387-A2CE-70F2112275D9}" dt="2024-10-07T12:18:50.768" v="1280" actId="478"/>
          <ac:spMkLst>
            <pc:docMk/>
            <pc:sldMk cId="0" sldId="278"/>
            <ac:spMk id="3" creationId="{0B9DDE22-82E8-51A4-B117-BC022B9EC835}"/>
          </ac:spMkLst>
        </pc:spChg>
        <pc:spChg chg="add del mod">
          <ac:chgData name="Hrithika Manayath" userId="7ad473773cda62ff" providerId="LiveId" clId="{5EDECC8D-AEE9-4387-A2CE-70F2112275D9}" dt="2024-10-07T12:18:55.710" v="1281" actId="478"/>
          <ac:spMkLst>
            <pc:docMk/>
            <pc:sldMk cId="0" sldId="278"/>
            <ac:spMk id="5" creationId="{6BA202B3-E4D2-25B2-8D1B-22CEA1613939}"/>
          </ac:spMkLst>
        </pc:spChg>
        <pc:spChg chg="add mod">
          <ac:chgData name="Hrithika Manayath" userId="7ad473773cda62ff" providerId="LiveId" clId="{5EDECC8D-AEE9-4387-A2CE-70F2112275D9}" dt="2024-10-12T07:14:41.390" v="2672" actId="20577"/>
          <ac:spMkLst>
            <pc:docMk/>
            <pc:sldMk cId="0" sldId="278"/>
            <ac:spMk id="7" creationId="{017F3CA8-6BFE-32DB-D3DA-45E1BF2D28B9}"/>
          </ac:spMkLst>
        </pc:spChg>
        <pc:spChg chg="add mod">
          <ac:chgData name="Hrithika Manayath" userId="7ad473773cda62ff" providerId="LiveId" clId="{5EDECC8D-AEE9-4387-A2CE-70F2112275D9}" dt="2024-10-07T12:21:43.645" v="1319" actId="1076"/>
          <ac:spMkLst>
            <pc:docMk/>
            <pc:sldMk cId="0" sldId="278"/>
            <ac:spMk id="11" creationId="{D51EB67C-399F-8221-2075-DB8B57948718}"/>
          </ac:spMkLst>
        </pc:spChg>
        <pc:spChg chg="del">
          <ac:chgData name="Hrithika Manayath" userId="7ad473773cda62ff" providerId="LiveId" clId="{5EDECC8D-AEE9-4387-A2CE-70F2112275D9}" dt="2024-10-07T12:18:47.692" v="1279" actId="478"/>
          <ac:spMkLst>
            <pc:docMk/>
            <pc:sldMk cId="0" sldId="278"/>
            <ac:spMk id="2923" creationId="{00000000-0000-0000-0000-000000000000}"/>
          </ac:spMkLst>
        </pc:spChg>
        <pc:spChg chg="del">
          <ac:chgData name="Hrithika Manayath" userId="7ad473773cda62ff" providerId="LiveId" clId="{5EDECC8D-AEE9-4387-A2CE-70F2112275D9}" dt="2024-10-07T12:18:47.692" v="1279" actId="478"/>
          <ac:spMkLst>
            <pc:docMk/>
            <pc:sldMk cId="0" sldId="278"/>
            <ac:spMk id="2924" creationId="{00000000-0000-0000-0000-000000000000}"/>
          </ac:spMkLst>
        </pc:spChg>
        <pc:spChg chg="mod">
          <ac:chgData name="Hrithika Manayath" userId="7ad473773cda62ff" providerId="LiveId" clId="{5EDECC8D-AEE9-4387-A2CE-70F2112275D9}" dt="2024-10-07T12:21:49.738" v="1320" actId="1076"/>
          <ac:spMkLst>
            <pc:docMk/>
            <pc:sldMk cId="0" sldId="278"/>
            <ac:spMk id="2925" creationId="{00000000-0000-0000-0000-000000000000}"/>
          </ac:spMkLst>
        </pc:spChg>
        <pc:spChg chg="mod">
          <ac:chgData name="Hrithika Manayath" userId="7ad473773cda62ff" providerId="LiveId" clId="{5EDECC8D-AEE9-4387-A2CE-70F2112275D9}" dt="2024-10-07T12:21:53.055" v="1321" actId="1076"/>
          <ac:spMkLst>
            <pc:docMk/>
            <pc:sldMk cId="0" sldId="278"/>
            <ac:spMk id="2926" creationId="{00000000-0000-0000-0000-000000000000}"/>
          </ac:spMkLst>
        </pc:spChg>
        <pc:spChg chg="mod">
          <ac:chgData name="Hrithika Manayath" userId="7ad473773cda62ff" providerId="LiveId" clId="{5EDECC8D-AEE9-4387-A2CE-70F2112275D9}" dt="2024-10-07T12:21:57.548" v="1322" actId="1076"/>
          <ac:spMkLst>
            <pc:docMk/>
            <pc:sldMk cId="0" sldId="278"/>
            <ac:spMk id="2927" creationId="{00000000-0000-0000-0000-000000000000}"/>
          </ac:spMkLst>
        </pc:spChg>
        <pc:spChg chg="mod">
          <ac:chgData name="Hrithika Manayath" userId="7ad473773cda62ff" providerId="LiveId" clId="{5EDECC8D-AEE9-4387-A2CE-70F2112275D9}" dt="2024-10-07T12:22:00.688" v="1323" actId="1076"/>
          <ac:spMkLst>
            <pc:docMk/>
            <pc:sldMk cId="0" sldId="278"/>
            <ac:spMk id="2928" creationId="{00000000-0000-0000-0000-000000000000}"/>
          </ac:spMkLst>
        </pc:spChg>
        <pc:grpChg chg="del">
          <ac:chgData name="Hrithika Manayath" userId="7ad473773cda62ff" providerId="LiveId" clId="{5EDECC8D-AEE9-4387-A2CE-70F2112275D9}" dt="2024-10-07T12:18:44.980" v="1278" actId="478"/>
          <ac:grpSpMkLst>
            <pc:docMk/>
            <pc:sldMk cId="0" sldId="278"/>
            <ac:grpSpMk id="2919" creationId="{00000000-0000-0000-0000-000000000000}"/>
          </ac:grpSpMkLst>
        </pc:grpChg>
        <pc:picChg chg="add mod modCrop">
          <ac:chgData name="Hrithika Manayath" userId="7ad473773cda62ff" providerId="LiveId" clId="{5EDECC8D-AEE9-4387-A2CE-70F2112275D9}" dt="2024-10-07T12:26:55.839" v="1387" actId="14100"/>
          <ac:picMkLst>
            <pc:docMk/>
            <pc:sldMk cId="0" sldId="278"/>
            <ac:picMk id="8" creationId="{821DE274-5B1C-F7ED-EF13-4D01727E5784}"/>
          </ac:picMkLst>
        </pc:picChg>
        <pc:picChg chg="add mod">
          <ac:chgData name="Hrithika Manayath" userId="7ad473773cda62ff" providerId="LiveId" clId="{5EDECC8D-AEE9-4387-A2CE-70F2112275D9}" dt="2024-10-07T12:21:22.978" v="1313" actId="1076"/>
          <ac:picMkLst>
            <pc:docMk/>
            <pc:sldMk cId="0" sldId="278"/>
            <ac:picMk id="9" creationId="{19D081F0-FB6E-D59C-F96F-49F5CE1D6124}"/>
          </ac:picMkLst>
        </pc:picChg>
        <pc:picChg chg="del">
          <ac:chgData name="Hrithika Manayath" userId="7ad473773cda62ff" providerId="LiveId" clId="{5EDECC8D-AEE9-4387-A2CE-70F2112275D9}" dt="2024-10-07T12:18:43.633" v="1277" actId="478"/>
          <ac:picMkLst>
            <pc:docMk/>
            <pc:sldMk cId="0" sldId="278"/>
            <ac:picMk id="2922" creationId="{00000000-0000-0000-0000-000000000000}"/>
          </ac:picMkLst>
        </pc:picChg>
      </pc:sldChg>
      <pc:sldChg chg="addSp delSp modSp mod modTransition modAnim">
        <pc:chgData name="Hrithika Manayath" userId="7ad473773cda62ff" providerId="LiveId" clId="{5EDECC8D-AEE9-4387-A2CE-70F2112275D9}" dt="2024-10-13T15:25:11.393" v="2683"/>
        <pc:sldMkLst>
          <pc:docMk/>
          <pc:sldMk cId="0" sldId="279"/>
        </pc:sldMkLst>
        <pc:spChg chg="add del mod">
          <ac:chgData name="Hrithika Manayath" userId="7ad473773cda62ff" providerId="LiveId" clId="{5EDECC8D-AEE9-4387-A2CE-70F2112275D9}" dt="2024-10-07T12:22:45.072" v="1331" actId="478"/>
          <ac:spMkLst>
            <pc:docMk/>
            <pc:sldMk cId="0" sldId="279"/>
            <ac:spMk id="3" creationId="{D5B7393D-DABE-7AC6-66E0-C62C346041AF}"/>
          </ac:spMkLst>
        </pc:spChg>
        <pc:spChg chg="add del mod">
          <ac:chgData name="Hrithika Manayath" userId="7ad473773cda62ff" providerId="LiveId" clId="{5EDECC8D-AEE9-4387-A2CE-70F2112275D9}" dt="2024-10-07T12:22:53.998" v="1333" actId="478"/>
          <ac:spMkLst>
            <pc:docMk/>
            <pc:sldMk cId="0" sldId="279"/>
            <ac:spMk id="5" creationId="{42558231-D9B1-3494-58A3-074E71DCD2C1}"/>
          </ac:spMkLst>
        </pc:spChg>
        <pc:spChg chg="add mod">
          <ac:chgData name="Hrithika Manayath" userId="7ad473773cda62ff" providerId="LiveId" clId="{5EDECC8D-AEE9-4387-A2CE-70F2112275D9}" dt="2024-10-07T12:26:30.418" v="1383" actId="2710"/>
          <ac:spMkLst>
            <pc:docMk/>
            <pc:sldMk cId="0" sldId="279"/>
            <ac:spMk id="7" creationId="{0CE4ACCB-2913-AFD8-9B13-E79E21B03255}"/>
          </ac:spMkLst>
        </pc:spChg>
        <pc:spChg chg="add mod">
          <ac:chgData name="Hrithika Manayath" userId="7ad473773cda62ff" providerId="LiveId" clId="{5EDECC8D-AEE9-4387-A2CE-70F2112275D9}" dt="2024-10-07T12:25:25.093" v="1374"/>
          <ac:spMkLst>
            <pc:docMk/>
            <pc:sldMk cId="0" sldId="279"/>
            <ac:spMk id="8" creationId="{5011C969-9E98-66B6-E761-DB9BDA3A6308}"/>
          </ac:spMkLst>
        </pc:spChg>
        <pc:spChg chg="add mod">
          <ac:chgData name="Hrithika Manayath" userId="7ad473773cda62ff" providerId="LiveId" clId="{5EDECC8D-AEE9-4387-A2CE-70F2112275D9}" dt="2024-10-07T12:25:46.518" v="1378" actId="1076"/>
          <ac:spMkLst>
            <pc:docMk/>
            <pc:sldMk cId="0" sldId="279"/>
            <ac:spMk id="9" creationId="{1E6C567B-F2B1-25DF-CA99-AB4B515B1470}"/>
          </ac:spMkLst>
        </pc:spChg>
        <pc:spChg chg="add mod">
          <ac:chgData name="Hrithika Manayath" userId="7ad473773cda62ff" providerId="LiveId" clId="{5EDECC8D-AEE9-4387-A2CE-70F2112275D9}" dt="2024-10-07T12:26:42.090" v="1384" actId="1076"/>
          <ac:spMkLst>
            <pc:docMk/>
            <pc:sldMk cId="0" sldId="279"/>
            <ac:spMk id="10" creationId="{C52DE979-5335-0214-3FA7-D64D264C0940}"/>
          </ac:spMkLst>
        </pc:spChg>
        <pc:spChg chg="add mod">
          <ac:chgData name="Hrithika Manayath" userId="7ad473773cda62ff" providerId="LiveId" clId="{5EDECC8D-AEE9-4387-A2CE-70F2112275D9}" dt="2024-10-07T12:26:47.619" v="1386" actId="1076"/>
          <ac:spMkLst>
            <pc:docMk/>
            <pc:sldMk cId="0" sldId="279"/>
            <ac:spMk id="11" creationId="{739719E8-652A-9CDA-65C8-6116D58C761B}"/>
          </ac:spMkLst>
        </pc:spChg>
        <pc:spChg chg="del">
          <ac:chgData name="Hrithika Manayath" userId="7ad473773cda62ff" providerId="LiveId" clId="{5EDECC8D-AEE9-4387-A2CE-70F2112275D9}" dt="2024-10-07T12:22:43.648" v="1330" actId="478"/>
          <ac:spMkLst>
            <pc:docMk/>
            <pc:sldMk cId="0" sldId="279"/>
            <ac:spMk id="2933" creationId="{00000000-0000-0000-0000-000000000000}"/>
          </ac:spMkLst>
        </pc:spChg>
        <pc:spChg chg="del">
          <ac:chgData name="Hrithika Manayath" userId="7ad473773cda62ff" providerId="LiveId" clId="{5EDECC8D-AEE9-4387-A2CE-70F2112275D9}" dt="2024-10-07T12:22:49.441" v="1332" actId="478"/>
          <ac:spMkLst>
            <pc:docMk/>
            <pc:sldMk cId="0" sldId="279"/>
            <ac:spMk id="2934" creationId="{00000000-0000-0000-0000-000000000000}"/>
          </ac:spMkLst>
        </pc:spChg>
        <pc:spChg chg="del">
          <ac:chgData name="Hrithika Manayath" userId="7ad473773cda62ff" providerId="LiveId" clId="{5EDECC8D-AEE9-4387-A2CE-70F2112275D9}" dt="2024-10-07T12:22:38.822" v="1329" actId="478"/>
          <ac:spMkLst>
            <pc:docMk/>
            <pc:sldMk cId="0" sldId="279"/>
            <ac:spMk id="2935" creationId="{00000000-0000-0000-0000-000000000000}"/>
          </ac:spMkLst>
        </pc:spChg>
        <pc:spChg chg="mod">
          <ac:chgData name="Hrithika Manayath" userId="7ad473773cda62ff" providerId="LiveId" clId="{5EDECC8D-AEE9-4387-A2CE-70F2112275D9}" dt="2024-10-07T12:24:24.168" v="1362" actId="1076"/>
          <ac:spMkLst>
            <pc:docMk/>
            <pc:sldMk cId="0" sldId="279"/>
            <ac:spMk id="2955" creationId="{00000000-0000-0000-0000-000000000000}"/>
          </ac:spMkLst>
        </pc:spChg>
        <pc:spChg chg="add del mod">
          <ac:chgData name="Hrithika Manayath" userId="7ad473773cda62ff" providerId="LiveId" clId="{5EDECC8D-AEE9-4387-A2CE-70F2112275D9}" dt="2024-10-07T12:25:19.160" v="1373" actId="21"/>
          <ac:spMkLst>
            <pc:docMk/>
            <pc:sldMk cId="0" sldId="279"/>
            <ac:spMk id="2956" creationId="{00000000-0000-0000-0000-000000000000}"/>
          </ac:spMkLst>
        </pc:spChg>
        <pc:grpChg chg="del">
          <ac:chgData name="Hrithika Manayath" userId="7ad473773cda62ff" providerId="LiveId" clId="{5EDECC8D-AEE9-4387-A2CE-70F2112275D9}" dt="2024-10-07T12:22:35.408" v="1327" actId="478"/>
          <ac:grpSpMkLst>
            <pc:docMk/>
            <pc:sldMk cId="0" sldId="279"/>
            <ac:grpSpMk id="2936" creationId="{00000000-0000-0000-0000-000000000000}"/>
          </ac:grpSpMkLst>
        </pc:grpChg>
        <pc:grpChg chg="mod">
          <ac:chgData name="Hrithika Manayath" userId="7ad473773cda62ff" providerId="LiveId" clId="{5EDECC8D-AEE9-4387-A2CE-70F2112275D9}" dt="2024-10-07T12:24:59.342" v="1369" actId="1076"/>
          <ac:grpSpMkLst>
            <pc:docMk/>
            <pc:sldMk cId="0" sldId="279"/>
            <ac:grpSpMk id="2940" creationId="{00000000-0000-0000-0000-000000000000}"/>
          </ac:grpSpMkLst>
        </pc:grpChg>
        <pc:picChg chg="del">
          <ac:chgData name="Hrithika Manayath" userId="7ad473773cda62ff" providerId="LiveId" clId="{5EDECC8D-AEE9-4387-A2CE-70F2112275D9}" dt="2024-10-07T12:22:37.568" v="1328" actId="478"/>
          <ac:picMkLst>
            <pc:docMk/>
            <pc:sldMk cId="0" sldId="279"/>
            <ac:picMk id="2939" creationId="{00000000-0000-0000-0000-000000000000}"/>
          </ac:picMkLst>
        </pc:picChg>
      </pc:sldChg>
      <pc:sldChg chg="addSp delSp modSp mod modTransition">
        <pc:chgData name="Hrithika Manayath" userId="7ad473773cda62ff" providerId="LiveId" clId="{5EDECC8D-AEE9-4387-A2CE-70F2112275D9}" dt="2024-10-09T13:57:21.239" v="2575"/>
        <pc:sldMkLst>
          <pc:docMk/>
          <pc:sldMk cId="0" sldId="280"/>
        </pc:sldMkLst>
        <pc:spChg chg="add del mod">
          <ac:chgData name="Hrithika Manayath" userId="7ad473773cda62ff" providerId="LiveId" clId="{5EDECC8D-AEE9-4387-A2CE-70F2112275D9}" dt="2024-10-07T12:27:18.069" v="1389" actId="478"/>
          <ac:spMkLst>
            <pc:docMk/>
            <pc:sldMk cId="0" sldId="280"/>
            <ac:spMk id="3" creationId="{8FFF06BF-5231-B3D8-6F5C-30DE3650EFA6}"/>
          </ac:spMkLst>
        </pc:spChg>
        <pc:spChg chg="add mod">
          <ac:chgData name="Hrithika Manayath" userId="7ad473773cda62ff" providerId="LiveId" clId="{5EDECC8D-AEE9-4387-A2CE-70F2112275D9}" dt="2024-10-09T13:57:19.208" v="2574" actId="1076"/>
          <ac:spMkLst>
            <pc:docMk/>
            <pc:sldMk cId="0" sldId="280"/>
            <ac:spMk id="5" creationId="{FE8ABAE3-BD60-B85C-276A-332264A1296A}"/>
          </ac:spMkLst>
        </pc:spChg>
        <pc:spChg chg="add mod">
          <ac:chgData name="Hrithika Manayath" userId="7ad473773cda62ff" providerId="LiveId" clId="{5EDECC8D-AEE9-4387-A2CE-70F2112275D9}" dt="2024-10-07T12:28:15.788" v="1401" actId="12"/>
          <ac:spMkLst>
            <pc:docMk/>
            <pc:sldMk cId="0" sldId="280"/>
            <ac:spMk id="7" creationId="{83425535-E52A-812B-B001-87DF86489585}"/>
          </ac:spMkLst>
        </pc:spChg>
        <pc:spChg chg="add mod">
          <ac:chgData name="Hrithika Manayath" userId="7ad473773cda62ff" providerId="LiveId" clId="{5EDECC8D-AEE9-4387-A2CE-70F2112275D9}" dt="2024-10-07T12:29:52.288" v="1421" actId="1076"/>
          <ac:spMkLst>
            <pc:docMk/>
            <pc:sldMk cId="0" sldId="280"/>
            <ac:spMk id="11" creationId="{3D6F2E96-744F-8655-B193-ECF783627744}"/>
          </ac:spMkLst>
        </pc:spChg>
        <pc:spChg chg="add mod">
          <ac:chgData name="Hrithika Manayath" userId="7ad473773cda62ff" providerId="LiveId" clId="{5EDECC8D-AEE9-4387-A2CE-70F2112275D9}" dt="2024-10-07T12:30:12.273" v="1424" actId="1076"/>
          <ac:spMkLst>
            <pc:docMk/>
            <pc:sldMk cId="0" sldId="280"/>
            <ac:spMk id="12" creationId="{232F5559-E105-8D33-7B07-AF938931DB43}"/>
          </ac:spMkLst>
        </pc:spChg>
        <pc:spChg chg="add mod">
          <ac:chgData name="Hrithika Manayath" userId="7ad473773cda62ff" providerId="LiveId" clId="{5EDECC8D-AEE9-4387-A2CE-70F2112275D9}" dt="2024-10-07T12:30:42.278" v="1432" actId="1076"/>
          <ac:spMkLst>
            <pc:docMk/>
            <pc:sldMk cId="0" sldId="280"/>
            <ac:spMk id="13" creationId="{C3AF942C-3E47-1328-A88A-30C7A357AADA}"/>
          </ac:spMkLst>
        </pc:spChg>
        <pc:spChg chg="add mod">
          <ac:chgData name="Hrithika Manayath" userId="7ad473773cda62ff" providerId="LiveId" clId="{5EDECC8D-AEE9-4387-A2CE-70F2112275D9}" dt="2024-10-07T12:30:23.361" v="1427" actId="1076"/>
          <ac:spMkLst>
            <pc:docMk/>
            <pc:sldMk cId="0" sldId="280"/>
            <ac:spMk id="14" creationId="{2B636600-9773-3DDA-B549-6168CF796A92}"/>
          </ac:spMkLst>
        </pc:spChg>
        <pc:spChg chg="add mod">
          <ac:chgData name="Hrithika Manayath" userId="7ad473773cda62ff" providerId="LiveId" clId="{5EDECC8D-AEE9-4387-A2CE-70F2112275D9}" dt="2024-10-07T12:30:19.978" v="1426" actId="1076"/>
          <ac:spMkLst>
            <pc:docMk/>
            <pc:sldMk cId="0" sldId="280"/>
            <ac:spMk id="15" creationId="{3A09CA60-9680-2BE7-74D6-21DDF9918B6C}"/>
          </ac:spMkLst>
        </pc:spChg>
        <pc:spChg chg="add mod">
          <ac:chgData name="Hrithika Manayath" userId="7ad473773cda62ff" providerId="LiveId" clId="{5EDECC8D-AEE9-4387-A2CE-70F2112275D9}" dt="2024-10-07T12:30:44.116" v="1433" actId="1076"/>
          <ac:spMkLst>
            <pc:docMk/>
            <pc:sldMk cId="0" sldId="280"/>
            <ac:spMk id="16" creationId="{52984373-5F44-7E03-503E-2A42ABB088A2}"/>
          </ac:spMkLst>
        </pc:spChg>
        <pc:spChg chg="add mod">
          <ac:chgData name="Hrithika Manayath" userId="7ad473773cda62ff" providerId="LiveId" clId="{5EDECC8D-AEE9-4387-A2CE-70F2112275D9}" dt="2024-10-07T12:30:35.909" v="1430" actId="1076"/>
          <ac:spMkLst>
            <pc:docMk/>
            <pc:sldMk cId="0" sldId="280"/>
            <ac:spMk id="17" creationId="{E33CF16A-70EB-5B6F-DCB1-44CBE34B075E}"/>
          </ac:spMkLst>
        </pc:spChg>
        <pc:spChg chg="del">
          <ac:chgData name="Hrithika Manayath" userId="7ad473773cda62ff" providerId="LiveId" clId="{5EDECC8D-AEE9-4387-A2CE-70F2112275D9}" dt="2024-10-07T12:27:16.393" v="1388" actId="478"/>
          <ac:spMkLst>
            <pc:docMk/>
            <pc:sldMk cId="0" sldId="280"/>
            <ac:spMk id="2961" creationId="{00000000-0000-0000-0000-000000000000}"/>
          </ac:spMkLst>
        </pc:spChg>
        <pc:spChg chg="del">
          <ac:chgData name="Hrithika Manayath" userId="7ad473773cda62ff" providerId="LiveId" clId="{5EDECC8D-AEE9-4387-A2CE-70F2112275D9}" dt="2024-10-07T12:27:16.393" v="1388" actId="478"/>
          <ac:spMkLst>
            <pc:docMk/>
            <pc:sldMk cId="0" sldId="280"/>
            <ac:spMk id="2962" creationId="{00000000-0000-0000-0000-000000000000}"/>
          </ac:spMkLst>
        </pc:spChg>
        <pc:spChg chg="del">
          <ac:chgData name="Hrithika Manayath" userId="7ad473773cda62ff" providerId="LiveId" clId="{5EDECC8D-AEE9-4387-A2CE-70F2112275D9}" dt="2024-10-07T12:27:16.393" v="1388" actId="478"/>
          <ac:spMkLst>
            <pc:docMk/>
            <pc:sldMk cId="0" sldId="280"/>
            <ac:spMk id="2963" creationId="{00000000-0000-0000-0000-000000000000}"/>
          </ac:spMkLst>
        </pc:spChg>
        <pc:spChg chg="del">
          <ac:chgData name="Hrithika Manayath" userId="7ad473773cda62ff" providerId="LiveId" clId="{5EDECC8D-AEE9-4387-A2CE-70F2112275D9}" dt="2024-10-07T12:27:16.393" v="1388" actId="478"/>
          <ac:spMkLst>
            <pc:docMk/>
            <pc:sldMk cId="0" sldId="280"/>
            <ac:spMk id="2964" creationId="{00000000-0000-0000-0000-000000000000}"/>
          </ac:spMkLst>
        </pc:spChg>
        <pc:spChg chg="del">
          <ac:chgData name="Hrithika Manayath" userId="7ad473773cda62ff" providerId="LiveId" clId="{5EDECC8D-AEE9-4387-A2CE-70F2112275D9}" dt="2024-10-07T12:27:16.393" v="1388" actId="478"/>
          <ac:spMkLst>
            <pc:docMk/>
            <pc:sldMk cId="0" sldId="280"/>
            <ac:spMk id="2965" creationId="{00000000-0000-0000-0000-000000000000}"/>
          </ac:spMkLst>
        </pc:spChg>
        <pc:spChg chg="del">
          <ac:chgData name="Hrithika Manayath" userId="7ad473773cda62ff" providerId="LiveId" clId="{5EDECC8D-AEE9-4387-A2CE-70F2112275D9}" dt="2024-10-07T12:27:16.393" v="1388" actId="478"/>
          <ac:spMkLst>
            <pc:docMk/>
            <pc:sldMk cId="0" sldId="280"/>
            <ac:spMk id="2966" creationId="{00000000-0000-0000-0000-000000000000}"/>
          </ac:spMkLst>
        </pc:spChg>
        <pc:spChg chg="del">
          <ac:chgData name="Hrithika Manayath" userId="7ad473773cda62ff" providerId="LiveId" clId="{5EDECC8D-AEE9-4387-A2CE-70F2112275D9}" dt="2024-10-07T12:27:16.393" v="1388" actId="478"/>
          <ac:spMkLst>
            <pc:docMk/>
            <pc:sldMk cId="0" sldId="280"/>
            <ac:spMk id="2967" creationId="{00000000-0000-0000-0000-000000000000}"/>
          </ac:spMkLst>
        </pc:spChg>
        <pc:grpChg chg="del">
          <ac:chgData name="Hrithika Manayath" userId="7ad473773cda62ff" providerId="LiveId" clId="{5EDECC8D-AEE9-4387-A2CE-70F2112275D9}" dt="2024-10-07T12:27:16.393" v="1388" actId="478"/>
          <ac:grpSpMkLst>
            <pc:docMk/>
            <pc:sldMk cId="0" sldId="280"/>
            <ac:grpSpMk id="2968" creationId="{00000000-0000-0000-0000-000000000000}"/>
          </ac:grpSpMkLst>
        </pc:grpChg>
        <pc:grpChg chg="del">
          <ac:chgData name="Hrithika Manayath" userId="7ad473773cda62ff" providerId="LiveId" clId="{5EDECC8D-AEE9-4387-A2CE-70F2112275D9}" dt="2024-10-07T12:27:16.393" v="1388" actId="478"/>
          <ac:grpSpMkLst>
            <pc:docMk/>
            <pc:sldMk cId="0" sldId="280"/>
            <ac:grpSpMk id="3020" creationId="{00000000-0000-0000-0000-000000000000}"/>
          </ac:grpSpMkLst>
        </pc:grpChg>
        <pc:grpChg chg="del">
          <ac:chgData name="Hrithika Manayath" userId="7ad473773cda62ff" providerId="LiveId" clId="{5EDECC8D-AEE9-4387-A2CE-70F2112275D9}" dt="2024-10-07T12:27:16.393" v="1388" actId="478"/>
          <ac:grpSpMkLst>
            <pc:docMk/>
            <pc:sldMk cId="0" sldId="280"/>
            <ac:grpSpMk id="3041" creationId="{00000000-0000-0000-0000-000000000000}"/>
          </ac:grpSpMkLst>
        </pc:grpChg>
        <pc:grpChg chg="del">
          <ac:chgData name="Hrithika Manayath" userId="7ad473773cda62ff" providerId="LiveId" clId="{5EDECC8D-AEE9-4387-A2CE-70F2112275D9}" dt="2024-10-07T12:27:16.393" v="1388" actId="478"/>
          <ac:grpSpMkLst>
            <pc:docMk/>
            <pc:sldMk cId="0" sldId="280"/>
            <ac:grpSpMk id="3059" creationId="{00000000-0000-0000-0000-000000000000}"/>
          </ac:grpSpMkLst>
        </pc:grpChg>
        <pc:grpChg chg="del">
          <ac:chgData name="Hrithika Manayath" userId="7ad473773cda62ff" providerId="LiveId" clId="{5EDECC8D-AEE9-4387-A2CE-70F2112275D9}" dt="2024-10-07T12:27:16.393" v="1388" actId="478"/>
          <ac:grpSpMkLst>
            <pc:docMk/>
            <pc:sldMk cId="0" sldId="280"/>
            <ac:grpSpMk id="3072" creationId="{00000000-0000-0000-0000-000000000000}"/>
          </ac:grpSpMkLst>
        </pc:grpChg>
        <pc:grpChg chg="del">
          <ac:chgData name="Hrithika Manayath" userId="7ad473773cda62ff" providerId="LiveId" clId="{5EDECC8D-AEE9-4387-A2CE-70F2112275D9}" dt="2024-10-07T12:27:16.393" v="1388" actId="478"/>
          <ac:grpSpMkLst>
            <pc:docMk/>
            <pc:sldMk cId="0" sldId="280"/>
            <ac:grpSpMk id="3090" creationId="{00000000-0000-0000-0000-000000000000}"/>
          </ac:grpSpMkLst>
        </pc:grpChg>
        <pc:grpChg chg="del">
          <ac:chgData name="Hrithika Manayath" userId="7ad473773cda62ff" providerId="LiveId" clId="{5EDECC8D-AEE9-4387-A2CE-70F2112275D9}" dt="2024-10-07T12:27:16.393" v="1388" actId="478"/>
          <ac:grpSpMkLst>
            <pc:docMk/>
            <pc:sldMk cId="0" sldId="280"/>
            <ac:grpSpMk id="3108" creationId="{00000000-0000-0000-0000-000000000000}"/>
          </ac:grpSpMkLst>
        </pc:grpChg>
        <pc:grpChg chg="del">
          <ac:chgData name="Hrithika Manayath" userId="7ad473773cda62ff" providerId="LiveId" clId="{5EDECC8D-AEE9-4387-A2CE-70F2112275D9}" dt="2024-10-07T12:27:16.393" v="1388" actId="478"/>
          <ac:grpSpMkLst>
            <pc:docMk/>
            <pc:sldMk cId="0" sldId="280"/>
            <ac:grpSpMk id="3121" creationId="{00000000-0000-0000-0000-000000000000}"/>
          </ac:grpSpMkLst>
        </pc:grpChg>
        <pc:grpChg chg="del">
          <ac:chgData name="Hrithika Manayath" userId="7ad473773cda62ff" providerId="LiveId" clId="{5EDECC8D-AEE9-4387-A2CE-70F2112275D9}" dt="2024-10-07T12:27:16.393" v="1388" actId="478"/>
          <ac:grpSpMkLst>
            <pc:docMk/>
            <pc:sldMk cId="0" sldId="280"/>
            <ac:grpSpMk id="3134" creationId="{00000000-0000-0000-0000-000000000000}"/>
          </ac:grpSpMkLst>
        </pc:grpChg>
        <pc:grpChg chg="del">
          <ac:chgData name="Hrithika Manayath" userId="7ad473773cda62ff" providerId="LiveId" clId="{5EDECC8D-AEE9-4387-A2CE-70F2112275D9}" dt="2024-10-07T12:27:16.393" v="1388" actId="478"/>
          <ac:grpSpMkLst>
            <pc:docMk/>
            <pc:sldMk cId="0" sldId="280"/>
            <ac:grpSpMk id="3155" creationId="{00000000-0000-0000-0000-000000000000}"/>
          </ac:grpSpMkLst>
        </pc:grpChg>
        <pc:grpChg chg="del">
          <ac:chgData name="Hrithika Manayath" userId="7ad473773cda62ff" providerId="LiveId" clId="{5EDECC8D-AEE9-4387-A2CE-70F2112275D9}" dt="2024-10-07T12:27:16.393" v="1388" actId="478"/>
          <ac:grpSpMkLst>
            <pc:docMk/>
            <pc:sldMk cId="0" sldId="280"/>
            <ac:grpSpMk id="3173" creationId="{00000000-0000-0000-0000-000000000000}"/>
          </ac:grpSpMkLst>
        </pc:grpChg>
        <pc:grpChg chg="del">
          <ac:chgData name="Hrithika Manayath" userId="7ad473773cda62ff" providerId="LiveId" clId="{5EDECC8D-AEE9-4387-A2CE-70F2112275D9}" dt="2024-10-07T12:27:16.393" v="1388" actId="478"/>
          <ac:grpSpMkLst>
            <pc:docMk/>
            <pc:sldMk cId="0" sldId="280"/>
            <ac:grpSpMk id="3186" creationId="{00000000-0000-0000-0000-000000000000}"/>
          </ac:grpSpMkLst>
        </pc:grpChg>
        <pc:picChg chg="add mod">
          <ac:chgData name="Hrithika Manayath" userId="7ad473773cda62ff" providerId="LiveId" clId="{5EDECC8D-AEE9-4387-A2CE-70F2112275D9}" dt="2024-10-07T12:28:54.480" v="1406" actId="1076"/>
          <ac:picMkLst>
            <pc:docMk/>
            <pc:sldMk cId="0" sldId="280"/>
            <ac:picMk id="8" creationId="{E54A2A04-82AC-613C-A597-C8F9DC24F058}"/>
          </ac:picMkLst>
        </pc:picChg>
        <pc:picChg chg="add mod">
          <ac:chgData name="Hrithika Manayath" userId="7ad473773cda62ff" providerId="LiveId" clId="{5EDECC8D-AEE9-4387-A2CE-70F2112275D9}" dt="2024-10-07T12:29:48.128" v="1420" actId="1076"/>
          <ac:picMkLst>
            <pc:docMk/>
            <pc:sldMk cId="0" sldId="280"/>
            <ac:picMk id="9" creationId="{31AE7A5B-3BC2-21F2-193C-414E2300FCA8}"/>
          </ac:picMkLst>
        </pc:picChg>
      </pc:sldChg>
      <pc:sldChg chg="addSp delSp modSp mod modTransition modAnim">
        <pc:chgData name="Hrithika Manayath" userId="7ad473773cda62ff" providerId="LiveId" clId="{5EDECC8D-AEE9-4387-A2CE-70F2112275D9}" dt="2024-10-13T14:53:08.721" v="2678" actId="1076"/>
        <pc:sldMkLst>
          <pc:docMk/>
          <pc:sldMk cId="0" sldId="281"/>
        </pc:sldMkLst>
        <pc:spChg chg="add del mod">
          <ac:chgData name="Hrithika Manayath" userId="7ad473773cda62ff" providerId="LiveId" clId="{5EDECC8D-AEE9-4387-A2CE-70F2112275D9}" dt="2024-10-07T12:32:02.626" v="1447" actId="478"/>
          <ac:spMkLst>
            <pc:docMk/>
            <pc:sldMk cId="0" sldId="281"/>
            <ac:spMk id="3" creationId="{60D8D343-8DB0-1FFC-2EDA-51DC280BB647}"/>
          </ac:spMkLst>
        </pc:spChg>
        <pc:spChg chg="add mod">
          <ac:chgData name="Hrithika Manayath" userId="7ad473773cda62ff" providerId="LiveId" clId="{5EDECC8D-AEE9-4387-A2CE-70F2112275D9}" dt="2024-10-07T12:32:36.889" v="1456" actId="1076"/>
          <ac:spMkLst>
            <pc:docMk/>
            <pc:sldMk cId="0" sldId="281"/>
            <ac:spMk id="5" creationId="{704ACE52-1E86-FE3D-A5D8-5C140997FCC2}"/>
          </ac:spMkLst>
        </pc:spChg>
        <pc:spChg chg="add mod">
          <ac:chgData name="Hrithika Manayath" userId="7ad473773cda62ff" providerId="LiveId" clId="{5EDECC8D-AEE9-4387-A2CE-70F2112275D9}" dt="2024-10-07T12:34:06.468" v="1476" actId="1076"/>
          <ac:spMkLst>
            <pc:docMk/>
            <pc:sldMk cId="0" sldId="281"/>
            <ac:spMk id="9" creationId="{1DD496EC-9C04-2F60-A63B-5FB91E6B51B8}"/>
          </ac:spMkLst>
        </pc:spChg>
        <pc:spChg chg="add mod">
          <ac:chgData name="Hrithika Manayath" userId="7ad473773cda62ff" providerId="LiveId" clId="{5EDECC8D-AEE9-4387-A2CE-70F2112275D9}" dt="2024-10-13T14:53:08.721" v="2678" actId="1076"/>
          <ac:spMkLst>
            <pc:docMk/>
            <pc:sldMk cId="0" sldId="281"/>
            <ac:spMk id="10" creationId="{0BEB66E4-E005-6093-4297-91194B2D86B5}"/>
          </ac:spMkLst>
        </pc:spChg>
        <pc:spChg chg="add mod">
          <ac:chgData name="Hrithika Manayath" userId="7ad473773cda62ff" providerId="LiveId" clId="{5EDECC8D-AEE9-4387-A2CE-70F2112275D9}" dt="2024-10-07T12:34:46.919" v="1489" actId="1076"/>
          <ac:spMkLst>
            <pc:docMk/>
            <pc:sldMk cId="0" sldId="281"/>
            <ac:spMk id="11" creationId="{F526C822-9B5A-86C1-29DF-FCBD9A0E685A}"/>
          </ac:spMkLst>
        </pc:spChg>
        <pc:spChg chg="del mod">
          <ac:chgData name="Hrithika Manayath" userId="7ad473773cda62ff" providerId="LiveId" clId="{5EDECC8D-AEE9-4387-A2CE-70F2112275D9}" dt="2024-10-07T12:32:00.549" v="1446" actId="478"/>
          <ac:spMkLst>
            <pc:docMk/>
            <pc:sldMk cId="0" sldId="281"/>
            <ac:spMk id="3212" creationId="{00000000-0000-0000-0000-000000000000}"/>
          </ac:spMkLst>
        </pc:spChg>
        <pc:spChg chg="del mod">
          <ac:chgData name="Hrithika Manayath" userId="7ad473773cda62ff" providerId="LiveId" clId="{5EDECC8D-AEE9-4387-A2CE-70F2112275D9}" dt="2024-10-07T12:31:57.168" v="1445" actId="478"/>
          <ac:spMkLst>
            <pc:docMk/>
            <pc:sldMk cId="0" sldId="281"/>
            <ac:spMk id="3213" creationId="{00000000-0000-0000-0000-000000000000}"/>
          </ac:spMkLst>
        </pc:spChg>
        <pc:spChg chg="mod">
          <ac:chgData name="Hrithika Manayath" userId="7ad473773cda62ff" providerId="LiveId" clId="{5EDECC8D-AEE9-4387-A2CE-70F2112275D9}" dt="2024-10-07T12:34:39.400" v="1486" actId="1076"/>
          <ac:spMkLst>
            <pc:docMk/>
            <pc:sldMk cId="0" sldId="281"/>
            <ac:spMk id="3228" creationId="{00000000-0000-0000-0000-000000000000}"/>
          </ac:spMkLst>
        </pc:spChg>
        <pc:spChg chg="mod">
          <ac:chgData name="Hrithika Manayath" userId="7ad473773cda62ff" providerId="LiveId" clId="{5EDECC8D-AEE9-4387-A2CE-70F2112275D9}" dt="2024-10-07T12:34:41.169" v="1487" actId="1076"/>
          <ac:spMkLst>
            <pc:docMk/>
            <pc:sldMk cId="0" sldId="281"/>
            <ac:spMk id="3229" creationId="{00000000-0000-0000-0000-000000000000}"/>
          </ac:spMkLst>
        </pc:spChg>
        <pc:spChg chg="mod">
          <ac:chgData name="Hrithika Manayath" userId="7ad473773cda62ff" providerId="LiveId" clId="{5EDECC8D-AEE9-4387-A2CE-70F2112275D9}" dt="2024-10-07T12:34:00.470" v="1475" actId="1076"/>
          <ac:spMkLst>
            <pc:docMk/>
            <pc:sldMk cId="0" sldId="281"/>
            <ac:spMk id="3230" creationId="{00000000-0000-0000-0000-000000000000}"/>
          </ac:spMkLst>
        </pc:spChg>
        <pc:grpChg chg="mod">
          <ac:chgData name="Hrithika Manayath" userId="7ad473773cda62ff" providerId="LiveId" clId="{5EDECC8D-AEE9-4387-A2CE-70F2112275D9}" dt="2024-10-07T12:34:49.441" v="1490" actId="1076"/>
          <ac:grpSpMkLst>
            <pc:docMk/>
            <pc:sldMk cId="0" sldId="281"/>
            <ac:grpSpMk id="3214" creationId="{00000000-0000-0000-0000-000000000000}"/>
          </ac:grpSpMkLst>
        </pc:grpChg>
        <pc:graphicFrameChg chg="del modGraphic">
          <ac:chgData name="Hrithika Manayath" userId="7ad473773cda62ff" providerId="LiveId" clId="{5EDECC8D-AEE9-4387-A2CE-70F2112275D9}" dt="2024-10-07T12:31:51.508" v="1443" actId="478"/>
          <ac:graphicFrameMkLst>
            <pc:docMk/>
            <pc:sldMk cId="0" sldId="281"/>
            <ac:graphicFrameMk id="3211" creationId="{00000000-0000-0000-0000-000000000000}"/>
          </ac:graphicFrameMkLst>
        </pc:graphicFrameChg>
        <pc:picChg chg="add mod">
          <ac:chgData name="Hrithika Manayath" userId="7ad473773cda62ff" providerId="LiveId" clId="{5EDECC8D-AEE9-4387-A2CE-70F2112275D9}" dt="2024-10-07T12:33:10.359" v="1461" actId="1076"/>
          <ac:picMkLst>
            <pc:docMk/>
            <pc:sldMk cId="0" sldId="281"/>
            <ac:picMk id="6" creationId="{EB5351BC-A4E4-D4E9-ABC8-A7016025FF7E}"/>
          </ac:picMkLst>
        </pc:picChg>
        <pc:picChg chg="add mod">
          <ac:chgData name="Hrithika Manayath" userId="7ad473773cda62ff" providerId="LiveId" clId="{5EDECC8D-AEE9-4387-A2CE-70F2112275D9}" dt="2024-10-07T12:33:53.709" v="1474" actId="14100"/>
          <ac:picMkLst>
            <pc:docMk/>
            <pc:sldMk cId="0" sldId="281"/>
            <ac:picMk id="7" creationId="{55DAAF22-9096-21A2-6050-F91960FC878F}"/>
          </ac:picMkLst>
        </pc:picChg>
      </pc:sldChg>
      <pc:sldChg chg="addSp delSp modSp mod modTransition modAnim">
        <pc:chgData name="Hrithika Manayath" userId="7ad473773cda62ff" providerId="LiveId" clId="{5EDECC8D-AEE9-4387-A2CE-70F2112275D9}" dt="2024-10-09T13:58:18.604" v="2583"/>
        <pc:sldMkLst>
          <pc:docMk/>
          <pc:sldMk cId="0" sldId="282"/>
        </pc:sldMkLst>
        <pc:spChg chg="add del mod">
          <ac:chgData name="Hrithika Manayath" userId="7ad473773cda62ff" providerId="LiveId" clId="{5EDECC8D-AEE9-4387-A2CE-70F2112275D9}" dt="2024-10-07T12:35:23.190" v="1496" actId="478"/>
          <ac:spMkLst>
            <pc:docMk/>
            <pc:sldMk cId="0" sldId="282"/>
            <ac:spMk id="3" creationId="{DBEE3C1B-A950-3BBA-2969-CE6BFD0DE1C3}"/>
          </ac:spMkLst>
        </pc:spChg>
        <pc:spChg chg="add mod">
          <ac:chgData name="Hrithika Manayath" userId="7ad473773cda62ff" providerId="LiveId" clId="{5EDECC8D-AEE9-4387-A2CE-70F2112275D9}" dt="2024-10-07T12:36:19.620" v="1507" actId="1076"/>
          <ac:spMkLst>
            <pc:docMk/>
            <pc:sldMk cId="0" sldId="282"/>
            <ac:spMk id="5" creationId="{74708F8B-7C19-1490-BFE8-8E738FF9BC0E}"/>
          </ac:spMkLst>
        </pc:spChg>
        <pc:spChg chg="add mod">
          <ac:chgData name="Hrithika Manayath" userId="7ad473773cda62ff" providerId="LiveId" clId="{5EDECC8D-AEE9-4387-A2CE-70F2112275D9}" dt="2024-10-07T12:38:15.401" v="1557" actId="1076"/>
          <ac:spMkLst>
            <pc:docMk/>
            <pc:sldMk cId="0" sldId="282"/>
            <ac:spMk id="10" creationId="{13F9759C-9463-2829-A5A5-96502E26F937}"/>
          </ac:spMkLst>
        </pc:spChg>
        <pc:spChg chg="add mod">
          <ac:chgData name="Hrithika Manayath" userId="7ad473773cda62ff" providerId="LiveId" clId="{5EDECC8D-AEE9-4387-A2CE-70F2112275D9}" dt="2024-10-07T12:38:37.124" v="1561" actId="1076"/>
          <ac:spMkLst>
            <pc:docMk/>
            <pc:sldMk cId="0" sldId="282"/>
            <ac:spMk id="11" creationId="{5B551A82-787B-FB63-A836-837E13306CE0}"/>
          </ac:spMkLst>
        </pc:spChg>
        <pc:spChg chg="mod">
          <ac:chgData name="Hrithika Manayath" userId="7ad473773cda62ff" providerId="LiveId" clId="{5EDECC8D-AEE9-4387-A2CE-70F2112275D9}" dt="2024-10-07T12:38:45.579" v="1562"/>
          <ac:spMkLst>
            <pc:docMk/>
            <pc:sldMk cId="0" sldId="282"/>
            <ac:spMk id="13" creationId="{A8D17B46-FB7F-98F8-24FF-70475226275B}"/>
          </ac:spMkLst>
        </pc:spChg>
        <pc:spChg chg="mod">
          <ac:chgData name="Hrithika Manayath" userId="7ad473773cda62ff" providerId="LiveId" clId="{5EDECC8D-AEE9-4387-A2CE-70F2112275D9}" dt="2024-10-07T12:38:45.579" v="1562"/>
          <ac:spMkLst>
            <pc:docMk/>
            <pc:sldMk cId="0" sldId="282"/>
            <ac:spMk id="14" creationId="{15F9E591-A367-2807-458D-5DD847D188FA}"/>
          </ac:spMkLst>
        </pc:spChg>
        <pc:spChg chg="mod">
          <ac:chgData name="Hrithika Manayath" userId="7ad473773cda62ff" providerId="LiveId" clId="{5EDECC8D-AEE9-4387-A2CE-70F2112275D9}" dt="2024-10-07T12:38:45.579" v="1562"/>
          <ac:spMkLst>
            <pc:docMk/>
            <pc:sldMk cId="0" sldId="282"/>
            <ac:spMk id="15" creationId="{2EC7B5C9-9AE0-C5E7-E04A-1E94BC34543A}"/>
          </ac:spMkLst>
        </pc:spChg>
        <pc:spChg chg="mod">
          <ac:chgData name="Hrithika Manayath" userId="7ad473773cda62ff" providerId="LiveId" clId="{5EDECC8D-AEE9-4387-A2CE-70F2112275D9}" dt="2024-10-07T12:38:45.579" v="1562"/>
          <ac:spMkLst>
            <pc:docMk/>
            <pc:sldMk cId="0" sldId="282"/>
            <ac:spMk id="16" creationId="{5EE774CC-9C9A-930A-3B71-99C9D8078363}"/>
          </ac:spMkLst>
        </pc:spChg>
        <pc:spChg chg="mod">
          <ac:chgData name="Hrithika Manayath" userId="7ad473773cda62ff" providerId="LiveId" clId="{5EDECC8D-AEE9-4387-A2CE-70F2112275D9}" dt="2024-10-07T12:38:45.579" v="1562"/>
          <ac:spMkLst>
            <pc:docMk/>
            <pc:sldMk cId="0" sldId="282"/>
            <ac:spMk id="17" creationId="{1F043CEF-8FF8-C08F-924F-2052F17B673C}"/>
          </ac:spMkLst>
        </pc:spChg>
        <pc:spChg chg="mod">
          <ac:chgData name="Hrithika Manayath" userId="7ad473773cda62ff" providerId="LiveId" clId="{5EDECC8D-AEE9-4387-A2CE-70F2112275D9}" dt="2024-10-07T12:38:45.579" v="1562"/>
          <ac:spMkLst>
            <pc:docMk/>
            <pc:sldMk cId="0" sldId="282"/>
            <ac:spMk id="18" creationId="{E98449E3-CD2C-1D2F-3E28-712592DBD6D8}"/>
          </ac:spMkLst>
        </pc:spChg>
        <pc:spChg chg="mod">
          <ac:chgData name="Hrithika Manayath" userId="7ad473773cda62ff" providerId="LiveId" clId="{5EDECC8D-AEE9-4387-A2CE-70F2112275D9}" dt="2024-10-07T12:38:45.579" v="1562"/>
          <ac:spMkLst>
            <pc:docMk/>
            <pc:sldMk cId="0" sldId="282"/>
            <ac:spMk id="19" creationId="{31225DF9-81C9-B4B7-3345-1A6E10989F19}"/>
          </ac:spMkLst>
        </pc:spChg>
        <pc:spChg chg="mod">
          <ac:chgData name="Hrithika Manayath" userId="7ad473773cda62ff" providerId="LiveId" clId="{5EDECC8D-AEE9-4387-A2CE-70F2112275D9}" dt="2024-10-07T12:38:45.579" v="1562"/>
          <ac:spMkLst>
            <pc:docMk/>
            <pc:sldMk cId="0" sldId="282"/>
            <ac:spMk id="20" creationId="{0ED7D990-B269-F368-FFB3-79369707E1B4}"/>
          </ac:spMkLst>
        </pc:spChg>
        <pc:spChg chg="mod">
          <ac:chgData name="Hrithika Manayath" userId="7ad473773cda62ff" providerId="LiveId" clId="{5EDECC8D-AEE9-4387-A2CE-70F2112275D9}" dt="2024-10-07T12:38:45.579" v="1562"/>
          <ac:spMkLst>
            <pc:docMk/>
            <pc:sldMk cId="0" sldId="282"/>
            <ac:spMk id="21" creationId="{F67B83FB-DF37-6ABD-388E-C21A66CA36A6}"/>
          </ac:spMkLst>
        </pc:spChg>
        <pc:spChg chg="mod">
          <ac:chgData name="Hrithika Manayath" userId="7ad473773cda62ff" providerId="LiveId" clId="{5EDECC8D-AEE9-4387-A2CE-70F2112275D9}" dt="2024-10-07T12:38:45.579" v="1562"/>
          <ac:spMkLst>
            <pc:docMk/>
            <pc:sldMk cId="0" sldId="282"/>
            <ac:spMk id="22" creationId="{ACC94437-79DF-0B7E-9B51-BCB2F416982A}"/>
          </ac:spMkLst>
        </pc:spChg>
        <pc:spChg chg="mod">
          <ac:chgData name="Hrithika Manayath" userId="7ad473773cda62ff" providerId="LiveId" clId="{5EDECC8D-AEE9-4387-A2CE-70F2112275D9}" dt="2024-10-07T12:38:45.579" v="1562"/>
          <ac:spMkLst>
            <pc:docMk/>
            <pc:sldMk cId="0" sldId="282"/>
            <ac:spMk id="23" creationId="{1727F1E3-42CC-163C-3892-6464E254584F}"/>
          </ac:spMkLst>
        </pc:spChg>
        <pc:spChg chg="mod">
          <ac:chgData name="Hrithika Manayath" userId="7ad473773cda62ff" providerId="LiveId" clId="{5EDECC8D-AEE9-4387-A2CE-70F2112275D9}" dt="2024-10-07T12:38:45.579" v="1562"/>
          <ac:spMkLst>
            <pc:docMk/>
            <pc:sldMk cId="0" sldId="282"/>
            <ac:spMk id="24" creationId="{801C10F3-5FD8-B3A6-944B-5E8CE862A4AF}"/>
          </ac:spMkLst>
        </pc:spChg>
        <pc:spChg chg="mod">
          <ac:chgData name="Hrithika Manayath" userId="7ad473773cda62ff" providerId="LiveId" clId="{5EDECC8D-AEE9-4387-A2CE-70F2112275D9}" dt="2024-10-07T12:38:45.579" v="1562"/>
          <ac:spMkLst>
            <pc:docMk/>
            <pc:sldMk cId="0" sldId="282"/>
            <ac:spMk id="25" creationId="{1D55F2DD-4218-CD29-64E7-CCAC8F8EA122}"/>
          </ac:spMkLst>
        </pc:spChg>
        <pc:spChg chg="mod">
          <ac:chgData name="Hrithika Manayath" userId="7ad473773cda62ff" providerId="LiveId" clId="{5EDECC8D-AEE9-4387-A2CE-70F2112275D9}" dt="2024-10-07T12:38:45.579" v="1562"/>
          <ac:spMkLst>
            <pc:docMk/>
            <pc:sldMk cId="0" sldId="282"/>
            <ac:spMk id="26" creationId="{DAC35BD0-6592-2E01-1562-4B961835A4FD}"/>
          </ac:spMkLst>
        </pc:spChg>
        <pc:spChg chg="mod">
          <ac:chgData name="Hrithika Manayath" userId="7ad473773cda62ff" providerId="LiveId" clId="{5EDECC8D-AEE9-4387-A2CE-70F2112275D9}" dt="2024-10-07T12:38:45.579" v="1562"/>
          <ac:spMkLst>
            <pc:docMk/>
            <pc:sldMk cId="0" sldId="282"/>
            <ac:spMk id="27" creationId="{41B7A29E-AC2E-E138-ECB0-781B2441C79A}"/>
          </ac:spMkLst>
        </pc:spChg>
        <pc:spChg chg="mod">
          <ac:chgData name="Hrithika Manayath" userId="7ad473773cda62ff" providerId="LiveId" clId="{5EDECC8D-AEE9-4387-A2CE-70F2112275D9}" dt="2024-10-07T12:38:45.579" v="1562"/>
          <ac:spMkLst>
            <pc:docMk/>
            <pc:sldMk cId="0" sldId="282"/>
            <ac:spMk id="28" creationId="{9DDFF8EB-E598-41D0-1EB4-B8ACDA620669}"/>
          </ac:spMkLst>
        </pc:spChg>
        <pc:spChg chg="mod">
          <ac:chgData name="Hrithika Manayath" userId="7ad473773cda62ff" providerId="LiveId" clId="{5EDECC8D-AEE9-4387-A2CE-70F2112275D9}" dt="2024-10-07T12:38:45.579" v="1562"/>
          <ac:spMkLst>
            <pc:docMk/>
            <pc:sldMk cId="0" sldId="282"/>
            <ac:spMk id="29" creationId="{87FECF6A-733A-7704-0AAB-280A78131ED8}"/>
          </ac:spMkLst>
        </pc:spChg>
        <pc:spChg chg="mod">
          <ac:chgData name="Hrithika Manayath" userId="7ad473773cda62ff" providerId="LiveId" clId="{5EDECC8D-AEE9-4387-A2CE-70F2112275D9}" dt="2024-10-07T12:38:45.579" v="1562"/>
          <ac:spMkLst>
            <pc:docMk/>
            <pc:sldMk cId="0" sldId="282"/>
            <ac:spMk id="30" creationId="{9F0483C6-1F70-BABF-232E-B38A98709410}"/>
          </ac:spMkLst>
        </pc:spChg>
        <pc:spChg chg="del">
          <ac:chgData name="Hrithika Manayath" userId="7ad473773cda62ff" providerId="LiveId" clId="{5EDECC8D-AEE9-4387-A2CE-70F2112275D9}" dt="2024-10-07T12:35:16.361" v="1494" actId="478"/>
          <ac:spMkLst>
            <pc:docMk/>
            <pc:sldMk cId="0" sldId="282"/>
            <ac:spMk id="3235" creationId="{00000000-0000-0000-0000-000000000000}"/>
          </ac:spMkLst>
        </pc:spChg>
        <pc:spChg chg="del">
          <ac:chgData name="Hrithika Manayath" userId="7ad473773cda62ff" providerId="LiveId" clId="{5EDECC8D-AEE9-4387-A2CE-70F2112275D9}" dt="2024-10-07T12:35:19.638" v="1495" actId="478"/>
          <ac:spMkLst>
            <pc:docMk/>
            <pc:sldMk cId="0" sldId="282"/>
            <ac:spMk id="3236" creationId="{00000000-0000-0000-0000-000000000000}"/>
          </ac:spMkLst>
        </pc:spChg>
        <pc:spChg chg="del">
          <ac:chgData name="Hrithika Manayath" userId="7ad473773cda62ff" providerId="LiveId" clId="{5EDECC8D-AEE9-4387-A2CE-70F2112275D9}" dt="2024-10-07T12:35:16.361" v="1494" actId="478"/>
          <ac:spMkLst>
            <pc:docMk/>
            <pc:sldMk cId="0" sldId="282"/>
            <ac:spMk id="3237" creationId="{00000000-0000-0000-0000-000000000000}"/>
          </ac:spMkLst>
        </pc:spChg>
        <pc:spChg chg="del">
          <ac:chgData name="Hrithika Manayath" userId="7ad473773cda62ff" providerId="LiveId" clId="{5EDECC8D-AEE9-4387-A2CE-70F2112275D9}" dt="2024-10-07T12:35:16.361" v="1494" actId="478"/>
          <ac:spMkLst>
            <pc:docMk/>
            <pc:sldMk cId="0" sldId="282"/>
            <ac:spMk id="3238" creationId="{00000000-0000-0000-0000-000000000000}"/>
          </ac:spMkLst>
        </pc:spChg>
        <pc:spChg chg="del">
          <ac:chgData name="Hrithika Manayath" userId="7ad473773cda62ff" providerId="LiveId" clId="{5EDECC8D-AEE9-4387-A2CE-70F2112275D9}" dt="2024-10-07T12:35:16.361" v="1494" actId="478"/>
          <ac:spMkLst>
            <pc:docMk/>
            <pc:sldMk cId="0" sldId="282"/>
            <ac:spMk id="3239" creationId="{00000000-0000-0000-0000-000000000000}"/>
          </ac:spMkLst>
        </pc:spChg>
        <pc:spChg chg="del">
          <ac:chgData name="Hrithika Manayath" userId="7ad473773cda62ff" providerId="LiveId" clId="{5EDECC8D-AEE9-4387-A2CE-70F2112275D9}" dt="2024-10-07T12:35:16.361" v="1494" actId="478"/>
          <ac:spMkLst>
            <pc:docMk/>
            <pc:sldMk cId="0" sldId="282"/>
            <ac:spMk id="3240" creationId="{00000000-0000-0000-0000-000000000000}"/>
          </ac:spMkLst>
        </pc:spChg>
        <pc:spChg chg="del">
          <ac:chgData name="Hrithika Manayath" userId="7ad473773cda62ff" providerId="LiveId" clId="{5EDECC8D-AEE9-4387-A2CE-70F2112275D9}" dt="2024-10-07T12:35:16.361" v="1494" actId="478"/>
          <ac:spMkLst>
            <pc:docMk/>
            <pc:sldMk cId="0" sldId="282"/>
            <ac:spMk id="3241" creationId="{00000000-0000-0000-0000-000000000000}"/>
          </ac:spMkLst>
        </pc:spChg>
        <pc:spChg chg="del">
          <ac:chgData name="Hrithika Manayath" userId="7ad473773cda62ff" providerId="LiveId" clId="{5EDECC8D-AEE9-4387-A2CE-70F2112275D9}" dt="2024-10-07T12:35:16.361" v="1494" actId="478"/>
          <ac:spMkLst>
            <pc:docMk/>
            <pc:sldMk cId="0" sldId="282"/>
            <ac:spMk id="3242" creationId="{00000000-0000-0000-0000-000000000000}"/>
          </ac:spMkLst>
        </pc:spChg>
        <pc:spChg chg="mod">
          <ac:chgData name="Hrithika Manayath" userId="7ad473773cda62ff" providerId="LiveId" clId="{5EDECC8D-AEE9-4387-A2CE-70F2112275D9}" dt="2024-10-07T12:38:25.199" v="1558" actId="1076"/>
          <ac:spMkLst>
            <pc:docMk/>
            <pc:sldMk cId="0" sldId="282"/>
            <ac:spMk id="3289" creationId="{00000000-0000-0000-0000-000000000000}"/>
          </ac:spMkLst>
        </pc:spChg>
        <pc:spChg chg="mod">
          <ac:chgData name="Hrithika Manayath" userId="7ad473773cda62ff" providerId="LiveId" clId="{5EDECC8D-AEE9-4387-A2CE-70F2112275D9}" dt="2024-10-07T12:38:50.242" v="1564" actId="1076"/>
          <ac:spMkLst>
            <pc:docMk/>
            <pc:sldMk cId="0" sldId="282"/>
            <ac:spMk id="3304" creationId="{00000000-0000-0000-0000-000000000000}"/>
          </ac:spMkLst>
        </pc:spChg>
        <pc:spChg chg="del">
          <ac:chgData name="Hrithika Manayath" userId="7ad473773cda62ff" providerId="LiveId" clId="{5EDECC8D-AEE9-4387-A2CE-70F2112275D9}" dt="2024-10-07T12:35:16.361" v="1494" actId="478"/>
          <ac:spMkLst>
            <pc:docMk/>
            <pc:sldMk cId="0" sldId="282"/>
            <ac:spMk id="3307" creationId="{00000000-0000-0000-0000-000000000000}"/>
          </ac:spMkLst>
        </pc:spChg>
        <pc:spChg chg="del">
          <ac:chgData name="Hrithika Manayath" userId="7ad473773cda62ff" providerId="LiveId" clId="{5EDECC8D-AEE9-4387-A2CE-70F2112275D9}" dt="2024-10-07T12:35:16.361" v="1494" actId="478"/>
          <ac:spMkLst>
            <pc:docMk/>
            <pc:sldMk cId="0" sldId="282"/>
            <ac:spMk id="3309" creationId="{00000000-0000-0000-0000-000000000000}"/>
          </ac:spMkLst>
        </pc:spChg>
        <pc:grpChg chg="add mod">
          <ac:chgData name="Hrithika Manayath" userId="7ad473773cda62ff" providerId="LiveId" clId="{5EDECC8D-AEE9-4387-A2CE-70F2112275D9}" dt="2024-10-07T12:38:52.719" v="1566" actId="1076"/>
          <ac:grpSpMkLst>
            <pc:docMk/>
            <pc:sldMk cId="0" sldId="282"/>
            <ac:grpSpMk id="12" creationId="{4E506044-8472-2CF1-518C-7F9DB4212EAA}"/>
          </ac:grpSpMkLst>
        </pc:grpChg>
        <pc:grpChg chg="del">
          <ac:chgData name="Hrithika Manayath" userId="7ad473773cda62ff" providerId="LiveId" clId="{5EDECC8D-AEE9-4387-A2CE-70F2112275D9}" dt="2024-10-07T12:35:16.361" v="1494" actId="478"/>
          <ac:grpSpMkLst>
            <pc:docMk/>
            <pc:sldMk cId="0" sldId="282"/>
            <ac:grpSpMk id="3243" creationId="{00000000-0000-0000-0000-000000000000}"/>
          </ac:grpSpMkLst>
        </pc:grpChg>
        <pc:grpChg chg="del">
          <ac:chgData name="Hrithika Manayath" userId="7ad473773cda62ff" providerId="LiveId" clId="{5EDECC8D-AEE9-4387-A2CE-70F2112275D9}" dt="2024-10-07T12:35:16.361" v="1494" actId="478"/>
          <ac:grpSpMkLst>
            <pc:docMk/>
            <pc:sldMk cId="0" sldId="282"/>
            <ac:grpSpMk id="3259" creationId="{00000000-0000-0000-0000-000000000000}"/>
          </ac:grpSpMkLst>
        </pc:grpChg>
        <pc:grpChg chg="del">
          <ac:chgData name="Hrithika Manayath" userId="7ad473773cda62ff" providerId="LiveId" clId="{5EDECC8D-AEE9-4387-A2CE-70F2112275D9}" dt="2024-10-07T12:35:16.361" v="1494" actId="478"/>
          <ac:grpSpMkLst>
            <pc:docMk/>
            <pc:sldMk cId="0" sldId="282"/>
            <ac:grpSpMk id="3277" creationId="{00000000-0000-0000-0000-000000000000}"/>
          </ac:grpSpMkLst>
        </pc:grpChg>
        <pc:grpChg chg="mod">
          <ac:chgData name="Hrithika Manayath" userId="7ad473773cda62ff" providerId="LiveId" clId="{5EDECC8D-AEE9-4387-A2CE-70F2112275D9}" dt="2024-10-07T12:36:23.649" v="1508" actId="1076"/>
          <ac:grpSpMkLst>
            <pc:docMk/>
            <pc:sldMk cId="0" sldId="282"/>
            <ac:grpSpMk id="3290" creationId="{00000000-0000-0000-0000-000000000000}"/>
          </ac:grpSpMkLst>
        </pc:grpChg>
        <pc:picChg chg="add mod">
          <ac:chgData name="Hrithika Manayath" userId="7ad473773cda62ff" providerId="LiveId" clId="{5EDECC8D-AEE9-4387-A2CE-70F2112275D9}" dt="2024-10-07T12:37:32.449" v="1524" actId="14100"/>
          <ac:picMkLst>
            <pc:docMk/>
            <pc:sldMk cId="0" sldId="282"/>
            <ac:picMk id="6" creationId="{11F66410-AACF-7158-FFF9-9D685006BAC1}"/>
          </ac:picMkLst>
        </pc:picChg>
        <pc:picChg chg="add mod">
          <ac:chgData name="Hrithika Manayath" userId="7ad473773cda62ff" providerId="LiveId" clId="{5EDECC8D-AEE9-4387-A2CE-70F2112275D9}" dt="2024-10-07T12:37:35.995" v="1525" actId="14100"/>
          <ac:picMkLst>
            <pc:docMk/>
            <pc:sldMk cId="0" sldId="282"/>
            <ac:picMk id="7" creationId="{133C51A6-460E-428A-C977-F0E272238FC3}"/>
          </ac:picMkLst>
        </pc:picChg>
        <pc:picChg chg="add del mod">
          <ac:chgData name="Hrithika Manayath" userId="7ad473773cda62ff" providerId="LiveId" clId="{5EDECC8D-AEE9-4387-A2CE-70F2112275D9}" dt="2024-10-07T12:36:41.389" v="1511" actId="478"/>
          <ac:picMkLst>
            <pc:docMk/>
            <pc:sldMk cId="0" sldId="282"/>
            <ac:picMk id="8" creationId="{1D56EC2E-C997-1F24-E3F7-D6830F2F9F82}"/>
          </ac:picMkLst>
        </pc:picChg>
        <pc:cxnChg chg="del mod">
          <ac:chgData name="Hrithika Manayath" userId="7ad473773cda62ff" providerId="LiveId" clId="{5EDECC8D-AEE9-4387-A2CE-70F2112275D9}" dt="2024-10-07T12:35:16.361" v="1494" actId="478"/>
          <ac:cxnSpMkLst>
            <pc:docMk/>
            <pc:sldMk cId="0" sldId="282"/>
            <ac:cxnSpMk id="3306" creationId="{00000000-0000-0000-0000-000000000000}"/>
          </ac:cxnSpMkLst>
        </pc:cxnChg>
        <pc:cxnChg chg="del mod">
          <ac:chgData name="Hrithika Manayath" userId="7ad473773cda62ff" providerId="LiveId" clId="{5EDECC8D-AEE9-4387-A2CE-70F2112275D9}" dt="2024-10-07T12:35:16.361" v="1494" actId="478"/>
          <ac:cxnSpMkLst>
            <pc:docMk/>
            <pc:sldMk cId="0" sldId="282"/>
            <ac:cxnSpMk id="3308" creationId="{00000000-0000-0000-0000-000000000000}"/>
          </ac:cxnSpMkLst>
        </pc:cxnChg>
      </pc:sldChg>
      <pc:sldChg chg="addSp delSp modSp mod modTransition">
        <pc:chgData name="Hrithika Manayath" userId="7ad473773cda62ff" providerId="LiveId" clId="{5EDECC8D-AEE9-4387-A2CE-70F2112275D9}" dt="2024-10-09T13:58:29.723" v="2584"/>
        <pc:sldMkLst>
          <pc:docMk/>
          <pc:sldMk cId="0" sldId="283"/>
        </pc:sldMkLst>
        <pc:spChg chg="add del mod">
          <ac:chgData name="Hrithika Manayath" userId="7ad473773cda62ff" providerId="LiveId" clId="{5EDECC8D-AEE9-4387-A2CE-70F2112275D9}" dt="2024-10-07T12:39:56.189" v="1577" actId="478"/>
          <ac:spMkLst>
            <pc:docMk/>
            <pc:sldMk cId="0" sldId="283"/>
            <ac:spMk id="3" creationId="{6259F188-E5DE-84EF-2F1D-2451AE7C2311}"/>
          </ac:spMkLst>
        </pc:spChg>
        <pc:spChg chg="add mod">
          <ac:chgData name="Hrithika Manayath" userId="7ad473773cda62ff" providerId="LiveId" clId="{5EDECC8D-AEE9-4387-A2CE-70F2112275D9}" dt="2024-10-07T12:44:02.914" v="1613" actId="12"/>
          <ac:spMkLst>
            <pc:docMk/>
            <pc:sldMk cId="0" sldId="283"/>
            <ac:spMk id="5" creationId="{F76AAFD6-2118-2B50-71F8-65F5EBD0113D}"/>
          </ac:spMkLst>
        </pc:spChg>
        <pc:spChg chg="add mod">
          <ac:chgData name="Hrithika Manayath" userId="7ad473773cda62ff" providerId="LiveId" clId="{5EDECC8D-AEE9-4387-A2CE-70F2112275D9}" dt="2024-10-07T12:44:22.190" v="1617" actId="1076"/>
          <ac:spMkLst>
            <pc:docMk/>
            <pc:sldMk cId="0" sldId="283"/>
            <ac:spMk id="10" creationId="{634E44D7-A464-AFBA-6F3C-0384EDEFFB48}"/>
          </ac:spMkLst>
        </pc:spChg>
        <pc:spChg chg="del mod">
          <ac:chgData name="Hrithika Manayath" userId="7ad473773cda62ff" providerId="LiveId" clId="{5EDECC8D-AEE9-4387-A2CE-70F2112275D9}" dt="2024-10-07T12:39:52.033" v="1576" actId="478"/>
          <ac:spMkLst>
            <pc:docMk/>
            <pc:sldMk cId="0" sldId="283"/>
            <ac:spMk id="3314" creationId="{00000000-0000-0000-0000-000000000000}"/>
          </ac:spMkLst>
        </pc:spChg>
        <pc:spChg chg="mod">
          <ac:chgData name="Hrithika Manayath" userId="7ad473773cda62ff" providerId="LiveId" clId="{5EDECC8D-AEE9-4387-A2CE-70F2112275D9}" dt="2024-10-07T12:45:07.190" v="1622" actId="1076"/>
          <ac:spMkLst>
            <pc:docMk/>
            <pc:sldMk cId="0" sldId="283"/>
            <ac:spMk id="3315" creationId="{00000000-0000-0000-0000-000000000000}"/>
          </ac:spMkLst>
        </pc:spChg>
        <pc:spChg chg="mod">
          <ac:chgData name="Hrithika Manayath" userId="7ad473773cda62ff" providerId="LiveId" clId="{5EDECC8D-AEE9-4387-A2CE-70F2112275D9}" dt="2024-10-07T12:44:43.032" v="1619" actId="1076"/>
          <ac:spMkLst>
            <pc:docMk/>
            <pc:sldMk cId="0" sldId="283"/>
            <ac:spMk id="3316" creationId="{00000000-0000-0000-0000-000000000000}"/>
          </ac:spMkLst>
        </pc:spChg>
        <pc:spChg chg="mod">
          <ac:chgData name="Hrithika Manayath" userId="7ad473773cda62ff" providerId="LiveId" clId="{5EDECC8D-AEE9-4387-A2CE-70F2112275D9}" dt="2024-10-07T12:45:00.789" v="1621" actId="1076"/>
          <ac:spMkLst>
            <pc:docMk/>
            <pc:sldMk cId="0" sldId="283"/>
            <ac:spMk id="3317" creationId="{00000000-0000-0000-0000-000000000000}"/>
          </ac:spMkLst>
        </pc:spChg>
        <pc:spChg chg="del">
          <ac:chgData name="Hrithika Manayath" userId="7ad473773cda62ff" providerId="LiveId" clId="{5EDECC8D-AEE9-4387-A2CE-70F2112275D9}" dt="2024-10-07T12:39:43.939" v="1573" actId="478"/>
          <ac:spMkLst>
            <pc:docMk/>
            <pc:sldMk cId="0" sldId="283"/>
            <ac:spMk id="3318" creationId="{00000000-0000-0000-0000-000000000000}"/>
          </ac:spMkLst>
        </pc:spChg>
        <pc:spChg chg="del">
          <ac:chgData name="Hrithika Manayath" userId="7ad473773cda62ff" providerId="LiveId" clId="{5EDECC8D-AEE9-4387-A2CE-70F2112275D9}" dt="2024-10-07T12:39:43.939" v="1573" actId="478"/>
          <ac:spMkLst>
            <pc:docMk/>
            <pc:sldMk cId="0" sldId="283"/>
            <ac:spMk id="3319" creationId="{00000000-0000-0000-0000-000000000000}"/>
          </ac:spMkLst>
        </pc:spChg>
        <pc:spChg chg="del mod">
          <ac:chgData name="Hrithika Manayath" userId="7ad473773cda62ff" providerId="LiveId" clId="{5EDECC8D-AEE9-4387-A2CE-70F2112275D9}" dt="2024-10-07T12:39:49.359" v="1575" actId="478"/>
          <ac:spMkLst>
            <pc:docMk/>
            <pc:sldMk cId="0" sldId="283"/>
            <ac:spMk id="3320" creationId="{00000000-0000-0000-0000-000000000000}"/>
          </ac:spMkLst>
        </pc:spChg>
        <pc:spChg chg="del">
          <ac:chgData name="Hrithika Manayath" userId="7ad473773cda62ff" providerId="LiveId" clId="{5EDECC8D-AEE9-4387-A2CE-70F2112275D9}" dt="2024-10-07T12:39:43.939" v="1573" actId="478"/>
          <ac:spMkLst>
            <pc:docMk/>
            <pc:sldMk cId="0" sldId="283"/>
            <ac:spMk id="3321" creationId="{00000000-0000-0000-0000-000000000000}"/>
          </ac:spMkLst>
        </pc:spChg>
        <pc:spChg chg="del">
          <ac:chgData name="Hrithika Manayath" userId="7ad473773cda62ff" providerId="LiveId" clId="{5EDECC8D-AEE9-4387-A2CE-70F2112275D9}" dt="2024-10-07T12:39:43.939" v="1573" actId="478"/>
          <ac:spMkLst>
            <pc:docMk/>
            <pc:sldMk cId="0" sldId="283"/>
            <ac:spMk id="3322" creationId="{00000000-0000-0000-0000-000000000000}"/>
          </ac:spMkLst>
        </pc:spChg>
        <pc:spChg chg="del">
          <ac:chgData name="Hrithika Manayath" userId="7ad473773cda62ff" providerId="LiveId" clId="{5EDECC8D-AEE9-4387-A2CE-70F2112275D9}" dt="2024-10-07T12:39:43.939" v="1573" actId="478"/>
          <ac:spMkLst>
            <pc:docMk/>
            <pc:sldMk cId="0" sldId="283"/>
            <ac:spMk id="3323" creationId="{00000000-0000-0000-0000-000000000000}"/>
          </ac:spMkLst>
        </pc:spChg>
        <pc:spChg chg="del">
          <ac:chgData name="Hrithika Manayath" userId="7ad473773cda62ff" providerId="LiveId" clId="{5EDECC8D-AEE9-4387-A2CE-70F2112275D9}" dt="2024-10-07T12:39:43.939" v="1573" actId="478"/>
          <ac:spMkLst>
            <pc:docMk/>
            <pc:sldMk cId="0" sldId="283"/>
            <ac:spMk id="3324" creationId="{00000000-0000-0000-0000-000000000000}"/>
          </ac:spMkLst>
        </pc:spChg>
        <pc:spChg chg="del">
          <ac:chgData name="Hrithika Manayath" userId="7ad473773cda62ff" providerId="LiveId" clId="{5EDECC8D-AEE9-4387-A2CE-70F2112275D9}" dt="2024-10-07T12:39:43.939" v="1573" actId="478"/>
          <ac:spMkLst>
            <pc:docMk/>
            <pc:sldMk cId="0" sldId="283"/>
            <ac:spMk id="3325" creationId="{00000000-0000-0000-0000-000000000000}"/>
          </ac:spMkLst>
        </pc:spChg>
        <pc:spChg chg="del">
          <ac:chgData name="Hrithika Manayath" userId="7ad473773cda62ff" providerId="LiveId" clId="{5EDECC8D-AEE9-4387-A2CE-70F2112275D9}" dt="2024-10-07T12:39:43.939" v="1573" actId="478"/>
          <ac:spMkLst>
            <pc:docMk/>
            <pc:sldMk cId="0" sldId="283"/>
            <ac:spMk id="3326" creationId="{00000000-0000-0000-0000-000000000000}"/>
          </ac:spMkLst>
        </pc:spChg>
        <pc:spChg chg="del">
          <ac:chgData name="Hrithika Manayath" userId="7ad473773cda62ff" providerId="LiveId" clId="{5EDECC8D-AEE9-4387-A2CE-70F2112275D9}" dt="2024-10-07T12:39:43.939" v="1573" actId="478"/>
          <ac:spMkLst>
            <pc:docMk/>
            <pc:sldMk cId="0" sldId="283"/>
            <ac:spMk id="3327" creationId="{00000000-0000-0000-0000-000000000000}"/>
          </ac:spMkLst>
        </pc:spChg>
        <pc:spChg chg="del">
          <ac:chgData name="Hrithika Manayath" userId="7ad473773cda62ff" providerId="LiveId" clId="{5EDECC8D-AEE9-4387-A2CE-70F2112275D9}" dt="2024-10-07T12:39:43.939" v="1573" actId="478"/>
          <ac:spMkLst>
            <pc:docMk/>
            <pc:sldMk cId="0" sldId="283"/>
            <ac:spMk id="3328" creationId="{00000000-0000-0000-0000-000000000000}"/>
          </ac:spMkLst>
        </pc:spChg>
        <pc:spChg chg="del">
          <ac:chgData name="Hrithika Manayath" userId="7ad473773cda62ff" providerId="LiveId" clId="{5EDECC8D-AEE9-4387-A2CE-70F2112275D9}" dt="2024-10-07T12:39:43.939" v="1573" actId="478"/>
          <ac:spMkLst>
            <pc:docMk/>
            <pc:sldMk cId="0" sldId="283"/>
            <ac:spMk id="3329" creationId="{00000000-0000-0000-0000-000000000000}"/>
          </ac:spMkLst>
        </pc:spChg>
        <pc:grpChg chg="mod">
          <ac:chgData name="Hrithika Manayath" userId="7ad473773cda62ff" providerId="LiveId" clId="{5EDECC8D-AEE9-4387-A2CE-70F2112275D9}" dt="2024-10-07T12:44:36.859" v="1618" actId="1076"/>
          <ac:grpSpMkLst>
            <pc:docMk/>
            <pc:sldMk cId="0" sldId="283"/>
            <ac:grpSpMk id="3330" creationId="{00000000-0000-0000-0000-000000000000}"/>
          </ac:grpSpMkLst>
        </pc:grpChg>
        <pc:grpChg chg="del">
          <ac:chgData name="Hrithika Manayath" userId="7ad473773cda62ff" providerId="LiveId" clId="{5EDECC8D-AEE9-4387-A2CE-70F2112275D9}" dt="2024-10-07T12:39:43.939" v="1573" actId="478"/>
          <ac:grpSpMkLst>
            <pc:docMk/>
            <pc:sldMk cId="0" sldId="283"/>
            <ac:grpSpMk id="3343" creationId="{00000000-0000-0000-0000-000000000000}"/>
          </ac:grpSpMkLst>
        </pc:grpChg>
        <pc:grpChg chg="del">
          <ac:chgData name="Hrithika Manayath" userId="7ad473773cda62ff" providerId="LiveId" clId="{5EDECC8D-AEE9-4387-A2CE-70F2112275D9}" dt="2024-10-07T12:39:43.939" v="1573" actId="478"/>
          <ac:grpSpMkLst>
            <pc:docMk/>
            <pc:sldMk cId="0" sldId="283"/>
            <ac:grpSpMk id="3352" creationId="{00000000-0000-0000-0000-000000000000}"/>
          </ac:grpSpMkLst>
        </pc:grpChg>
        <pc:grpChg chg="del">
          <ac:chgData name="Hrithika Manayath" userId="7ad473773cda62ff" providerId="LiveId" clId="{5EDECC8D-AEE9-4387-A2CE-70F2112275D9}" dt="2024-10-07T12:39:43.939" v="1573" actId="478"/>
          <ac:grpSpMkLst>
            <pc:docMk/>
            <pc:sldMk cId="0" sldId="283"/>
            <ac:grpSpMk id="3381" creationId="{00000000-0000-0000-0000-000000000000}"/>
          </ac:grpSpMkLst>
        </pc:grpChg>
        <pc:grpChg chg="del">
          <ac:chgData name="Hrithika Manayath" userId="7ad473773cda62ff" providerId="LiveId" clId="{5EDECC8D-AEE9-4387-A2CE-70F2112275D9}" dt="2024-10-07T12:39:43.939" v="1573" actId="478"/>
          <ac:grpSpMkLst>
            <pc:docMk/>
            <pc:sldMk cId="0" sldId="283"/>
            <ac:grpSpMk id="3400" creationId="{00000000-0000-0000-0000-000000000000}"/>
          </ac:grpSpMkLst>
        </pc:grpChg>
        <pc:picChg chg="add mod modCrop">
          <ac:chgData name="Hrithika Manayath" userId="7ad473773cda62ff" providerId="LiveId" clId="{5EDECC8D-AEE9-4387-A2CE-70F2112275D9}" dt="2024-10-07T12:44:15.839" v="1616" actId="1076"/>
          <ac:picMkLst>
            <pc:docMk/>
            <pc:sldMk cId="0" sldId="283"/>
            <ac:picMk id="6" creationId="{D3B0B36A-1FAB-E87E-DB00-D7E5BA883502}"/>
          </ac:picMkLst>
        </pc:picChg>
        <pc:picChg chg="add mod">
          <ac:chgData name="Hrithika Manayath" userId="7ad473773cda62ff" providerId="LiveId" clId="{5EDECC8D-AEE9-4387-A2CE-70F2112275D9}" dt="2024-10-07T12:40:19.460" v="1582"/>
          <ac:picMkLst>
            <pc:docMk/>
            <pc:sldMk cId="0" sldId="283"/>
            <ac:picMk id="7" creationId="{6E656407-8DDE-98F0-FA02-BE05CA47EC89}"/>
          </ac:picMkLst>
        </pc:picChg>
        <pc:picChg chg="add mod">
          <ac:chgData name="Hrithika Manayath" userId="7ad473773cda62ff" providerId="LiveId" clId="{5EDECC8D-AEE9-4387-A2CE-70F2112275D9}" dt="2024-10-07T12:42:38.619" v="1597" actId="1076"/>
          <ac:picMkLst>
            <pc:docMk/>
            <pc:sldMk cId="0" sldId="283"/>
            <ac:picMk id="8" creationId="{B598665E-C1BA-8FF4-E23F-A9906B5F744B}"/>
          </ac:picMkLst>
        </pc:picChg>
      </pc:sldChg>
      <pc:sldChg chg="addSp delSp modSp mod modTransition modAnim">
        <pc:chgData name="Hrithika Manayath" userId="7ad473773cda62ff" providerId="LiveId" clId="{5EDECC8D-AEE9-4387-A2CE-70F2112275D9}" dt="2024-10-09T13:59:19.573" v="2592"/>
        <pc:sldMkLst>
          <pc:docMk/>
          <pc:sldMk cId="0" sldId="284"/>
        </pc:sldMkLst>
        <pc:spChg chg="add del mod">
          <ac:chgData name="Hrithika Manayath" userId="7ad473773cda62ff" providerId="LiveId" clId="{5EDECC8D-AEE9-4387-A2CE-70F2112275D9}" dt="2024-10-07T12:47:18.813" v="1628" actId="478"/>
          <ac:spMkLst>
            <pc:docMk/>
            <pc:sldMk cId="0" sldId="284"/>
            <ac:spMk id="3" creationId="{1E65D955-5D72-CD3F-D570-2A1B46F6EDBC}"/>
          </ac:spMkLst>
        </pc:spChg>
        <pc:spChg chg="add mod">
          <ac:chgData name="Hrithika Manayath" userId="7ad473773cda62ff" providerId="LiveId" clId="{5EDECC8D-AEE9-4387-A2CE-70F2112275D9}" dt="2024-10-07T12:49:01.519" v="1647" actId="1076"/>
          <ac:spMkLst>
            <pc:docMk/>
            <pc:sldMk cId="0" sldId="284"/>
            <ac:spMk id="5" creationId="{490A2418-8224-BD75-2BF2-BE1903DBE5A1}"/>
          </ac:spMkLst>
        </pc:spChg>
        <pc:spChg chg="del">
          <ac:chgData name="Hrithika Manayath" userId="7ad473773cda62ff" providerId="LiveId" clId="{5EDECC8D-AEE9-4387-A2CE-70F2112275D9}" dt="2024-10-07T12:47:16.009" v="1627" actId="478"/>
          <ac:spMkLst>
            <pc:docMk/>
            <pc:sldMk cId="0" sldId="284"/>
            <ac:spMk id="3414" creationId="{00000000-0000-0000-0000-000000000000}"/>
          </ac:spMkLst>
        </pc:spChg>
        <pc:spChg chg="del">
          <ac:chgData name="Hrithika Manayath" userId="7ad473773cda62ff" providerId="LiveId" clId="{5EDECC8D-AEE9-4387-A2CE-70F2112275D9}" dt="2024-10-07T12:47:16.009" v="1627" actId="478"/>
          <ac:spMkLst>
            <pc:docMk/>
            <pc:sldMk cId="0" sldId="284"/>
            <ac:spMk id="3416" creationId="{00000000-0000-0000-0000-000000000000}"/>
          </ac:spMkLst>
        </pc:spChg>
        <pc:spChg chg="del">
          <ac:chgData name="Hrithika Manayath" userId="7ad473773cda62ff" providerId="LiveId" clId="{5EDECC8D-AEE9-4387-A2CE-70F2112275D9}" dt="2024-10-07T12:47:16.009" v="1627" actId="478"/>
          <ac:spMkLst>
            <pc:docMk/>
            <pc:sldMk cId="0" sldId="284"/>
            <ac:spMk id="3417" creationId="{00000000-0000-0000-0000-000000000000}"/>
          </ac:spMkLst>
        </pc:spChg>
        <pc:spChg chg="del">
          <ac:chgData name="Hrithika Manayath" userId="7ad473773cda62ff" providerId="LiveId" clId="{5EDECC8D-AEE9-4387-A2CE-70F2112275D9}" dt="2024-10-07T12:47:16.009" v="1627" actId="478"/>
          <ac:spMkLst>
            <pc:docMk/>
            <pc:sldMk cId="0" sldId="284"/>
            <ac:spMk id="3418" creationId="{00000000-0000-0000-0000-000000000000}"/>
          </ac:spMkLst>
        </pc:spChg>
        <pc:spChg chg="del">
          <ac:chgData name="Hrithika Manayath" userId="7ad473773cda62ff" providerId="LiveId" clId="{5EDECC8D-AEE9-4387-A2CE-70F2112275D9}" dt="2024-10-07T12:47:16.009" v="1627" actId="478"/>
          <ac:spMkLst>
            <pc:docMk/>
            <pc:sldMk cId="0" sldId="284"/>
            <ac:spMk id="3419" creationId="{00000000-0000-0000-0000-000000000000}"/>
          </ac:spMkLst>
        </pc:spChg>
        <pc:spChg chg="mod">
          <ac:chgData name="Hrithika Manayath" userId="7ad473773cda62ff" providerId="LiveId" clId="{5EDECC8D-AEE9-4387-A2CE-70F2112275D9}" dt="2024-10-07T12:49:26.880" v="1651" actId="1076"/>
          <ac:spMkLst>
            <pc:docMk/>
            <pc:sldMk cId="0" sldId="284"/>
            <ac:spMk id="3420" creationId="{00000000-0000-0000-0000-000000000000}"/>
          </ac:spMkLst>
        </pc:spChg>
        <pc:spChg chg="mod">
          <ac:chgData name="Hrithika Manayath" userId="7ad473773cda62ff" providerId="LiveId" clId="{5EDECC8D-AEE9-4387-A2CE-70F2112275D9}" dt="2024-10-07T12:49:32.325" v="1652" actId="1076"/>
          <ac:spMkLst>
            <pc:docMk/>
            <pc:sldMk cId="0" sldId="284"/>
            <ac:spMk id="3421" creationId="{00000000-0000-0000-0000-000000000000}"/>
          </ac:spMkLst>
        </pc:spChg>
        <pc:spChg chg="mod">
          <ac:chgData name="Hrithika Manayath" userId="7ad473773cda62ff" providerId="LiveId" clId="{5EDECC8D-AEE9-4387-A2CE-70F2112275D9}" dt="2024-10-07T12:49:38.914" v="1653" actId="1076"/>
          <ac:spMkLst>
            <pc:docMk/>
            <pc:sldMk cId="0" sldId="284"/>
            <ac:spMk id="3422" creationId="{00000000-0000-0000-0000-000000000000}"/>
          </ac:spMkLst>
        </pc:spChg>
        <pc:grpChg chg="mod">
          <ac:chgData name="Hrithika Manayath" userId="7ad473773cda62ff" providerId="LiveId" clId="{5EDECC8D-AEE9-4387-A2CE-70F2112275D9}" dt="2024-10-07T12:49:19.614" v="1650" actId="1076"/>
          <ac:grpSpMkLst>
            <pc:docMk/>
            <pc:sldMk cId="0" sldId="284"/>
            <ac:grpSpMk id="3423" creationId="{00000000-0000-0000-0000-000000000000}"/>
          </ac:grpSpMkLst>
        </pc:grpChg>
        <pc:graphicFrameChg chg="del">
          <ac:chgData name="Hrithika Manayath" userId="7ad473773cda62ff" providerId="LiveId" clId="{5EDECC8D-AEE9-4387-A2CE-70F2112275D9}" dt="2024-10-07T12:47:16.009" v="1627" actId="478"/>
          <ac:graphicFrameMkLst>
            <pc:docMk/>
            <pc:sldMk cId="0" sldId="284"/>
            <ac:graphicFrameMk id="3415" creationId="{00000000-0000-0000-0000-000000000000}"/>
          </ac:graphicFrameMkLst>
        </pc:graphicFrameChg>
      </pc:sldChg>
      <pc:sldChg chg="addSp delSp modSp mod modTransition modAnim">
        <pc:chgData name="Hrithika Manayath" userId="7ad473773cda62ff" providerId="LiveId" clId="{5EDECC8D-AEE9-4387-A2CE-70F2112275D9}" dt="2024-10-13T06:02:54.899" v="2674" actId="1076"/>
        <pc:sldMkLst>
          <pc:docMk/>
          <pc:sldMk cId="0" sldId="285"/>
        </pc:sldMkLst>
        <pc:spChg chg="add del mod">
          <ac:chgData name="Hrithika Manayath" userId="7ad473773cda62ff" providerId="LiveId" clId="{5EDECC8D-AEE9-4387-A2CE-70F2112275D9}" dt="2024-10-07T12:56:31.740" v="1667" actId="478"/>
          <ac:spMkLst>
            <pc:docMk/>
            <pc:sldMk cId="0" sldId="285"/>
            <ac:spMk id="4" creationId="{F28DAFED-106E-53FB-8BA7-A54BCC35C8D5}"/>
          </ac:spMkLst>
        </pc:spChg>
        <pc:spChg chg="add mod">
          <ac:chgData name="Hrithika Manayath" userId="7ad473773cda62ff" providerId="LiveId" clId="{5EDECC8D-AEE9-4387-A2CE-70F2112275D9}" dt="2024-10-07T13:08:53.875" v="1678" actId="1076"/>
          <ac:spMkLst>
            <pc:docMk/>
            <pc:sldMk cId="0" sldId="285"/>
            <ac:spMk id="6" creationId="{AC5F14A1-800E-B0BB-B49F-EBA1D86E9C57}"/>
          </ac:spMkLst>
        </pc:spChg>
        <pc:spChg chg="add mod">
          <ac:chgData name="Hrithika Manayath" userId="7ad473773cda62ff" providerId="LiveId" clId="{5EDECC8D-AEE9-4387-A2CE-70F2112275D9}" dt="2024-10-07T13:19:52.783" v="1692" actId="20577"/>
          <ac:spMkLst>
            <pc:docMk/>
            <pc:sldMk cId="0" sldId="285"/>
            <ac:spMk id="8" creationId="{CB3B0CDA-2F88-2FE4-A844-63E4ACC5A91B}"/>
          </ac:spMkLst>
        </pc:spChg>
        <pc:spChg chg="add mod">
          <ac:chgData name="Hrithika Manayath" userId="7ad473773cda62ff" providerId="LiveId" clId="{5EDECC8D-AEE9-4387-A2CE-70F2112275D9}" dt="2024-10-07T13:22:38.294" v="1731" actId="1076"/>
          <ac:spMkLst>
            <pc:docMk/>
            <pc:sldMk cId="0" sldId="285"/>
            <ac:spMk id="14" creationId="{8AAF0D6A-D67C-4BDD-BAE1-3AE64DE22FCB}"/>
          </ac:spMkLst>
        </pc:spChg>
        <pc:spChg chg="del">
          <ac:chgData name="Hrithika Manayath" userId="7ad473773cda62ff" providerId="LiveId" clId="{5EDECC8D-AEE9-4387-A2CE-70F2112275D9}" dt="2024-10-07T12:56:26.402" v="1665" actId="478"/>
          <ac:spMkLst>
            <pc:docMk/>
            <pc:sldMk cId="0" sldId="285"/>
            <ac:spMk id="3441" creationId="{00000000-0000-0000-0000-000000000000}"/>
          </ac:spMkLst>
        </pc:spChg>
        <pc:spChg chg="del">
          <ac:chgData name="Hrithika Manayath" userId="7ad473773cda62ff" providerId="LiveId" clId="{5EDECC8D-AEE9-4387-A2CE-70F2112275D9}" dt="2024-10-07T12:55:54.960" v="1664" actId="478"/>
          <ac:spMkLst>
            <pc:docMk/>
            <pc:sldMk cId="0" sldId="285"/>
            <ac:spMk id="3442" creationId="{00000000-0000-0000-0000-000000000000}"/>
          </ac:spMkLst>
        </pc:spChg>
        <pc:spChg chg="del mod">
          <ac:chgData name="Hrithika Manayath" userId="7ad473773cda62ff" providerId="LiveId" clId="{5EDECC8D-AEE9-4387-A2CE-70F2112275D9}" dt="2024-10-07T12:55:54.960" v="1664" actId="478"/>
          <ac:spMkLst>
            <pc:docMk/>
            <pc:sldMk cId="0" sldId="285"/>
            <ac:spMk id="3443" creationId="{00000000-0000-0000-0000-000000000000}"/>
          </ac:spMkLst>
        </pc:spChg>
        <pc:spChg chg="del">
          <ac:chgData name="Hrithika Manayath" userId="7ad473773cda62ff" providerId="LiveId" clId="{5EDECC8D-AEE9-4387-A2CE-70F2112275D9}" dt="2024-10-07T12:56:39.697" v="1670" actId="478"/>
          <ac:spMkLst>
            <pc:docMk/>
            <pc:sldMk cId="0" sldId="285"/>
            <ac:spMk id="3444" creationId="{00000000-0000-0000-0000-000000000000}"/>
          </ac:spMkLst>
        </pc:spChg>
        <pc:spChg chg="del">
          <ac:chgData name="Hrithika Manayath" userId="7ad473773cda62ff" providerId="LiveId" clId="{5EDECC8D-AEE9-4387-A2CE-70F2112275D9}" dt="2024-10-07T12:56:39.697" v="1670" actId="478"/>
          <ac:spMkLst>
            <pc:docMk/>
            <pc:sldMk cId="0" sldId="285"/>
            <ac:spMk id="3445" creationId="{00000000-0000-0000-0000-000000000000}"/>
          </ac:spMkLst>
        </pc:spChg>
        <pc:spChg chg="del mod">
          <ac:chgData name="Hrithika Manayath" userId="7ad473773cda62ff" providerId="LiveId" clId="{5EDECC8D-AEE9-4387-A2CE-70F2112275D9}" dt="2024-10-07T12:56:36.669" v="1669" actId="478"/>
          <ac:spMkLst>
            <pc:docMk/>
            <pc:sldMk cId="0" sldId="285"/>
            <ac:spMk id="3446" creationId="{00000000-0000-0000-0000-000000000000}"/>
          </ac:spMkLst>
        </pc:spChg>
        <pc:spChg chg="del">
          <ac:chgData name="Hrithika Manayath" userId="7ad473773cda62ff" providerId="LiveId" clId="{5EDECC8D-AEE9-4387-A2CE-70F2112275D9}" dt="2024-10-07T12:56:30.471" v="1666" actId="478"/>
          <ac:spMkLst>
            <pc:docMk/>
            <pc:sldMk cId="0" sldId="285"/>
            <ac:spMk id="3447" creationId="{00000000-0000-0000-0000-000000000000}"/>
          </ac:spMkLst>
        </pc:spChg>
        <pc:spChg chg="mod">
          <ac:chgData name="Hrithika Manayath" userId="7ad473773cda62ff" providerId="LiveId" clId="{5EDECC8D-AEE9-4387-A2CE-70F2112275D9}" dt="2024-10-07T13:22:55.604" v="1735" actId="1076"/>
          <ac:spMkLst>
            <pc:docMk/>
            <pc:sldMk cId="0" sldId="285"/>
            <ac:spMk id="3535" creationId="{00000000-0000-0000-0000-000000000000}"/>
          </ac:spMkLst>
        </pc:spChg>
        <pc:spChg chg="mod">
          <ac:chgData name="Hrithika Manayath" userId="7ad473773cda62ff" providerId="LiveId" clId="{5EDECC8D-AEE9-4387-A2CE-70F2112275D9}" dt="2024-10-07T13:22:58.408" v="1736" actId="1076"/>
          <ac:spMkLst>
            <pc:docMk/>
            <pc:sldMk cId="0" sldId="285"/>
            <ac:spMk id="3536" creationId="{00000000-0000-0000-0000-000000000000}"/>
          </ac:spMkLst>
        </pc:spChg>
        <pc:spChg chg="mod">
          <ac:chgData name="Hrithika Manayath" userId="7ad473773cda62ff" providerId="LiveId" clId="{5EDECC8D-AEE9-4387-A2CE-70F2112275D9}" dt="2024-10-07T13:23:10.149" v="1742" actId="1076"/>
          <ac:spMkLst>
            <pc:docMk/>
            <pc:sldMk cId="0" sldId="285"/>
            <ac:spMk id="3537" creationId="{00000000-0000-0000-0000-000000000000}"/>
          </ac:spMkLst>
        </pc:spChg>
        <pc:grpChg chg="del mod">
          <ac:chgData name="Hrithika Manayath" userId="7ad473773cda62ff" providerId="LiveId" clId="{5EDECC8D-AEE9-4387-A2CE-70F2112275D9}" dt="2024-10-07T12:55:54.960" v="1664" actId="478"/>
          <ac:grpSpMkLst>
            <pc:docMk/>
            <pc:sldMk cId="0" sldId="285"/>
            <ac:grpSpMk id="3448" creationId="{00000000-0000-0000-0000-000000000000}"/>
          </ac:grpSpMkLst>
        </pc:grpChg>
        <pc:grpChg chg="mod">
          <ac:chgData name="Hrithika Manayath" userId="7ad473773cda62ff" providerId="LiveId" clId="{5EDECC8D-AEE9-4387-A2CE-70F2112275D9}" dt="2024-10-07T13:22:42.354" v="1732" actId="1076"/>
          <ac:grpSpMkLst>
            <pc:docMk/>
            <pc:sldMk cId="0" sldId="285"/>
            <ac:grpSpMk id="3474" creationId="{00000000-0000-0000-0000-000000000000}"/>
          </ac:grpSpMkLst>
        </pc:grpChg>
        <pc:grpChg chg="mod">
          <ac:chgData name="Hrithika Manayath" userId="7ad473773cda62ff" providerId="LiveId" clId="{5EDECC8D-AEE9-4387-A2CE-70F2112275D9}" dt="2024-10-07T13:22:47.704" v="1734" actId="1076"/>
          <ac:grpSpMkLst>
            <pc:docMk/>
            <pc:sldMk cId="0" sldId="285"/>
            <ac:grpSpMk id="3498" creationId="{00000000-0000-0000-0000-000000000000}"/>
          </ac:grpSpMkLst>
        </pc:grpChg>
        <pc:grpChg chg="del">
          <ac:chgData name="Hrithika Manayath" userId="7ad473773cda62ff" providerId="LiveId" clId="{5EDECC8D-AEE9-4387-A2CE-70F2112275D9}" dt="2024-10-07T12:55:54.960" v="1664" actId="478"/>
          <ac:grpSpMkLst>
            <pc:docMk/>
            <pc:sldMk cId="0" sldId="285"/>
            <ac:grpSpMk id="3517" creationId="{00000000-0000-0000-0000-000000000000}"/>
          </ac:grpSpMkLst>
        </pc:grpChg>
        <pc:grpChg chg="del mod">
          <ac:chgData name="Hrithika Manayath" userId="7ad473773cda62ff" providerId="LiveId" clId="{5EDECC8D-AEE9-4387-A2CE-70F2112275D9}" dt="2024-10-07T12:55:54.960" v="1664" actId="478"/>
          <ac:grpSpMkLst>
            <pc:docMk/>
            <pc:sldMk cId="0" sldId="285"/>
            <ac:grpSpMk id="3538" creationId="{00000000-0000-0000-0000-000000000000}"/>
          </ac:grpSpMkLst>
        </pc:grpChg>
        <pc:grpChg chg="del">
          <ac:chgData name="Hrithika Manayath" userId="7ad473773cda62ff" providerId="LiveId" clId="{5EDECC8D-AEE9-4387-A2CE-70F2112275D9}" dt="2024-10-07T12:56:39.697" v="1670" actId="478"/>
          <ac:grpSpMkLst>
            <pc:docMk/>
            <pc:sldMk cId="0" sldId="285"/>
            <ac:grpSpMk id="3560" creationId="{00000000-0000-0000-0000-000000000000}"/>
          </ac:grpSpMkLst>
        </pc:grpChg>
        <pc:picChg chg="add mod">
          <ac:chgData name="Hrithika Manayath" userId="7ad473773cda62ff" providerId="LiveId" clId="{5EDECC8D-AEE9-4387-A2CE-70F2112275D9}" dt="2024-10-13T06:02:54.899" v="2674" actId="1076"/>
          <ac:picMkLst>
            <pc:docMk/>
            <pc:sldMk cId="0" sldId="285"/>
            <ac:picMk id="10" creationId="{147F80F5-7582-4565-E1F8-18EBD9C0B17D}"/>
          </ac:picMkLst>
        </pc:picChg>
        <pc:picChg chg="add mod modCrop">
          <ac:chgData name="Hrithika Manayath" userId="7ad473773cda62ff" providerId="LiveId" clId="{5EDECC8D-AEE9-4387-A2CE-70F2112275D9}" dt="2024-10-07T13:23:16.597" v="1743" actId="1076"/>
          <ac:picMkLst>
            <pc:docMk/>
            <pc:sldMk cId="0" sldId="285"/>
            <ac:picMk id="12" creationId="{968350F1-A4F7-151F-2D5B-CB31DDC90BDF}"/>
          </ac:picMkLst>
        </pc:picChg>
        <pc:cxnChg chg="del mod">
          <ac:chgData name="Hrithika Manayath" userId="7ad473773cda62ff" providerId="LiveId" clId="{5EDECC8D-AEE9-4387-A2CE-70F2112275D9}" dt="2024-10-07T12:55:54.960" v="1664" actId="478"/>
          <ac:cxnSpMkLst>
            <pc:docMk/>
            <pc:sldMk cId="0" sldId="285"/>
            <ac:cxnSpMk id="3586" creationId="{00000000-0000-0000-0000-000000000000}"/>
          </ac:cxnSpMkLst>
        </pc:cxnChg>
        <pc:cxnChg chg="del mod">
          <ac:chgData name="Hrithika Manayath" userId="7ad473773cda62ff" providerId="LiveId" clId="{5EDECC8D-AEE9-4387-A2CE-70F2112275D9}" dt="2024-10-07T12:55:54.960" v="1664" actId="478"/>
          <ac:cxnSpMkLst>
            <pc:docMk/>
            <pc:sldMk cId="0" sldId="285"/>
            <ac:cxnSpMk id="3587" creationId="{00000000-0000-0000-0000-000000000000}"/>
          </ac:cxnSpMkLst>
        </pc:cxnChg>
        <pc:cxnChg chg="del mod">
          <ac:chgData name="Hrithika Manayath" userId="7ad473773cda62ff" providerId="LiveId" clId="{5EDECC8D-AEE9-4387-A2CE-70F2112275D9}" dt="2024-10-07T12:55:54.960" v="1664" actId="478"/>
          <ac:cxnSpMkLst>
            <pc:docMk/>
            <pc:sldMk cId="0" sldId="285"/>
            <ac:cxnSpMk id="3588" creationId="{00000000-0000-0000-0000-000000000000}"/>
          </ac:cxnSpMkLst>
        </pc:cxnChg>
        <pc:cxnChg chg="del mod">
          <ac:chgData name="Hrithika Manayath" userId="7ad473773cda62ff" providerId="LiveId" clId="{5EDECC8D-AEE9-4387-A2CE-70F2112275D9}" dt="2024-10-07T12:55:54.960" v="1664" actId="478"/>
          <ac:cxnSpMkLst>
            <pc:docMk/>
            <pc:sldMk cId="0" sldId="285"/>
            <ac:cxnSpMk id="3589" creationId="{00000000-0000-0000-0000-000000000000}"/>
          </ac:cxnSpMkLst>
        </pc:cxnChg>
        <pc:cxnChg chg="del mod">
          <ac:chgData name="Hrithika Manayath" userId="7ad473773cda62ff" providerId="LiveId" clId="{5EDECC8D-AEE9-4387-A2CE-70F2112275D9}" dt="2024-10-07T12:55:54.960" v="1664" actId="478"/>
          <ac:cxnSpMkLst>
            <pc:docMk/>
            <pc:sldMk cId="0" sldId="285"/>
            <ac:cxnSpMk id="3590" creationId="{00000000-0000-0000-0000-000000000000}"/>
          </ac:cxnSpMkLst>
        </pc:cxnChg>
        <pc:cxnChg chg="del mod">
          <ac:chgData name="Hrithika Manayath" userId="7ad473773cda62ff" providerId="LiveId" clId="{5EDECC8D-AEE9-4387-A2CE-70F2112275D9}" dt="2024-10-07T12:55:54.960" v="1664" actId="478"/>
          <ac:cxnSpMkLst>
            <pc:docMk/>
            <pc:sldMk cId="0" sldId="285"/>
            <ac:cxnSpMk id="3591" creationId="{00000000-0000-0000-0000-000000000000}"/>
          </ac:cxnSpMkLst>
        </pc:cxnChg>
      </pc:sldChg>
      <pc:sldChg chg="addSp delSp modSp mod modTransition modAnim">
        <pc:chgData name="Hrithika Manayath" userId="7ad473773cda62ff" providerId="LiveId" clId="{5EDECC8D-AEE9-4387-A2CE-70F2112275D9}" dt="2024-10-09T14:00:26.843" v="2602"/>
        <pc:sldMkLst>
          <pc:docMk/>
          <pc:sldMk cId="0" sldId="286"/>
        </pc:sldMkLst>
        <pc:spChg chg="add del mod">
          <ac:chgData name="Hrithika Manayath" userId="7ad473773cda62ff" providerId="LiveId" clId="{5EDECC8D-AEE9-4387-A2CE-70F2112275D9}" dt="2024-10-07T13:24:37.088" v="1753" actId="478"/>
          <ac:spMkLst>
            <pc:docMk/>
            <pc:sldMk cId="0" sldId="286"/>
            <ac:spMk id="3" creationId="{CF00D1B6-1D98-0C44-3DE4-A1D1854E221E}"/>
          </ac:spMkLst>
        </pc:spChg>
        <pc:spChg chg="add mod">
          <ac:chgData name="Hrithika Manayath" userId="7ad473773cda62ff" providerId="LiveId" clId="{5EDECC8D-AEE9-4387-A2CE-70F2112275D9}" dt="2024-10-07T13:25:06.857" v="1759" actId="12"/>
          <ac:spMkLst>
            <pc:docMk/>
            <pc:sldMk cId="0" sldId="286"/>
            <ac:spMk id="5" creationId="{D68B9804-DA63-B008-4948-71676B102A1B}"/>
          </ac:spMkLst>
        </pc:spChg>
        <pc:spChg chg="add mod">
          <ac:chgData name="Hrithika Manayath" userId="7ad473773cda62ff" providerId="LiveId" clId="{5EDECC8D-AEE9-4387-A2CE-70F2112275D9}" dt="2024-10-07T13:29:04.750" v="1779" actId="404"/>
          <ac:spMkLst>
            <pc:docMk/>
            <pc:sldMk cId="0" sldId="286"/>
            <ac:spMk id="9" creationId="{9B14E328-7D75-86CB-FD11-44E120FCE14F}"/>
          </ac:spMkLst>
        </pc:spChg>
        <pc:spChg chg="del">
          <ac:chgData name="Hrithika Manayath" userId="7ad473773cda62ff" providerId="LiveId" clId="{5EDECC8D-AEE9-4387-A2CE-70F2112275D9}" dt="2024-10-07T13:24:34.654" v="1752" actId="478"/>
          <ac:spMkLst>
            <pc:docMk/>
            <pc:sldMk cId="0" sldId="286"/>
            <ac:spMk id="3596" creationId="{00000000-0000-0000-0000-000000000000}"/>
          </ac:spMkLst>
        </pc:spChg>
        <pc:spChg chg="mod">
          <ac:chgData name="Hrithika Manayath" userId="7ad473773cda62ff" providerId="LiveId" clId="{5EDECC8D-AEE9-4387-A2CE-70F2112275D9}" dt="2024-10-07T13:29:35.044" v="1786" actId="1076"/>
          <ac:spMkLst>
            <pc:docMk/>
            <pc:sldMk cId="0" sldId="286"/>
            <ac:spMk id="3598" creationId="{00000000-0000-0000-0000-000000000000}"/>
          </ac:spMkLst>
        </pc:spChg>
        <pc:spChg chg="mod">
          <ac:chgData name="Hrithika Manayath" userId="7ad473773cda62ff" providerId="LiveId" clId="{5EDECC8D-AEE9-4387-A2CE-70F2112275D9}" dt="2024-10-07T13:29:38.874" v="1787" actId="1076"/>
          <ac:spMkLst>
            <pc:docMk/>
            <pc:sldMk cId="0" sldId="286"/>
            <ac:spMk id="3599" creationId="{00000000-0000-0000-0000-000000000000}"/>
          </ac:spMkLst>
        </pc:spChg>
        <pc:spChg chg="mod">
          <ac:chgData name="Hrithika Manayath" userId="7ad473773cda62ff" providerId="LiveId" clId="{5EDECC8D-AEE9-4387-A2CE-70F2112275D9}" dt="2024-10-07T13:29:41.494" v="1788" actId="1076"/>
          <ac:spMkLst>
            <pc:docMk/>
            <pc:sldMk cId="0" sldId="286"/>
            <ac:spMk id="3613" creationId="{00000000-0000-0000-0000-000000000000}"/>
          </ac:spMkLst>
        </pc:spChg>
        <pc:spChg chg="mod">
          <ac:chgData name="Hrithika Manayath" userId="7ad473773cda62ff" providerId="LiveId" clId="{5EDECC8D-AEE9-4387-A2CE-70F2112275D9}" dt="2024-10-07T13:29:32.704" v="1785" actId="1076"/>
          <ac:spMkLst>
            <pc:docMk/>
            <pc:sldMk cId="0" sldId="286"/>
            <ac:spMk id="3614" creationId="{00000000-0000-0000-0000-000000000000}"/>
          </ac:spMkLst>
        </pc:spChg>
        <pc:grpChg chg="mod">
          <ac:chgData name="Hrithika Manayath" userId="7ad473773cda62ff" providerId="LiveId" clId="{5EDECC8D-AEE9-4387-A2CE-70F2112275D9}" dt="2024-10-07T13:29:29.897" v="1784" actId="1076"/>
          <ac:grpSpMkLst>
            <pc:docMk/>
            <pc:sldMk cId="0" sldId="286"/>
            <ac:grpSpMk id="3601" creationId="{00000000-0000-0000-0000-000000000000}"/>
          </ac:grpSpMkLst>
        </pc:grpChg>
        <pc:graphicFrameChg chg="del">
          <ac:chgData name="Hrithika Manayath" userId="7ad473773cda62ff" providerId="LiveId" clId="{5EDECC8D-AEE9-4387-A2CE-70F2112275D9}" dt="2024-10-07T13:24:34.654" v="1752" actId="478"/>
          <ac:graphicFrameMkLst>
            <pc:docMk/>
            <pc:sldMk cId="0" sldId="286"/>
            <ac:graphicFrameMk id="3597" creationId="{00000000-0000-0000-0000-000000000000}"/>
          </ac:graphicFrameMkLst>
        </pc:graphicFrameChg>
        <pc:picChg chg="add mod">
          <ac:chgData name="Hrithika Manayath" userId="7ad473773cda62ff" providerId="LiveId" clId="{5EDECC8D-AEE9-4387-A2CE-70F2112275D9}" dt="2024-10-07T13:29:15.857" v="1781" actId="1076"/>
          <ac:picMkLst>
            <pc:docMk/>
            <pc:sldMk cId="0" sldId="286"/>
            <ac:picMk id="6" creationId="{20D619BD-FC37-ED63-6420-80A70D96A3A9}"/>
          </ac:picMkLst>
        </pc:picChg>
        <pc:picChg chg="add mod">
          <ac:chgData name="Hrithika Manayath" userId="7ad473773cda62ff" providerId="LiveId" clId="{5EDECC8D-AEE9-4387-A2CE-70F2112275D9}" dt="2024-10-07T13:28:37.519" v="1773" actId="1076"/>
          <ac:picMkLst>
            <pc:docMk/>
            <pc:sldMk cId="0" sldId="286"/>
            <ac:picMk id="7" creationId="{6F2A33C1-B8EE-8287-D44C-7D1771C512D1}"/>
          </ac:picMkLst>
        </pc:picChg>
      </pc:sldChg>
      <pc:sldChg chg="addSp delSp modSp mod modTransition">
        <pc:chgData name="Hrithika Manayath" userId="7ad473773cda62ff" providerId="LiveId" clId="{5EDECC8D-AEE9-4387-A2CE-70F2112275D9}" dt="2024-10-09T14:00:39.426" v="2605"/>
        <pc:sldMkLst>
          <pc:docMk/>
          <pc:sldMk cId="0" sldId="287"/>
        </pc:sldMkLst>
        <pc:spChg chg="add del mod">
          <ac:chgData name="Hrithika Manayath" userId="7ad473773cda62ff" providerId="LiveId" clId="{5EDECC8D-AEE9-4387-A2CE-70F2112275D9}" dt="2024-10-07T13:39:34.820" v="1795" actId="478"/>
          <ac:spMkLst>
            <pc:docMk/>
            <pc:sldMk cId="0" sldId="287"/>
            <ac:spMk id="3" creationId="{475F0841-8A19-85AE-C40A-EF94EAC57DF1}"/>
          </ac:spMkLst>
        </pc:spChg>
        <pc:spChg chg="add mod">
          <ac:chgData name="Hrithika Manayath" userId="7ad473773cda62ff" providerId="LiveId" clId="{5EDECC8D-AEE9-4387-A2CE-70F2112275D9}" dt="2024-10-07T13:41:15.141" v="1802" actId="14100"/>
          <ac:spMkLst>
            <pc:docMk/>
            <pc:sldMk cId="0" sldId="287"/>
            <ac:spMk id="5" creationId="{DA3D39B4-A969-32F3-694F-63B015DA7DDB}"/>
          </ac:spMkLst>
        </pc:spChg>
        <pc:spChg chg="add mod">
          <ac:chgData name="Hrithika Manayath" userId="7ad473773cda62ff" providerId="LiveId" clId="{5EDECC8D-AEE9-4387-A2CE-70F2112275D9}" dt="2024-10-07T13:47:14.545" v="1833" actId="1076"/>
          <ac:spMkLst>
            <pc:docMk/>
            <pc:sldMk cId="0" sldId="287"/>
            <ac:spMk id="10" creationId="{78BB7797-7C5B-1E43-62F6-2ACC944C9269}"/>
          </ac:spMkLst>
        </pc:spChg>
        <pc:spChg chg="add mod">
          <ac:chgData name="Hrithika Manayath" userId="7ad473773cda62ff" providerId="LiveId" clId="{5EDECC8D-AEE9-4387-A2CE-70F2112275D9}" dt="2024-10-07T13:47:33.110" v="1835" actId="1076"/>
          <ac:spMkLst>
            <pc:docMk/>
            <pc:sldMk cId="0" sldId="287"/>
            <ac:spMk id="11" creationId="{02ACAD55-782A-CB71-6C81-DDD9DD164F9B}"/>
          </ac:spMkLst>
        </pc:spChg>
        <pc:spChg chg="add mod">
          <ac:chgData name="Hrithika Manayath" userId="7ad473773cda62ff" providerId="LiveId" clId="{5EDECC8D-AEE9-4387-A2CE-70F2112275D9}" dt="2024-10-07T13:50:08.959" v="1842" actId="1076"/>
          <ac:spMkLst>
            <pc:docMk/>
            <pc:sldMk cId="0" sldId="287"/>
            <ac:spMk id="12" creationId="{05EBFA84-77A5-6D83-B70F-06AC40BC1256}"/>
          </ac:spMkLst>
        </pc:spChg>
        <pc:spChg chg="mod">
          <ac:chgData name="Hrithika Manayath" userId="7ad473773cda62ff" providerId="LiveId" clId="{5EDECC8D-AEE9-4387-A2CE-70F2112275D9}" dt="2024-10-07T13:49:54.785" v="1838"/>
          <ac:spMkLst>
            <pc:docMk/>
            <pc:sldMk cId="0" sldId="287"/>
            <ac:spMk id="14" creationId="{BE2C61D9-4C92-72E6-3F3B-371C1870C3D3}"/>
          </ac:spMkLst>
        </pc:spChg>
        <pc:spChg chg="mod">
          <ac:chgData name="Hrithika Manayath" userId="7ad473773cda62ff" providerId="LiveId" clId="{5EDECC8D-AEE9-4387-A2CE-70F2112275D9}" dt="2024-10-07T13:49:54.785" v="1838"/>
          <ac:spMkLst>
            <pc:docMk/>
            <pc:sldMk cId="0" sldId="287"/>
            <ac:spMk id="15" creationId="{ECC8B4B1-EF7F-7023-68F2-7346D6C6609C}"/>
          </ac:spMkLst>
        </pc:spChg>
        <pc:spChg chg="mod">
          <ac:chgData name="Hrithika Manayath" userId="7ad473773cda62ff" providerId="LiveId" clId="{5EDECC8D-AEE9-4387-A2CE-70F2112275D9}" dt="2024-10-07T13:49:54.785" v="1838"/>
          <ac:spMkLst>
            <pc:docMk/>
            <pc:sldMk cId="0" sldId="287"/>
            <ac:spMk id="16" creationId="{6D778F6E-7AE5-8CB5-0D0B-F9100DEC9456}"/>
          </ac:spMkLst>
        </pc:spChg>
        <pc:spChg chg="mod">
          <ac:chgData name="Hrithika Manayath" userId="7ad473773cda62ff" providerId="LiveId" clId="{5EDECC8D-AEE9-4387-A2CE-70F2112275D9}" dt="2024-10-07T13:49:54.785" v="1838"/>
          <ac:spMkLst>
            <pc:docMk/>
            <pc:sldMk cId="0" sldId="287"/>
            <ac:spMk id="17" creationId="{C919E7C8-B0AF-A389-77CC-9C717BD8B48D}"/>
          </ac:spMkLst>
        </pc:spChg>
        <pc:spChg chg="mod">
          <ac:chgData name="Hrithika Manayath" userId="7ad473773cda62ff" providerId="LiveId" clId="{5EDECC8D-AEE9-4387-A2CE-70F2112275D9}" dt="2024-10-07T13:49:54.785" v="1838"/>
          <ac:spMkLst>
            <pc:docMk/>
            <pc:sldMk cId="0" sldId="287"/>
            <ac:spMk id="18" creationId="{8EBC51F5-0322-BC09-36F7-527291B1AF88}"/>
          </ac:spMkLst>
        </pc:spChg>
        <pc:spChg chg="mod">
          <ac:chgData name="Hrithika Manayath" userId="7ad473773cda62ff" providerId="LiveId" clId="{5EDECC8D-AEE9-4387-A2CE-70F2112275D9}" dt="2024-10-07T13:49:54.785" v="1838"/>
          <ac:spMkLst>
            <pc:docMk/>
            <pc:sldMk cId="0" sldId="287"/>
            <ac:spMk id="19" creationId="{442A3E5E-0656-83C1-FFBB-457BCFA6DEE2}"/>
          </ac:spMkLst>
        </pc:spChg>
        <pc:spChg chg="mod">
          <ac:chgData name="Hrithika Manayath" userId="7ad473773cda62ff" providerId="LiveId" clId="{5EDECC8D-AEE9-4387-A2CE-70F2112275D9}" dt="2024-10-07T13:49:54.785" v="1838"/>
          <ac:spMkLst>
            <pc:docMk/>
            <pc:sldMk cId="0" sldId="287"/>
            <ac:spMk id="20" creationId="{A4AFD7A2-8E55-4C64-6644-DB49B555A91F}"/>
          </ac:spMkLst>
        </pc:spChg>
        <pc:spChg chg="mod">
          <ac:chgData name="Hrithika Manayath" userId="7ad473773cda62ff" providerId="LiveId" clId="{5EDECC8D-AEE9-4387-A2CE-70F2112275D9}" dt="2024-10-07T13:49:54.785" v="1838"/>
          <ac:spMkLst>
            <pc:docMk/>
            <pc:sldMk cId="0" sldId="287"/>
            <ac:spMk id="21" creationId="{A0B416B7-50B2-981A-AE95-C26E87C18A44}"/>
          </ac:spMkLst>
        </pc:spChg>
        <pc:spChg chg="mod">
          <ac:chgData name="Hrithika Manayath" userId="7ad473773cda62ff" providerId="LiveId" clId="{5EDECC8D-AEE9-4387-A2CE-70F2112275D9}" dt="2024-10-07T13:49:54.785" v="1838"/>
          <ac:spMkLst>
            <pc:docMk/>
            <pc:sldMk cId="0" sldId="287"/>
            <ac:spMk id="22" creationId="{A15324E2-72F0-5CDB-8D92-CC0EFCEED974}"/>
          </ac:spMkLst>
        </pc:spChg>
        <pc:spChg chg="add mod">
          <ac:chgData name="Hrithika Manayath" userId="7ad473773cda62ff" providerId="LiveId" clId="{5EDECC8D-AEE9-4387-A2CE-70F2112275D9}" dt="2024-10-07T13:50:06.555" v="1841" actId="1076"/>
          <ac:spMkLst>
            <pc:docMk/>
            <pc:sldMk cId="0" sldId="287"/>
            <ac:spMk id="23" creationId="{68C884ED-22E9-D2D8-5DC5-6BC4F9D1FB27}"/>
          </ac:spMkLst>
        </pc:spChg>
        <pc:spChg chg="del">
          <ac:chgData name="Hrithika Manayath" userId="7ad473773cda62ff" providerId="LiveId" clId="{5EDECC8D-AEE9-4387-A2CE-70F2112275D9}" dt="2024-10-07T13:39:32.736" v="1794" actId="478"/>
          <ac:spMkLst>
            <pc:docMk/>
            <pc:sldMk cId="0" sldId="287"/>
            <ac:spMk id="3619" creationId="{00000000-0000-0000-0000-000000000000}"/>
          </ac:spMkLst>
        </pc:spChg>
        <pc:spChg chg="del">
          <ac:chgData name="Hrithika Manayath" userId="7ad473773cda62ff" providerId="LiveId" clId="{5EDECC8D-AEE9-4387-A2CE-70F2112275D9}" dt="2024-10-07T13:39:29.285" v="1793" actId="478"/>
          <ac:spMkLst>
            <pc:docMk/>
            <pc:sldMk cId="0" sldId="287"/>
            <ac:spMk id="3620" creationId="{00000000-0000-0000-0000-000000000000}"/>
          </ac:spMkLst>
        </pc:spChg>
        <pc:spChg chg="del">
          <ac:chgData name="Hrithika Manayath" userId="7ad473773cda62ff" providerId="LiveId" clId="{5EDECC8D-AEE9-4387-A2CE-70F2112275D9}" dt="2024-10-07T13:37:32.585" v="1792" actId="478"/>
          <ac:spMkLst>
            <pc:docMk/>
            <pc:sldMk cId="0" sldId="287"/>
            <ac:spMk id="3638" creationId="{00000000-0000-0000-0000-000000000000}"/>
          </ac:spMkLst>
        </pc:spChg>
        <pc:spChg chg="del">
          <ac:chgData name="Hrithika Manayath" userId="7ad473773cda62ff" providerId="LiveId" clId="{5EDECC8D-AEE9-4387-A2CE-70F2112275D9}" dt="2024-10-07T13:37:32.585" v="1792" actId="478"/>
          <ac:spMkLst>
            <pc:docMk/>
            <pc:sldMk cId="0" sldId="287"/>
            <ac:spMk id="3639" creationId="{00000000-0000-0000-0000-000000000000}"/>
          </ac:spMkLst>
        </pc:spChg>
        <pc:spChg chg="del">
          <ac:chgData name="Hrithika Manayath" userId="7ad473773cda62ff" providerId="LiveId" clId="{5EDECC8D-AEE9-4387-A2CE-70F2112275D9}" dt="2024-10-07T13:37:32.585" v="1792" actId="478"/>
          <ac:spMkLst>
            <pc:docMk/>
            <pc:sldMk cId="0" sldId="287"/>
            <ac:spMk id="3640" creationId="{00000000-0000-0000-0000-000000000000}"/>
          </ac:spMkLst>
        </pc:spChg>
        <pc:spChg chg="del">
          <ac:chgData name="Hrithika Manayath" userId="7ad473773cda62ff" providerId="LiveId" clId="{5EDECC8D-AEE9-4387-A2CE-70F2112275D9}" dt="2024-10-07T13:37:32.585" v="1792" actId="478"/>
          <ac:spMkLst>
            <pc:docMk/>
            <pc:sldMk cId="0" sldId="287"/>
            <ac:spMk id="3641" creationId="{00000000-0000-0000-0000-000000000000}"/>
          </ac:spMkLst>
        </pc:spChg>
        <pc:spChg chg="del">
          <ac:chgData name="Hrithika Manayath" userId="7ad473773cda62ff" providerId="LiveId" clId="{5EDECC8D-AEE9-4387-A2CE-70F2112275D9}" dt="2024-10-07T13:37:32.585" v="1792" actId="478"/>
          <ac:spMkLst>
            <pc:docMk/>
            <pc:sldMk cId="0" sldId="287"/>
            <ac:spMk id="3642" creationId="{00000000-0000-0000-0000-000000000000}"/>
          </ac:spMkLst>
        </pc:spChg>
        <pc:spChg chg="del">
          <ac:chgData name="Hrithika Manayath" userId="7ad473773cda62ff" providerId="LiveId" clId="{5EDECC8D-AEE9-4387-A2CE-70F2112275D9}" dt="2024-10-07T13:37:32.585" v="1792" actId="478"/>
          <ac:spMkLst>
            <pc:docMk/>
            <pc:sldMk cId="0" sldId="287"/>
            <ac:spMk id="3643" creationId="{00000000-0000-0000-0000-000000000000}"/>
          </ac:spMkLst>
        </pc:spChg>
        <pc:spChg chg="mod">
          <ac:chgData name="Hrithika Manayath" userId="7ad473773cda62ff" providerId="LiveId" clId="{5EDECC8D-AEE9-4387-A2CE-70F2112275D9}" dt="2024-10-07T13:45:51.595" v="1825" actId="1076"/>
          <ac:spMkLst>
            <pc:docMk/>
            <pc:sldMk cId="0" sldId="287"/>
            <ac:spMk id="3644" creationId="{00000000-0000-0000-0000-000000000000}"/>
          </ac:spMkLst>
        </pc:spChg>
        <pc:spChg chg="mod">
          <ac:chgData name="Hrithika Manayath" userId="7ad473773cda62ff" providerId="LiveId" clId="{5EDECC8D-AEE9-4387-A2CE-70F2112275D9}" dt="2024-10-07T13:45:48.055" v="1824" actId="1076"/>
          <ac:spMkLst>
            <pc:docMk/>
            <pc:sldMk cId="0" sldId="287"/>
            <ac:spMk id="3645" creationId="{00000000-0000-0000-0000-000000000000}"/>
          </ac:spMkLst>
        </pc:spChg>
        <pc:grpChg chg="add mod">
          <ac:chgData name="Hrithika Manayath" userId="7ad473773cda62ff" providerId="LiveId" clId="{5EDECC8D-AEE9-4387-A2CE-70F2112275D9}" dt="2024-10-07T13:50:10.995" v="1843" actId="1076"/>
          <ac:grpSpMkLst>
            <pc:docMk/>
            <pc:sldMk cId="0" sldId="287"/>
            <ac:grpSpMk id="13" creationId="{03F4D6D5-2381-BBEA-CF9A-624672E9D4CE}"/>
          </ac:grpSpMkLst>
        </pc:grpChg>
        <pc:grpChg chg="del">
          <ac:chgData name="Hrithika Manayath" userId="7ad473773cda62ff" providerId="LiveId" clId="{5EDECC8D-AEE9-4387-A2CE-70F2112275D9}" dt="2024-10-07T13:37:32.585" v="1792" actId="478"/>
          <ac:grpSpMkLst>
            <pc:docMk/>
            <pc:sldMk cId="0" sldId="287"/>
            <ac:grpSpMk id="3622" creationId="{00000000-0000-0000-0000-000000000000}"/>
          </ac:grpSpMkLst>
        </pc:grpChg>
        <pc:picChg chg="add mod">
          <ac:chgData name="Hrithika Manayath" userId="7ad473773cda62ff" providerId="LiveId" clId="{5EDECC8D-AEE9-4387-A2CE-70F2112275D9}" dt="2024-10-07T13:46:05.058" v="1829" actId="14100"/>
          <ac:picMkLst>
            <pc:docMk/>
            <pc:sldMk cId="0" sldId="287"/>
            <ac:picMk id="6" creationId="{D83A6131-A5DD-A6F5-9ED0-82F04DC32146}"/>
          </ac:picMkLst>
        </pc:picChg>
        <pc:picChg chg="add mod">
          <ac:chgData name="Hrithika Manayath" userId="7ad473773cda62ff" providerId="LiveId" clId="{5EDECC8D-AEE9-4387-A2CE-70F2112275D9}" dt="2024-10-07T13:42:01.715" v="1804"/>
          <ac:picMkLst>
            <pc:docMk/>
            <pc:sldMk cId="0" sldId="287"/>
            <ac:picMk id="7" creationId="{A7045939-A699-FC9D-B8C8-D6EE3B656509}"/>
          </ac:picMkLst>
        </pc:picChg>
        <pc:picChg chg="add mod">
          <ac:chgData name="Hrithika Manayath" userId="7ad473773cda62ff" providerId="LiveId" clId="{5EDECC8D-AEE9-4387-A2CE-70F2112275D9}" dt="2024-10-08T06:12:13.995" v="1950" actId="1076"/>
          <ac:picMkLst>
            <pc:docMk/>
            <pc:sldMk cId="0" sldId="287"/>
            <ac:picMk id="8" creationId="{64F0F10E-863D-ED51-2392-67C47F53F3B3}"/>
          </ac:picMkLst>
        </pc:picChg>
        <pc:picChg chg="del">
          <ac:chgData name="Hrithika Manayath" userId="7ad473773cda62ff" providerId="LiveId" clId="{5EDECC8D-AEE9-4387-A2CE-70F2112275D9}" dt="2024-10-07T13:37:32.585" v="1792" actId="478"/>
          <ac:picMkLst>
            <pc:docMk/>
            <pc:sldMk cId="0" sldId="287"/>
            <ac:picMk id="3621" creationId="{00000000-0000-0000-0000-000000000000}"/>
          </ac:picMkLst>
        </pc:picChg>
      </pc:sldChg>
      <pc:sldChg chg="addSp delSp modSp mod modTransition modAnim">
        <pc:chgData name="Hrithika Manayath" userId="7ad473773cda62ff" providerId="LiveId" clId="{5EDECC8D-AEE9-4387-A2CE-70F2112275D9}" dt="2024-10-09T14:01:00.113" v="2607"/>
        <pc:sldMkLst>
          <pc:docMk/>
          <pc:sldMk cId="0" sldId="288"/>
        </pc:sldMkLst>
        <pc:spChg chg="add del mod">
          <ac:chgData name="Hrithika Manayath" userId="7ad473773cda62ff" providerId="LiveId" clId="{5EDECC8D-AEE9-4387-A2CE-70F2112275D9}" dt="2024-10-07T13:55:04.995" v="1853" actId="478"/>
          <ac:spMkLst>
            <pc:docMk/>
            <pc:sldMk cId="0" sldId="288"/>
            <ac:spMk id="3" creationId="{D91FDFA4-D5EC-3770-FFFD-A130FA3447FC}"/>
          </ac:spMkLst>
        </pc:spChg>
        <pc:spChg chg="add del mod">
          <ac:chgData name="Hrithika Manayath" userId="7ad473773cda62ff" providerId="LiveId" clId="{5EDECC8D-AEE9-4387-A2CE-70F2112275D9}" dt="2024-10-07T13:55:09.166" v="1854" actId="478"/>
          <ac:spMkLst>
            <pc:docMk/>
            <pc:sldMk cId="0" sldId="288"/>
            <ac:spMk id="5" creationId="{A0F35BE8-2C61-EAFA-EBB8-40E9E05B68DD}"/>
          </ac:spMkLst>
        </pc:spChg>
        <pc:spChg chg="add del mod">
          <ac:chgData name="Hrithika Manayath" userId="7ad473773cda62ff" providerId="LiveId" clId="{5EDECC8D-AEE9-4387-A2CE-70F2112275D9}" dt="2024-10-07T13:55:04.995" v="1853" actId="478"/>
          <ac:spMkLst>
            <pc:docMk/>
            <pc:sldMk cId="0" sldId="288"/>
            <ac:spMk id="7" creationId="{C01B21B5-7B62-DE39-F77D-261C4C8E4513}"/>
          </ac:spMkLst>
        </pc:spChg>
        <pc:spChg chg="add del mod">
          <ac:chgData name="Hrithika Manayath" userId="7ad473773cda62ff" providerId="LiveId" clId="{5EDECC8D-AEE9-4387-A2CE-70F2112275D9}" dt="2024-10-07T13:55:09.166" v="1854" actId="478"/>
          <ac:spMkLst>
            <pc:docMk/>
            <pc:sldMk cId="0" sldId="288"/>
            <ac:spMk id="9" creationId="{696868E8-FCEB-6932-5E42-0B62D3C953FB}"/>
          </ac:spMkLst>
        </pc:spChg>
        <pc:spChg chg="add mod">
          <ac:chgData name="Hrithika Manayath" userId="7ad473773cda62ff" providerId="LiveId" clId="{5EDECC8D-AEE9-4387-A2CE-70F2112275D9}" dt="2024-10-07T14:05:56.846" v="1897" actId="20577"/>
          <ac:spMkLst>
            <pc:docMk/>
            <pc:sldMk cId="0" sldId="288"/>
            <ac:spMk id="11" creationId="{EDE14B11-8E6F-1E74-B167-F27E08CB5684}"/>
          </ac:spMkLst>
        </pc:spChg>
        <pc:spChg chg="del">
          <ac:chgData name="Hrithika Manayath" userId="7ad473773cda62ff" providerId="LiveId" clId="{5EDECC8D-AEE9-4387-A2CE-70F2112275D9}" dt="2024-10-07T13:55:00.855" v="1852" actId="478"/>
          <ac:spMkLst>
            <pc:docMk/>
            <pc:sldMk cId="0" sldId="288"/>
            <ac:spMk id="3652" creationId="{00000000-0000-0000-0000-000000000000}"/>
          </ac:spMkLst>
        </pc:spChg>
        <pc:spChg chg="del">
          <ac:chgData name="Hrithika Manayath" userId="7ad473773cda62ff" providerId="LiveId" clId="{5EDECC8D-AEE9-4387-A2CE-70F2112275D9}" dt="2024-10-07T13:55:00.855" v="1852" actId="478"/>
          <ac:spMkLst>
            <pc:docMk/>
            <pc:sldMk cId="0" sldId="288"/>
            <ac:spMk id="3653" creationId="{00000000-0000-0000-0000-000000000000}"/>
          </ac:spMkLst>
        </pc:spChg>
        <pc:spChg chg="mod">
          <ac:chgData name="Hrithika Manayath" userId="7ad473773cda62ff" providerId="LiveId" clId="{5EDECC8D-AEE9-4387-A2CE-70F2112275D9}" dt="2024-10-08T08:06:58.880" v="2465" actId="13926"/>
          <ac:spMkLst>
            <pc:docMk/>
            <pc:sldMk cId="0" sldId="288"/>
            <ac:spMk id="3655" creationId="{00000000-0000-0000-0000-000000000000}"/>
          </ac:spMkLst>
        </pc:spChg>
        <pc:spChg chg="del">
          <ac:chgData name="Hrithika Manayath" userId="7ad473773cda62ff" providerId="LiveId" clId="{5EDECC8D-AEE9-4387-A2CE-70F2112275D9}" dt="2024-10-07T13:55:00.855" v="1852" actId="478"/>
          <ac:spMkLst>
            <pc:docMk/>
            <pc:sldMk cId="0" sldId="288"/>
            <ac:spMk id="3656" creationId="{00000000-0000-0000-0000-000000000000}"/>
          </ac:spMkLst>
        </pc:spChg>
        <pc:spChg chg="del">
          <ac:chgData name="Hrithika Manayath" userId="7ad473773cda62ff" providerId="LiveId" clId="{5EDECC8D-AEE9-4387-A2CE-70F2112275D9}" dt="2024-10-07T13:55:00.855" v="1852" actId="478"/>
          <ac:spMkLst>
            <pc:docMk/>
            <pc:sldMk cId="0" sldId="288"/>
            <ac:spMk id="3657" creationId="{00000000-0000-0000-0000-000000000000}"/>
          </ac:spMkLst>
        </pc:spChg>
        <pc:spChg chg="mod">
          <ac:chgData name="Hrithika Manayath" userId="7ad473773cda62ff" providerId="LiveId" clId="{5EDECC8D-AEE9-4387-A2CE-70F2112275D9}" dt="2024-10-07T14:02:36.930" v="1875" actId="1076"/>
          <ac:spMkLst>
            <pc:docMk/>
            <pc:sldMk cId="0" sldId="288"/>
            <ac:spMk id="3658" creationId="{00000000-0000-0000-0000-000000000000}"/>
          </ac:spMkLst>
        </pc:spChg>
        <pc:spChg chg="mod">
          <ac:chgData name="Hrithika Manayath" userId="7ad473773cda62ff" providerId="LiveId" clId="{5EDECC8D-AEE9-4387-A2CE-70F2112275D9}" dt="2024-10-07T14:02:25.301" v="1873" actId="1076"/>
          <ac:spMkLst>
            <pc:docMk/>
            <pc:sldMk cId="0" sldId="288"/>
            <ac:spMk id="3659" creationId="{00000000-0000-0000-0000-000000000000}"/>
          </ac:spMkLst>
        </pc:spChg>
        <pc:spChg chg="mod">
          <ac:chgData name="Hrithika Manayath" userId="7ad473773cda62ff" providerId="LiveId" clId="{5EDECC8D-AEE9-4387-A2CE-70F2112275D9}" dt="2024-10-07T14:02:11.076" v="1871" actId="1076"/>
          <ac:spMkLst>
            <pc:docMk/>
            <pc:sldMk cId="0" sldId="288"/>
            <ac:spMk id="3660" creationId="{00000000-0000-0000-0000-000000000000}"/>
          </ac:spMkLst>
        </pc:spChg>
        <pc:spChg chg="mod">
          <ac:chgData name="Hrithika Manayath" userId="7ad473773cda62ff" providerId="LiveId" clId="{5EDECC8D-AEE9-4387-A2CE-70F2112275D9}" dt="2024-10-07T14:02:32.441" v="1874" actId="1076"/>
          <ac:spMkLst>
            <pc:docMk/>
            <pc:sldMk cId="0" sldId="288"/>
            <ac:spMk id="3661" creationId="{00000000-0000-0000-0000-000000000000}"/>
          </ac:spMkLst>
        </pc:spChg>
        <pc:spChg chg="mod">
          <ac:chgData name="Hrithika Manayath" userId="7ad473773cda62ff" providerId="LiveId" clId="{5EDECC8D-AEE9-4387-A2CE-70F2112275D9}" dt="2024-10-07T14:02:18.798" v="1872" actId="1076"/>
          <ac:spMkLst>
            <pc:docMk/>
            <pc:sldMk cId="0" sldId="288"/>
            <ac:spMk id="3662" creationId="{00000000-0000-0000-0000-000000000000}"/>
          </ac:spMkLst>
        </pc:spChg>
        <pc:grpChg chg="mod">
          <ac:chgData name="Hrithika Manayath" userId="7ad473773cda62ff" providerId="LiveId" clId="{5EDECC8D-AEE9-4387-A2CE-70F2112275D9}" dt="2024-10-07T14:02:49.146" v="1880" actId="1076"/>
          <ac:grpSpMkLst>
            <pc:docMk/>
            <pc:sldMk cId="0" sldId="288"/>
            <ac:grpSpMk id="3663" creationId="{00000000-0000-0000-0000-000000000000}"/>
          </ac:grpSpMkLst>
        </pc:grpChg>
        <pc:picChg chg="del">
          <ac:chgData name="Hrithika Manayath" userId="7ad473773cda62ff" providerId="LiveId" clId="{5EDECC8D-AEE9-4387-A2CE-70F2112275D9}" dt="2024-10-07T13:55:00.855" v="1852" actId="478"/>
          <ac:picMkLst>
            <pc:docMk/>
            <pc:sldMk cId="0" sldId="288"/>
            <ac:picMk id="3651" creationId="{00000000-0000-0000-0000-000000000000}"/>
          </ac:picMkLst>
        </pc:picChg>
        <pc:picChg chg="del">
          <ac:chgData name="Hrithika Manayath" userId="7ad473773cda62ff" providerId="LiveId" clId="{5EDECC8D-AEE9-4387-A2CE-70F2112275D9}" dt="2024-10-07T13:55:00.855" v="1852" actId="478"/>
          <ac:picMkLst>
            <pc:docMk/>
            <pc:sldMk cId="0" sldId="288"/>
            <ac:picMk id="3654" creationId="{00000000-0000-0000-0000-000000000000}"/>
          </ac:picMkLst>
        </pc:picChg>
      </pc:sldChg>
      <pc:sldChg chg="addSp delSp modSp mod modTransition">
        <pc:chgData name="Hrithika Manayath" userId="7ad473773cda62ff" providerId="LiveId" clId="{5EDECC8D-AEE9-4387-A2CE-70F2112275D9}" dt="2024-10-09T14:01:12.055" v="2608"/>
        <pc:sldMkLst>
          <pc:docMk/>
          <pc:sldMk cId="0" sldId="289"/>
        </pc:sldMkLst>
        <pc:spChg chg="add del mod">
          <ac:chgData name="Hrithika Manayath" userId="7ad473773cda62ff" providerId="LiveId" clId="{5EDECC8D-AEE9-4387-A2CE-70F2112275D9}" dt="2024-10-07T14:08:25.726" v="1902" actId="478"/>
          <ac:spMkLst>
            <pc:docMk/>
            <pc:sldMk cId="0" sldId="289"/>
            <ac:spMk id="3" creationId="{83E6A1AF-6DC4-9905-9E2C-036EEB33A57E}"/>
          </ac:spMkLst>
        </pc:spChg>
        <pc:spChg chg="add mod">
          <ac:chgData name="Hrithika Manayath" userId="7ad473773cda62ff" providerId="LiveId" clId="{5EDECC8D-AEE9-4387-A2CE-70F2112275D9}" dt="2024-10-07T14:10:09.806" v="1914" actId="1076"/>
          <ac:spMkLst>
            <pc:docMk/>
            <pc:sldMk cId="0" sldId="289"/>
            <ac:spMk id="5" creationId="{2C20E455-ED1D-EA1A-8EF8-56BD5DE1CDBA}"/>
          </ac:spMkLst>
        </pc:spChg>
        <pc:spChg chg="add mod">
          <ac:chgData name="Hrithika Manayath" userId="7ad473773cda62ff" providerId="LiveId" clId="{5EDECC8D-AEE9-4387-A2CE-70F2112275D9}" dt="2024-10-07T14:11:43.476" v="1933" actId="1076"/>
          <ac:spMkLst>
            <pc:docMk/>
            <pc:sldMk cId="0" sldId="289"/>
            <ac:spMk id="7" creationId="{59113B2E-8B0E-C27C-5766-A2446929CEA4}"/>
          </ac:spMkLst>
        </pc:spChg>
        <pc:spChg chg="mod">
          <ac:chgData name="Hrithika Manayath" userId="7ad473773cda62ff" providerId="LiveId" clId="{5EDECC8D-AEE9-4387-A2CE-70F2112275D9}" dt="2024-10-07T14:14:02.326" v="1937" actId="207"/>
          <ac:spMkLst>
            <pc:docMk/>
            <pc:sldMk cId="0" sldId="289"/>
            <ac:spMk id="3681" creationId="{00000000-0000-0000-0000-000000000000}"/>
          </ac:spMkLst>
        </pc:spChg>
        <pc:spChg chg="mod">
          <ac:chgData name="Hrithika Manayath" userId="7ad473773cda62ff" providerId="LiveId" clId="{5EDECC8D-AEE9-4387-A2CE-70F2112275D9}" dt="2024-10-07T14:14:22.154" v="1939" actId="208"/>
          <ac:spMkLst>
            <pc:docMk/>
            <pc:sldMk cId="0" sldId="289"/>
            <ac:spMk id="3682" creationId="{00000000-0000-0000-0000-000000000000}"/>
          </ac:spMkLst>
        </pc:spChg>
        <pc:spChg chg="mod">
          <ac:chgData name="Hrithika Manayath" userId="7ad473773cda62ff" providerId="LiveId" clId="{5EDECC8D-AEE9-4387-A2CE-70F2112275D9}" dt="2024-10-07T14:13:52.816" v="1936" actId="207"/>
          <ac:spMkLst>
            <pc:docMk/>
            <pc:sldMk cId="0" sldId="289"/>
            <ac:spMk id="3695" creationId="{00000000-0000-0000-0000-000000000000}"/>
          </ac:spMkLst>
        </pc:spChg>
        <pc:spChg chg="del">
          <ac:chgData name="Hrithika Manayath" userId="7ad473773cda62ff" providerId="LiveId" clId="{5EDECC8D-AEE9-4387-A2CE-70F2112275D9}" dt="2024-10-07T14:08:27.686" v="1903" actId="478"/>
          <ac:spMkLst>
            <pc:docMk/>
            <pc:sldMk cId="0" sldId="289"/>
            <ac:spMk id="3696" creationId="{00000000-0000-0000-0000-000000000000}"/>
          </ac:spMkLst>
        </pc:spChg>
        <pc:spChg chg="del">
          <ac:chgData name="Hrithika Manayath" userId="7ad473773cda62ff" providerId="LiveId" clId="{5EDECC8D-AEE9-4387-A2CE-70F2112275D9}" dt="2024-10-07T14:08:35.116" v="1906" actId="478"/>
          <ac:spMkLst>
            <pc:docMk/>
            <pc:sldMk cId="0" sldId="289"/>
            <ac:spMk id="3697" creationId="{00000000-0000-0000-0000-000000000000}"/>
          </ac:spMkLst>
        </pc:spChg>
        <pc:spChg chg="del">
          <ac:chgData name="Hrithika Manayath" userId="7ad473773cda62ff" providerId="LiveId" clId="{5EDECC8D-AEE9-4387-A2CE-70F2112275D9}" dt="2024-10-07T14:08:35.116" v="1906" actId="478"/>
          <ac:spMkLst>
            <pc:docMk/>
            <pc:sldMk cId="0" sldId="289"/>
            <ac:spMk id="3698" creationId="{00000000-0000-0000-0000-000000000000}"/>
          </ac:spMkLst>
        </pc:spChg>
        <pc:spChg chg="del mod">
          <ac:chgData name="Hrithika Manayath" userId="7ad473773cda62ff" providerId="LiveId" clId="{5EDECC8D-AEE9-4387-A2CE-70F2112275D9}" dt="2024-10-07T14:08:23.380" v="1901" actId="478"/>
          <ac:spMkLst>
            <pc:docMk/>
            <pc:sldMk cId="0" sldId="289"/>
            <ac:spMk id="3699" creationId="{00000000-0000-0000-0000-000000000000}"/>
          </ac:spMkLst>
        </pc:spChg>
        <pc:spChg chg="mod">
          <ac:chgData name="Hrithika Manayath" userId="7ad473773cda62ff" providerId="LiveId" clId="{5EDECC8D-AEE9-4387-A2CE-70F2112275D9}" dt="2024-10-07T14:14:42.031" v="1944" actId="1076"/>
          <ac:spMkLst>
            <pc:docMk/>
            <pc:sldMk cId="0" sldId="289"/>
            <ac:spMk id="3700" creationId="{00000000-0000-0000-0000-000000000000}"/>
          </ac:spMkLst>
        </pc:spChg>
        <pc:spChg chg="mod">
          <ac:chgData name="Hrithika Manayath" userId="7ad473773cda62ff" providerId="LiveId" clId="{5EDECC8D-AEE9-4387-A2CE-70F2112275D9}" dt="2024-10-07T14:14:44.216" v="1945" actId="1076"/>
          <ac:spMkLst>
            <pc:docMk/>
            <pc:sldMk cId="0" sldId="289"/>
            <ac:spMk id="3701" creationId="{00000000-0000-0000-0000-000000000000}"/>
          </ac:spMkLst>
        </pc:spChg>
        <pc:spChg chg="del">
          <ac:chgData name="Hrithika Manayath" userId="7ad473773cda62ff" providerId="LiveId" clId="{5EDECC8D-AEE9-4387-A2CE-70F2112275D9}" dt="2024-10-07T14:08:35.116" v="1906" actId="478"/>
          <ac:spMkLst>
            <pc:docMk/>
            <pc:sldMk cId="0" sldId="289"/>
            <ac:spMk id="3702" creationId="{00000000-0000-0000-0000-000000000000}"/>
          </ac:spMkLst>
        </pc:spChg>
        <pc:spChg chg="mod">
          <ac:chgData name="Hrithika Manayath" userId="7ad473773cda62ff" providerId="LiveId" clId="{5EDECC8D-AEE9-4387-A2CE-70F2112275D9}" dt="2024-10-07T14:14:35.881" v="1942" actId="1076"/>
          <ac:spMkLst>
            <pc:docMk/>
            <pc:sldMk cId="0" sldId="289"/>
            <ac:spMk id="3703" creationId="{00000000-0000-0000-0000-000000000000}"/>
          </ac:spMkLst>
        </pc:spChg>
        <pc:spChg chg="del">
          <ac:chgData name="Hrithika Manayath" userId="7ad473773cda62ff" providerId="LiveId" clId="{5EDECC8D-AEE9-4387-A2CE-70F2112275D9}" dt="2024-10-07T14:08:30.526" v="1905" actId="478"/>
          <ac:spMkLst>
            <pc:docMk/>
            <pc:sldMk cId="0" sldId="289"/>
            <ac:spMk id="3704" creationId="{00000000-0000-0000-0000-000000000000}"/>
          </ac:spMkLst>
        </pc:spChg>
        <pc:spChg chg="del">
          <ac:chgData name="Hrithika Manayath" userId="7ad473773cda62ff" providerId="LiveId" clId="{5EDECC8D-AEE9-4387-A2CE-70F2112275D9}" dt="2024-10-07T14:08:29.264" v="1904" actId="478"/>
          <ac:spMkLst>
            <pc:docMk/>
            <pc:sldMk cId="0" sldId="289"/>
            <ac:spMk id="3705" creationId="{00000000-0000-0000-0000-000000000000}"/>
          </ac:spMkLst>
        </pc:spChg>
        <pc:spChg chg="del">
          <ac:chgData name="Hrithika Manayath" userId="7ad473773cda62ff" providerId="LiveId" clId="{5EDECC8D-AEE9-4387-A2CE-70F2112275D9}" dt="2024-10-07T14:08:37.996" v="1907" actId="478"/>
          <ac:spMkLst>
            <pc:docMk/>
            <pc:sldMk cId="0" sldId="289"/>
            <ac:spMk id="3706" creationId="{00000000-0000-0000-0000-000000000000}"/>
          </ac:spMkLst>
        </pc:spChg>
        <pc:spChg chg="del">
          <ac:chgData name="Hrithika Manayath" userId="7ad473773cda62ff" providerId="LiveId" clId="{5EDECC8D-AEE9-4387-A2CE-70F2112275D9}" dt="2024-10-07T14:08:35.116" v="1906" actId="478"/>
          <ac:spMkLst>
            <pc:docMk/>
            <pc:sldMk cId="0" sldId="289"/>
            <ac:spMk id="3707" creationId="{00000000-0000-0000-0000-000000000000}"/>
          </ac:spMkLst>
        </pc:spChg>
        <pc:spChg chg="del">
          <ac:chgData name="Hrithika Manayath" userId="7ad473773cda62ff" providerId="LiveId" clId="{5EDECC8D-AEE9-4387-A2CE-70F2112275D9}" dt="2024-10-07T14:08:39.766" v="1908" actId="478"/>
          <ac:spMkLst>
            <pc:docMk/>
            <pc:sldMk cId="0" sldId="289"/>
            <ac:spMk id="3708" creationId="{00000000-0000-0000-0000-000000000000}"/>
          </ac:spMkLst>
        </pc:spChg>
        <pc:spChg chg="del">
          <ac:chgData name="Hrithika Manayath" userId="7ad473773cda62ff" providerId="LiveId" clId="{5EDECC8D-AEE9-4387-A2CE-70F2112275D9}" dt="2024-10-07T14:08:35.116" v="1906" actId="478"/>
          <ac:spMkLst>
            <pc:docMk/>
            <pc:sldMk cId="0" sldId="289"/>
            <ac:spMk id="3709" creationId="{00000000-0000-0000-0000-000000000000}"/>
          </ac:spMkLst>
        </pc:spChg>
        <pc:grpChg chg="mod">
          <ac:chgData name="Hrithika Manayath" userId="7ad473773cda62ff" providerId="LiveId" clId="{5EDECC8D-AEE9-4387-A2CE-70F2112275D9}" dt="2024-10-07T14:14:50.156" v="1946" actId="1076"/>
          <ac:grpSpMkLst>
            <pc:docMk/>
            <pc:sldMk cId="0" sldId="289"/>
            <ac:grpSpMk id="3679" creationId="{00000000-0000-0000-0000-000000000000}"/>
          </ac:grpSpMkLst>
        </pc:grpChg>
        <pc:picChg chg="add del mod">
          <ac:chgData name="Hrithika Manayath" userId="7ad473773cda62ff" providerId="LiveId" clId="{5EDECC8D-AEE9-4387-A2CE-70F2112275D9}" dt="2024-10-07T14:11:09.616" v="1923" actId="478"/>
          <ac:picMkLst>
            <pc:docMk/>
            <pc:sldMk cId="0" sldId="289"/>
            <ac:picMk id="8" creationId="{EF403FAB-04A3-57C9-0A08-3BA478AE1E69}"/>
          </ac:picMkLst>
        </pc:picChg>
        <pc:picChg chg="add mod">
          <ac:chgData name="Hrithika Manayath" userId="7ad473773cda62ff" providerId="LiveId" clId="{5EDECC8D-AEE9-4387-A2CE-70F2112275D9}" dt="2024-10-07T14:11:33.699" v="1931" actId="14100"/>
          <ac:picMkLst>
            <pc:docMk/>
            <pc:sldMk cId="0" sldId="289"/>
            <ac:picMk id="9" creationId="{F1A5DF92-5005-6EBB-18FB-1D4CAE7E977E}"/>
          </ac:picMkLst>
        </pc:picChg>
        <pc:picChg chg="add mod">
          <ac:chgData name="Hrithika Manayath" userId="7ad473773cda62ff" providerId="LiveId" clId="{5EDECC8D-AEE9-4387-A2CE-70F2112275D9}" dt="2024-10-07T14:15:00.388" v="1947" actId="1076"/>
          <ac:picMkLst>
            <pc:docMk/>
            <pc:sldMk cId="0" sldId="289"/>
            <ac:picMk id="10" creationId="{CFB94C12-1D2E-D138-5E28-2B6E1B2DE9F7}"/>
          </ac:picMkLst>
        </pc:picChg>
      </pc:sldChg>
      <pc:sldChg chg="addSp delSp modSp del mod">
        <pc:chgData name="Hrithika Manayath" userId="7ad473773cda62ff" providerId="LiveId" clId="{5EDECC8D-AEE9-4387-A2CE-70F2112275D9}" dt="2024-10-08T07:38:33.026" v="2180" actId="2696"/>
        <pc:sldMkLst>
          <pc:docMk/>
          <pc:sldMk cId="0" sldId="290"/>
        </pc:sldMkLst>
        <pc:spChg chg="add del mod">
          <ac:chgData name="Hrithika Manayath" userId="7ad473773cda62ff" providerId="LiveId" clId="{5EDECC8D-AEE9-4387-A2CE-70F2112275D9}" dt="2024-10-08T06:15:56.486" v="1963" actId="478"/>
          <ac:spMkLst>
            <pc:docMk/>
            <pc:sldMk cId="0" sldId="290"/>
            <ac:spMk id="3" creationId="{9BB5513A-3E5F-FBE3-5494-D614392138FC}"/>
          </ac:spMkLst>
        </pc:spChg>
        <pc:spChg chg="add del mod">
          <ac:chgData name="Hrithika Manayath" userId="7ad473773cda62ff" providerId="LiveId" clId="{5EDECC8D-AEE9-4387-A2CE-70F2112275D9}" dt="2024-10-08T06:16:05.936" v="1965" actId="478"/>
          <ac:spMkLst>
            <pc:docMk/>
            <pc:sldMk cId="0" sldId="290"/>
            <ac:spMk id="5" creationId="{C7CFC151-DF38-F3D3-3C24-535883D9DE1F}"/>
          </ac:spMkLst>
        </pc:spChg>
        <pc:spChg chg="del">
          <ac:chgData name="Hrithika Manayath" userId="7ad473773cda62ff" providerId="LiveId" clId="{5EDECC8D-AEE9-4387-A2CE-70F2112275D9}" dt="2024-10-08T06:16:02.312" v="1964" actId="478"/>
          <ac:spMkLst>
            <pc:docMk/>
            <pc:sldMk cId="0" sldId="290"/>
            <ac:spMk id="3714" creationId="{00000000-0000-0000-0000-000000000000}"/>
          </ac:spMkLst>
        </pc:spChg>
        <pc:spChg chg="del">
          <ac:chgData name="Hrithika Manayath" userId="7ad473773cda62ff" providerId="LiveId" clId="{5EDECC8D-AEE9-4387-A2CE-70F2112275D9}" dt="2024-10-08T06:15:47.270" v="1962" actId="478"/>
          <ac:spMkLst>
            <pc:docMk/>
            <pc:sldMk cId="0" sldId="290"/>
            <ac:spMk id="3715" creationId="{00000000-0000-0000-0000-000000000000}"/>
          </ac:spMkLst>
        </pc:spChg>
        <pc:spChg chg="del">
          <ac:chgData name="Hrithika Manayath" userId="7ad473773cda62ff" providerId="LiveId" clId="{5EDECC8D-AEE9-4387-A2CE-70F2112275D9}" dt="2024-10-08T06:15:47.270" v="1962" actId="478"/>
          <ac:spMkLst>
            <pc:docMk/>
            <pc:sldMk cId="0" sldId="290"/>
            <ac:spMk id="3716" creationId="{00000000-0000-0000-0000-000000000000}"/>
          </ac:spMkLst>
        </pc:spChg>
        <pc:spChg chg="mod">
          <ac:chgData name="Hrithika Manayath" userId="7ad473773cda62ff" providerId="LiveId" clId="{5EDECC8D-AEE9-4387-A2CE-70F2112275D9}" dt="2024-10-08T06:13:49.834" v="1959" actId="1076"/>
          <ac:spMkLst>
            <pc:docMk/>
            <pc:sldMk cId="0" sldId="290"/>
            <ac:spMk id="3739" creationId="{00000000-0000-0000-0000-000000000000}"/>
          </ac:spMkLst>
        </pc:spChg>
        <pc:spChg chg="mod">
          <ac:chgData name="Hrithika Manayath" userId="7ad473773cda62ff" providerId="LiveId" clId="{5EDECC8D-AEE9-4387-A2CE-70F2112275D9}" dt="2024-10-08T06:13:51.483" v="1960" actId="1076"/>
          <ac:spMkLst>
            <pc:docMk/>
            <pc:sldMk cId="0" sldId="290"/>
            <ac:spMk id="3740" creationId="{00000000-0000-0000-0000-000000000000}"/>
          </ac:spMkLst>
        </pc:spChg>
        <pc:spChg chg="mod">
          <ac:chgData name="Hrithika Manayath" userId="7ad473773cda62ff" providerId="LiveId" clId="{5EDECC8D-AEE9-4387-A2CE-70F2112275D9}" dt="2024-10-08T06:13:43.162" v="1956" actId="1076"/>
          <ac:spMkLst>
            <pc:docMk/>
            <pc:sldMk cId="0" sldId="290"/>
            <ac:spMk id="3768" creationId="{00000000-0000-0000-0000-000000000000}"/>
          </ac:spMkLst>
        </pc:spChg>
        <pc:spChg chg="mod">
          <ac:chgData name="Hrithika Manayath" userId="7ad473773cda62ff" providerId="LiveId" clId="{5EDECC8D-AEE9-4387-A2CE-70F2112275D9}" dt="2024-10-08T06:13:45.650" v="1957" actId="1076"/>
          <ac:spMkLst>
            <pc:docMk/>
            <pc:sldMk cId="0" sldId="290"/>
            <ac:spMk id="3769" creationId="{00000000-0000-0000-0000-000000000000}"/>
          </ac:spMkLst>
        </pc:spChg>
        <pc:spChg chg="mod">
          <ac:chgData name="Hrithika Manayath" userId="7ad473773cda62ff" providerId="LiveId" clId="{5EDECC8D-AEE9-4387-A2CE-70F2112275D9}" dt="2024-10-08T06:13:37.552" v="1954" actId="1076"/>
          <ac:spMkLst>
            <pc:docMk/>
            <pc:sldMk cId="0" sldId="290"/>
            <ac:spMk id="3770" creationId="{00000000-0000-0000-0000-000000000000}"/>
          </ac:spMkLst>
        </pc:spChg>
        <pc:spChg chg="del">
          <ac:chgData name="Hrithika Manayath" userId="7ad473773cda62ff" providerId="LiveId" clId="{5EDECC8D-AEE9-4387-A2CE-70F2112275D9}" dt="2024-10-08T06:13:56.388" v="1961" actId="478"/>
          <ac:spMkLst>
            <pc:docMk/>
            <pc:sldMk cId="0" sldId="290"/>
            <ac:spMk id="3771" creationId="{00000000-0000-0000-0000-000000000000}"/>
          </ac:spMkLst>
        </pc:spChg>
        <pc:spChg chg="del">
          <ac:chgData name="Hrithika Manayath" userId="7ad473773cda62ff" providerId="LiveId" clId="{5EDECC8D-AEE9-4387-A2CE-70F2112275D9}" dt="2024-10-08T06:13:56.388" v="1961" actId="478"/>
          <ac:spMkLst>
            <pc:docMk/>
            <pc:sldMk cId="0" sldId="290"/>
            <ac:spMk id="3772" creationId="{00000000-0000-0000-0000-000000000000}"/>
          </ac:spMkLst>
        </pc:spChg>
        <pc:spChg chg="del">
          <ac:chgData name="Hrithika Manayath" userId="7ad473773cda62ff" providerId="LiveId" clId="{5EDECC8D-AEE9-4387-A2CE-70F2112275D9}" dt="2024-10-08T06:13:56.388" v="1961" actId="478"/>
          <ac:spMkLst>
            <pc:docMk/>
            <pc:sldMk cId="0" sldId="290"/>
            <ac:spMk id="3773" creationId="{00000000-0000-0000-0000-000000000000}"/>
          </ac:spMkLst>
        </pc:spChg>
        <pc:spChg chg="del">
          <ac:chgData name="Hrithika Manayath" userId="7ad473773cda62ff" providerId="LiveId" clId="{5EDECC8D-AEE9-4387-A2CE-70F2112275D9}" dt="2024-10-08T06:13:56.388" v="1961" actId="478"/>
          <ac:spMkLst>
            <pc:docMk/>
            <pc:sldMk cId="0" sldId="290"/>
            <ac:spMk id="3774" creationId="{00000000-0000-0000-0000-000000000000}"/>
          </ac:spMkLst>
        </pc:spChg>
        <pc:spChg chg="del">
          <ac:chgData name="Hrithika Manayath" userId="7ad473773cda62ff" providerId="LiveId" clId="{5EDECC8D-AEE9-4387-A2CE-70F2112275D9}" dt="2024-10-08T06:13:56.388" v="1961" actId="478"/>
          <ac:spMkLst>
            <pc:docMk/>
            <pc:sldMk cId="0" sldId="290"/>
            <ac:spMk id="3775" creationId="{00000000-0000-0000-0000-000000000000}"/>
          </ac:spMkLst>
        </pc:spChg>
        <pc:spChg chg="del">
          <ac:chgData name="Hrithika Manayath" userId="7ad473773cda62ff" providerId="LiveId" clId="{5EDECC8D-AEE9-4387-A2CE-70F2112275D9}" dt="2024-10-08T06:13:56.388" v="1961" actId="478"/>
          <ac:spMkLst>
            <pc:docMk/>
            <pc:sldMk cId="0" sldId="290"/>
            <ac:spMk id="3776" creationId="{00000000-0000-0000-0000-000000000000}"/>
          </ac:spMkLst>
        </pc:spChg>
        <pc:spChg chg="del">
          <ac:chgData name="Hrithika Manayath" userId="7ad473773cda62ff" providerId="LiveId" clId="{5EDECC8D-AEE9-4387-A2CE-70F2112275D9}" dt="2024-10-08T06:13:56.388" v="1961" actId="478"/>
          <ac:spMkLst>
            <pc:docMk/>
            <pc:sldMk cId="0" sldId="290"/>
            <ac:spMk id="3777" creationId="{00000000-0000-0000-0000-000000000000}"/>
          </ac:spMkLst>
        </pc:spChg>
        <pc:grpChg chg="mod">
          <ac:chgData name="Hrithika Manayath" userId="7ad473773cda62ff" providerId="LiveId" clId="{5EDECC8D-AEE9-4387-A2CE-70F2112275D9}" dt="2024-10-08T06:13:47.790" v="1958" actId="1076"/>
          <ac:grpSpMkLst>
            <pc:docMk/>
            <pc:sldMk cId="0" sldId="290"/>
            <ac:grpSpMk id="3717" creationId="{00000000-0000-0000-0000-000000000000}"/>
          </ac:grpSpMkLst>
        </pc:grpChg>
        <pc:grpChg chg="mod">
          <ac:chgData name="Hrithika Manayath" userId="7ad473773cda62ff" providerId="LiveId" clId="{5EDECC8D-AEE9-4387-A2CE-70F2112275D9}" dt="2024-10-08T06:13:39.800" v="1955" actId="1076"/>
          <ac:grpSpMkLst>
            <pc:docMk/>
            <pc:sldMk cId="0" sldId="290"/>
            <ac:grpSpMk id="3741" creationId="{00000000-0000-0000-0000-000000000000}"/>
          </ac:grpSpMkLst>
        </pc:grpChg>
        <pc:grpChg chg="mod">
          <ac:chgData name="Hrithika Manayath" userId="7ad473773cda62ff" providerId="LiveId" clId="{5EDECC8D-AEE9-4387-A2CE-70F2112275D9}" dt="2024-10-08T06:13:34.822" v="1953" actId="1076"/>
          <ac:grpSpMkLst>
            <pc:docMk/>
            <pc:sldMk cId="0" sldId="290"/>
            <ac:grpSpMk id="3753" creationId="{00000000-0000-0000-0000-000000000000}"/>
          </ac:grpSpMkLst>
        </pc:grpChg>
        <pc:grpChg chg="del">
          <ac:chgData name="Hrithika Manayath" userId="7ad473773cda62ff" providerId="LiveId" clId="{5EDECC8D-AEE9-4387-A2CE-70F2112275D9}" dt="2024-10-08T06:13:56.388" v="1961" actId="478"/>
          <ac:grpSpMkLst>
            <pc:docMk/>
            <pc:sldMk cId="0" sldId="290"/>
            <ac:grpSpMk id="3778" creationId="{00000000-0000-0000-0000-000000000000}"/>
          </ac:grpSpMkLst>
        </pc:grpChg>
      </pc:sldChg>
      <pc:sldChg chg="addSp delSp modSp add del mod ord modTransition">
        <pc:chgData name="Hrithika Manayath" userId="7ad473773cda62ff" providerId="LiveId" clId="{5EDECC8D-AEE9-4387-A2CE-70F2112275D9}" dt="2024-10-09T14:02:32.097" v="2621"/>
        <pc:sldMkLst>
          <pc:docMk/>
          <pc:sldMk cId="0" sldId="291"/>
        </pc:sldMkLst>
        <pc:spChg chg="add del mod">
          <ac:chgData name="Hrithika Manayath" userId="7ad473773cda62ff" providerId="LiveId" clId="{5EDECC8D-AEE9-4387-A2CE-70F2112275D9}" dt="2024-10-08T07:56:03.538" v="2355" actId="478"/>
          <ac:spMkLst>
            <pc:docMk/>
            <pc:sldMk cId="0" sldId="291"/>
            <ac:spMk id="3" creationId="{B6B84E07-656E-CF33-461F-8070591A057A}"/>
          </ac:spMkLst>
        </pc:spChg>
        <pc:spChg chg="add mod">
          <ac:chgData name="Hrithika Manayath" userId="7ad473773cda62ff" providerId="LiveId" clId="{5EDECC8D-AEE9-4387-A2CE-70F2112275D9}" dt="2024-10-08T08:04:20.250" v="2459" actId="207"/>
          <ac:spMkLst>
            <pc:docMk/>
            <pc:sldMk cId="0" sldId="291"/>
            <ac:spMk id="4" creationId="{018BC4BA-E87F-645D-9BEE-7B7DF458BEED}"/>
          </ac:spMkLst>
        </pc:spChg>
        <pc:spChg chg="mod">
          <ac:chgData name="Hrithika Manayath" userId="7ad473773cda62ff" providerId="LiveId" clId="{5EDECC8D-AEE9-4387-A2CE-70F2112275D9}" dt="2024-10-08T07:57:40.730" v="2378"/>
          <ac:spMkLst>
            <pc:docMk/>
            <pc:sldMk cId="0" sldId="291"/>
            <ac:spMk id="6" creationId="{41FD26BA-B248-6C44-C800-458E1C106A52}"/>
          </ac:spMkLst>
        </pc:spChg>
        <pc:spChg chg="mod">
          <ac:chgData name="Hrithika Manayath" userId="7ad473773cda62ff" providerId="LiveId" clId="{5EDECC8D-AEE9-4387-A2CE-70F2112275D9}" dt="2024-10-08T07:57:40.730" v="2378"/>
          <ac:spMkLst>
            <pc:docMk/>
            <pc:sldMk cId="0" sldId="291"/>
            <ac:spMk id="7" creationId="{3F4D01E6-FEBD-B797-91D0-B0A425D4E285}"/>
          </ac:spMkLst>
        </pc:spChg>
        <pc:spChg chg="mod">
          <ac:chgData name="Hrithika Manayath" userId="7ad473773cda62ff" providerId="LiveId" clId="{5EDECC8D-AEE9-4387-A2CE-70F2112275D9}" dt="2024-10-08T07:57:40.730" v="2378"/>
          <ac:spMkLst>
            <pc:docMk/>
            <pc:sldMk cId="0" sldId="291"/>
            <ac:spMk id="8" creationId="{1AB39918-1B6E-19E5-4E12-BA468F24404E}"/>
          </ac:spMkLst>
        </pc:spChg>
        <pc:spChg chg="mod">
          <ac:chgData name="Hrithika Manayath" userId="7ad473773cda62ff" providerId="LiveId" clId="{5EDECC8D-AEE9-4387-A2CE-70F2112275D9}" dt="2024-10-08T07:57:40.730" v="2378"/>
          <ac:spMkLst>
            <pc:docMk/>
            <pc:sldMk cId="0" sldId="291"/>
            <ac:spMk id="9" creationId="{3CB9CF88-5214-DFC5-A068-268930AFCD3F}"/>
          </ac:spMkLst>
        </pc:spChg>
        <pc:spChg chg="mod">
          <ac:chgData name="Hrithika Manayath" userId="7ad473773cda62ff" providerId="LiveId" clId="{5EDECC8D-AEE9-4387-A2CE-70F2112275D9}" dt="2024-10-08T07:57:40.730" v="2378"/>
          <ac:spMkLst>
            <pc:docMk/>
            <pc:sldMk cId="0" sldId="291"/>
            <ac:spMk id="10" creationId="{8572CD51-7833-5F0A-867B-5AD6643FE14F}"/>
          </ac:spMkLst>
        </pc:spChg>
        <pc:spChg chg="mod">
          <ac:chgData name="Hrithika Manayath" userId="7ad473773cda62ff" providerId="LiveId" clId="{5EDECC8D-AEE9-4387-A2CE-70F2112275D9}" dt="2024-10-08T07:57:40.730" v="2378"/>
          <ac:spMkLst>
            <pc:docMk/>
            <pc:sldMk cId="0" sldId="291"/>
            <ac:spMk id="11" creationId="{54CCD423-7893-A4C2-ADFC-D6B1696231F9}"/>
          </ac:spMkLst>
        </pc:spChg>
        <pc:spChg chg="mod">
          <ac:chgData name="Hrithika Manayath" userId="7ad473773cda62ff" providerId="LiveId" clId="{5EDECC8D-AEE9-4387-A2CE-70F2112275D9}" dt="2024-10-08T07:57:40.730" v="2378"/>
          <ac:spMkLst>
            <pc:docMk/>
            <pc:sldMk cId="0" sldId="291"/>
            <ac:spMk id="12" creationId="{FACEA1C9-F38B-042D-9D7F-1AB96EBD0386}"/>
          </ac:spMkLst>
        </pc:spChg>
        <pc:spChg chg="mod">
          <ac:chgData name="Hrithika Manayath" userId="7ad473773cda62ff" providerId="LiveId" clId="{5EDECC8D-AEE9-4387-A2CE-70F2112275D9}" dt="2024-10-08T07:57:40.730" v="2378"/>
          <ac:spMkLst>
            <pc:docMk/>
            <pc:sldMk cId="0" sldId="291"/>
            <ac:spMk id="13" creationId="{AA5C4B92-1294-77AF-0252-65D47CD4B05A}"/>
          </ac:spMkLst>
        </pc:spChg>
        <pc:spChg chg="del">
          <ac:chgData name="Hrithika Manayath" userId="7ad473773cda62ff" providerId="LiveId" clId="{5EDECC8D-AEE9-4387-A2CE-70F2112275D9}" dt="2024-10-08T07:56:00.741" v="2354" actId="478"/>
          <ac:spMkLst>
            <pc:docMk/>
            <pc:sldMk cId="0" sldId="291"/>
            <ac:spMk id="3785" creationId="{00000000-0000-0000-0000-000000000000}"/>
          </ac:spMkLst>
        </pc:spChg>
        <pc:spChg chg="add mod">
          <ac:chgData name="Hrithika Manayath" userId="7ad473773cda62ff" providerId="LiveId" clId="{5EDECC8D-AEE9-4387-A2CE-70F2112275D9}" dt="2024-10-08T07:57:05.771" v="2368" actId="14100"/>
          <ac:spMkLst>
            <pc:docMk/>
            <pc:sldMk cId="0" sldId="291"/>
            <ac:spMk id="4758" creationId="{88D623EF-48D9-488D-CA9B-98ACB9A5BB30}"/>
          </ac:spMkLst>
        </pc:spChg>
        <pc:spChg chg="add mod">
          <ac:chgData name="Hrithika Manayath" userId="7ad473773cda62ff" providerId="LiveId" clId="{5EDECC8D-AEE9-4387-A2CE-70F2112275D9}" dt="2024-10-08T07:58:42.465" v="2409" actId="207"/>
          <ac:spMkLst>
            <pc:docMk/>
            <pc:sldMk cId="0" sldId="291"/>
            <ac:spMk id="4759" creationId="{18ADFB27-A4C6-0949-4717-474171525288}"/>
          </ac:spMkLst>
        </pc:spChg>
        <pc:spChg chg="add mod">
          <ac:chgData name="Hrithika Manayath" userId="7ad473773cda62ff" providerId="LiveId" clId="{5EDECC8D-AEE9-4387-A2CE-70F2112275D9}" dt="2024-10-08T07:58:42.465" v="2409" actId="207"/>
          <ac:spMkLst>
            <pc:docMk/>
            <pc:sldMk cId="0" sldId="291"/>
            <ac:spMk id="4760" creationId="{08EB6569-E459-405F-2169-9733169DD830}"/>
          </ac:spMkLst>
        </pc:spChg>
        <pc:spChg chg="add mod">
          <ac:chgData name="Hrithika Manayath" userId="7ad473773cda62ff" providerId="LiveId" clId="{5EDECC8D-AEE9-4387-A2CE-70F2112275D9}" dt="2024-10-08T07:58:42.465" v="2409" actId="207"/>
          <ac:spMkLst>
            <pc:docMk/>
            <pc:sldMk cId="0" sldId="291"/>
            <ac:spMk id="4761" creationId="{FC15B01E-25FE-8E6A-665D-5C20A56A72CB}"/>
          </ac:spMkLst>
        </pc:spChg>
        <pc:spChg chg="add mod">
          <ac:chgData name="Hrithika Manayath" userId="7ad473773cda62ff" providerId="LiveId" clId="{5EDECC8D-AEE9-4387-A2CE-70F2112275D9}" dt="2024-10-08T07:58:42.465" v="2409" actId="207"/>
          <ac:spMkLst>
            <pc:docMk/>
            <pc:sldMk cId="0" sldId="291"/>
            <ac:spMk id="4762" creationId="{6AB7E646-8076-3F9D-C5A6-BBDE51DA0D22}"/>
          </ac:spMkLst>
        </pc:spChg>
        <pc:spChg chg="add mod">
          <ac:chgData name="Hrithika Manayath" userId="7ad473773cda62ff" providerId="LiveId" clId="{5EDECC8D-AEE9-4387-A2CE-70F2112275D9}" dt="2024-10-08T07:58:52.340" v="2410" actId="207"/>
          <ac:spMkLst>
            <pc:docMk/>
            <pc:sldMk cId="0" sldId="291"/>
            <ac:spMk id="4763" creationId="{739CFC2E-B3D4-B093-B032-B75276066BD6}"/>
          </ac:spMkLst>
        </pc:spChg>
        <pc:spChg chg="mod">
          <ac:chgData name="Hrithika Manayath" userId="7ad473773cda62ff" providerId="LiveId" clId="{5EDECC8D-AEE9-4387-A2CE-70F2112275D9}" dt="2024-10-08T07:57:21.387" v="2371"/>
          <ac:spMkLst>
            <pc:docMk/>
            <pc:sldMk cId="0" sldId="291"/>
            <ac:spMk id="4774" creationId="{CB74A361-BD94-ACE7-5129-E567DFE1967F}"/>
          </ac:spMkLst>
        </pc:spChg>
        <pc:spChg chg="mod">
          <ac:chgData name="Hrithika Manayath" userId="7ad473773cda62ff" providerId="LiveId" clId="{5EDECC8D-AEE9-4387-A2CE-70F2112275D9}" dt="2024-10-08T07:57:21.387" v="2371"/>
          <ac:spMkLst>
            <pc:docMk/>
            <pc:sldMk cId="0" sldId="291"/>
            <ac:spMk id="4775" creationId="{4536A580-2BCA-2631-C7BF-6A8AEBE888A0}"/>
          </ac:spMkLst>
        </pc:spChg>
        <pc:spChg chg="mod">
          <ac:chgData name="Hrithika Manayath" userId="7ad473773cda62ff" providerId="LiveId" clId="{5EDECC8D-AEE9-4387-A2CE-70F2112275D9}" dt="2024-10-08T07:57:21.387" v="2371"/>
          <ac:spMkLst>
            <pc:docMk/>
            <pc:sldMk cId="0" sldId="291"/>
            <ac:spMk id="4776" creationId="{6197204C-F911-D0F5-1C52-84BF1FCBD575}"/>
          </ac:spMkLst>
        </pc:spChg>
        <pc:spChg chg="mod">
          <ac:chgData name="Hrithika Manayath" userId="7ad473773cda62ff" providerId="LiveId" clId="{5EDECC8D-AEE9-4387-A2CE-70F2112275D9}" dt="2024-10-08T07:57:21.387" v="2371"/>
          <ac:spMkLst>
            <pc:docMk/>
            <pc:sldMk cId="0" sldId="291"/>
            <ac:spMk id="4777" creationId="{07315637-BC4F-D087-1413-B415BD7666CA}"/>
          </ac:spMkLst>
        </pc:spChg>
        <pc:spChg chg="mod">
          <ac:chgData name="Hrithika Manayath" userId="7ad473773cda62ff" providerId="LiveId" clId="{5EDECC8D-AEE9-4387-A2CE-70F2112275D9}" dt="2024-10-08T07:57:21.387" v="2371"/>
          <ac:spMkLst>
            <pc:docMk/>
            <pc:sldMk cId="0" sldId="291"/>
            <ac:spMk id="4778" creationId="{938F5F76-009A-9B0D-1C8F-9ED5BFEEDB27}"/>
          </ac:spMkLst>
        </pc:spChg>
        <pc:spChg chg="mod">
          <ac:chgData name="Hrithika Manayath" userId="7ad473773cda62ff" providerId="LiveId" clId="{5EDECC8D-AEE9-4387-A2CE-70F2112275D9}" dt="2024-10-08T07:57:21.387" v="2371"/>
          <ac:spMkLst>
            <pc:docMk/>
            <pc:sldMk cId="0" sldId="291"/>
            <ac:spMk id="4779" creationId="{263A0AAF-CFD1-18D3-1F6B-6BDD3FBA371F}"/>
          </ac:spMkLst>
        </pc:spChg>
        <pc:spChg chg="mod">
          <ac:chgData name="Hrithika Manayath" userId="7ad473773cda62ff" providerId="LiveId" clId="{5EDECC8D-AEE9-4387-A2CE-70F2112275D9}" dt="2024-10-08T07:57:21.387" v="2371"/>
          <ac:spMkLst>
            <pc:docMk/>
            <pc:sldMk cId="0" sldId="291"/>
            <ac:spMk id="4780" creationId="{6097B777-CAD0-5B29-4B91-BEFD805ACF7E}"/>
          </ac:spMkLst>
        </pc:spChg>
        <pc:spChg chg="mod">
          <ac:chgData name="Hrithika Manayath" userId="7ad473773cda62ff" providerId="LiveId" clId="{5EDECC8D-AEE9-4387-A2CE-70F2112275D9}" dt="2024-10-08T07:57:21.387" v="2371"/>
          <ac:spMkLst>
            <pc:docMk/>
            <pc:sldMk cId="0" sldId="291"/>
            <ac:spMk id="4781" creationId="{7504CC53-FCF5-881F-0150-9962972E16D4}"/>
          </ac:spMkLst>
        </pc:spChg>
        <pc:spChg chg="mod">
          <ac:chgData name="Hrithika Manayath" userId="7ad473773cda62ff" providerId="LiveId" clId="{5EDECC8D-AEE9-4387-A2CE-70F2112275D9}" dt="2024-10-08T07:57:21.387" v="2371"/>
          <ac:spMkLst>
            <pc:docMk/>
            <pc:sldMk cId="0" sldId="291"/>
            <ac:spMk id="4782" creationId="{57B03F64-57A1-32F5-E6FD-7C27F8EA9456}"/>
          </ac:spMkLst>
        </pc:spChg>
        <pc:spChg chg="mod">
          <ac:chgData name="Hrithika Manayath" userId="7ad473773cda62ff" providerId="LiveId" clId="{5EDECC8D-AEE9-4387-A2CE-70F2112275D9}" dt="2024-10-08T07:57:21.387" v="2371"/>
          <ac:spMkLst>
            <pc:docMk/>
            <pc:sldMk cId="0" sldId="291"/>
            <ac:spMk id="4783" creationId="{126381CD-AA35-3F2E-C4D7-895BC57899F1}"/>
          </ac:spMkLst>
        </pc:spChg>
        <pc:spChg chg="mod">
          <ac:chgData name="Hrithika Manayath" userId="7ad473773cda62ff" providerId="LiveId" clId="{5EDECC8D-AEE9-4387-A2CE-70F2112275D9}" dt="2024-10-08T07:57:21.387" v="2371"/>
          <ac:spMkLst>
            <pc:docMk/>
            <pc:sldMk cId="0" sldId="291"/>
            <ac:spMk id="4784" creationId="{10790A5A-E806-0D01-4676-DF616215AF62}"/>
          </ac:spMkLst>
        </pc:spChg>
        <pc:spChg chg="mod">
          <ac:chgData name="Hrithika Manayath" userId="7ad473773cda62ff" providerId="LiveId" clId="{5EDECC8D-AEE9-4387-A2CE-70F2112275D9}" dt="2024-10-08T07:57:21.387" v="2371"/>
          <ac:spMkLst>
            <pc:docMk/>
            <pc:sldMk cId="0" sldId="291"/>
            <ac:spMk id="4785" creationId="{768895BC-2FC7-E4A5-52E9-41F0DEE719EB}"/>
          </ac:spMkLst>
        </pc:spChg>
        <pc:spChg chg="mod">
          <ac:chgData name="Hrithika Manayath" userId="7ad473773cda62ff" providerId="LiveId" clId="{5EDECC8D-AEE9-4387-A2CE-70F2112275D9}" dt="2024-10-08T07:57:21.387" v="2371"/>
          <ac:spMkLst>
            <pc:docMk/>
            <pc:sldMk cId="0" sldId="291"/>
            <ac:spMk id="4786" creationId="{F17199AE-023B-48E9-89BB-E02FBAD2A5CE}"/>
          </ac:spMkLst>
        </pc:spChg>
        <pc:spChg chg="mod">
          <ac:chgData name="Hrithika Manayath" userId="7ad473773cda62ff" providerId="LiveId" clId="{5EDECC8D-AEE9-4387-A2CE-70F2112275D9}" dt="2024-10-08T07:57:21.387" v="2371"/>
          <ac:spMkLst>
            <pc:docMk/>
            <pc:sldMk cId="0" sldId="291"/>
            <ac:spMk id="4787" creationId="{CFB638A0-BFA0-7197-CBEE-0182A68925DB}"/>
          </ac:spMkLst>
        </pc:spChg>
        <pc:spChg chg="mod">
          <ac:chgData name="Hrithika Manayath" userId="7ad473773cda62ff" providerId="LiveId" clId="{5EDECC8D-AEE9-4387-A2CE-70F2112275D9}" dt="2024-10-08T07:57:21.387" v="2371"/>
          <ac:spMkLst>
            <pc:docMk/>
            <pc:sldMk cId="0" sldId="291"/>
            <ac:spMk id="4788" creationId="{2AF4929E-7B06-98FF-F0B6-9C337E75CBDA}"/>
          </ac:spMkLst>
        </pc:spChg>
        <pc:spChg chg="mod">
          <ac:chgData name="Hrithika Manayath" userId="7ad473773cda62ff" providerId="LiveId" clId="{5EDECC8D-AEE9-4387-A2CE-70F2112275D9}" dt="2024-10-08T07:57:21.387" v="2371"/>
          <ac:spMkLst>
            <pc:docMk/>
            <pc:sldMk cId="0" sldId="291"/>
            <ac:spMk id="4789" creationId="{77D49EEE-2907-E3F6-D48F-BB3C9EA98914}"/>
          </ac:spMkLst>
        </pc:spChg>
        <pc:spChg chg="mod">
          <ac:chgData name="Hrithika Manayath" userId="7ad473773cda62ff" providerId="LiveId" clId="{5EDECC8D-AEE9-4387-A2CE-70F2112275D9}" dt="2024-10-08T07:57:30.897" v="2374"/>
          <ac:spMkLst>
            <pc:docMk/>
            <pc:sldMk cId="0" sldId="291"/>
            <ac:spMk id="4807" creationId="{835FD584-BF39-D1F5-A1E0-121E1556E014}"/>
          </ac:spMkLst>
        </pc:spChg>
        <pc:spChg chg="mod">
          <ac:chgData name="Hrithika Manayath" userId="7ad473773cda62ff" providerId="LiveId" clId="{5EDECC8D-AEE9-4387-A2CE-70F2112275D9}" dt="2024-10-08T07:57:30.897" v="2374"/>
          <ac:spMkLst>
            <pc:docMk/>
            <pc:sldMk cId="0" sldId="291"/>
            <ac:spMk id="4808" creationId="{545E2CFB-247E-2B2D-C5A2-B63FF265CCB6}"/>
          </ac:spMkLst>
        </pc:spChg>
        <pc:spChg chg="mod">
          <ac:chgData name="Hrithika Manayath" userId="7ad473773cda62ff" providerId="LiveId" clId="{5EDECC8D-AEE9-4387-A2CE-70F2112275D9}" dt="2024-10-08T07:57:30.897" v="2374"/>
          <ac:spMkLst>
            <pc:docMk/>
            <pc:sldMk cId="0" sldId="291"/>
            <ac:spMk id="4809" creationId="{75409A79-2D6B-E54B-49C0-FB492DA559E2}"/>
          </ac:spMkLst>
        </pc:spChg>
        <pc:spChg chg="mod">
          <ac:chgData name="Hrithika Manayath" userId="7ad473773cda62ff" providerId="LiveId" clId="{5EDECC8D-AEE9-4387-A2CE-70F2112275D9}" dt="2024-10-08T07:57:30.897" v="2374"/>
          <ac:spMkLst>
            <pc:docMk/>
            <pc:sldMk cId="0" sldId="291"/>
            <ac:spMk id="4810" creationId="{237CA3C5-2AF2-B8BD-4D73-98AAA3B6F999}"/>
          </ac:spMkLst>
        </pc:spChg>
        <pc:spChg chg="mod">
          <ac:chgData name="Hrithika Manayath" userId="7ad473773cda62ff" providerId="LiveId" clId="{5EDECC8D-AEE9-4387-A2CE-70F2112275D9}" dt="2024-10-08T07:57:30.897" v="2374"/>
          <ac:spMkLst>
            <pc:docMk/>
            <pc:sldMk cId="0" sldId="291"/>
            <ac:spMk id="4811" creationId="{FB6AD3E7-6CC2-9730-D089-98FC0D8AF9A1}"/>
          </ac:spMkLst>
        </pc:spChg>
        <pc:spChg chg="mod">
          <ac:chgData name="Hrithika Manayath" userId="7ad473773cda62ff" providerId="LiveId" clId="{5EDECC8D-AEE9-4387-A2CE-70F2112275D9}" dt="2024-10-08T07:57:30.897" v="2374"/>
          <ac:spMkLst>
            <pc:docMk/>
            <pc:sldMk cId="0" sldId="291"/>
            <ac:spMk id="4812" creationId="{C9B058D7-C565-7235-A0D5-A7D3E5C33336}"/>
          </ac:spMkLst>
        </pc:spChg>
        <pc:spChg chg="mod">
          <ac:chgData name="Hrithika Manayath" userId="7ad473773cda62ff" providerId="LiveId" clId="{5EDECC8D-AEE9-4387-A2CE-70F2112275D9}" dt="2024-10-08T07:57:30.897" v="2374"/>
          <ac:spMkLst>
            <pc:docMk/>
            <pc:sldMk cId="0" sldId="291"/>
            <ac:spMk id="4813" creationId="{E74DA7AE-3D81-4EA4-7111-FB6F7E06BB4D}"/>
          </ac:spMkLst>
        </pc:spChg>
        <pc:spChg chg="mod">
          <ac:chgData name="Hrithika Manayath" userId="7ad473773cda62ff" providerId="LiveId" clId="{5EDECC8D-AEE9-4387-A2CE-70F2112275D9}" dt="2024-10-08T07:57:30.897" v="2374"/>
          <ac:spMkLst>
            <pc:docMk/>
            <pc:sldMk cId="0" sldId="291"/>
            <ac:spMk id="4814" creationId="{72733A2C-742A-1D4A-CC6A-CD773E83E014}"/>
          </ac:spMkLst>
        </pc:spChg>
        <pc:grpChg chg="add mod">
          <ac:chgData name="Hrithika Manayath" userId="7ad473773cda62ff" providerId="LiveId" clId="{5EDECC8D-AEE9-4387-A2CE-70F2112275D9}" dt="2024-10-08T07:57:40.730" v="2378"/>
          <ac:grpSpMkLst>
            <pc:docMk/>
            <pc:sldMk cId="0" sldId="291"/>
            <ac:grpSpMk id="5" creationId="{5C5BD309-A19A-2050-86FA-935F105058BC}"/>
          </ac:grpSpMkLst>
        </pc:grpChg>
        <pc:grpChg chg="del">
          <ac:chgData name="Hrithika Manayath" userId="7ad473773cda62ff" providerId="LiveId" clId="{5EDECC8D-AEE9-4387-A2CE-70F2112275D9}" dt="2024-10-08T07:56:00.741" v="2354" actId="478"/>
          <ac:grpSpMkLst>
            <pc:docMk/>
            <pc:sldMk cId="0" sldId="291"/>
            <ac:grpSpMk id="3786" creationId="{00000000-0000-0000-0000-000000000000}"/>
          </ac:grpSpMkLst>
        </pc:grpChg>
        <pc:grpChg chg="del">
          <ac:chgData name="Hrithika Manayath" userId="7ad473773cda62ff" providerId="LiveId" clId="{5EDECC8D-AEE9-4387-A2CE-70F2112275D9}" dt="2024-10-08T07:56:00.741" v="2354" actId="478"/>
          <ac:grpSpMkLst>
            <pc:docMk/>
            <pc:sldMk cId="0" sldId="291"/>
            <ac:grpSpMk id="3806" creationId="{00000000-0000-0000-0000-000000000000}"/>
          </ac:grpSpMkLst>
        </pc:grpChg>
        <pc:grpChg chg="del">
          <ac:chgData name="Hrithika Manayath" userId="7ad473773cda62ff" providerId="LiveId" clId="{5EDECC8D-AEE9-4387-A2CE-70F2112275D9}" dt="2024-10-08T07:56:00.741" v="2354" actId="478"/>
          <ac:grpSpMkLst>
            <pc:docMk/>
            <pc:sldMk cId="0" sldId="291"/>
            <ac:grpSpMk id="3819" creationId="{00000000-0000-0000-0000-000000000000}"/>
          </ac:grpSpMkLst>
        </pc:grpChg>
        <pc:grpChg chg="del">
          <ac:chgData name="Hrithika Manayath" userId="7ad473773cda62ff" providerId="LiveId" clId="{5EDECC8D-AEE9-4387-A2CE-70F2112275D9}" dt="2024-10-08T07:56:00.741" v="2354" actId="478"/>
          <ac:grpSpMkLst>
            <pc:docMk/>
            <pc:sldMk cId="0" sldId="291"/>
            <ac:grpSpMk id="3840" creationId="{00000000-0000-0000-0000-000000000000}"/>
          </ac:grpSpMkLst>
        </pc:grpChg>
        <pc:grpChg chg="del">
          <ac:chgData name="Hrithika Manayath" userId="7ad473773cda62ff" providerId="LiveId" clId="{5EDECC8D-AEE9-4387-A2CE-70F2112275D9}" dt="2024-10-08T07:56:00.741" v="2354" actId="478"/>
          <ac:grpSpMkLst>
            <pc:docMk/>
            <pc:sldMk cId="0" sldId="291"/>
            <ac:grpSpMk id="3849" creationId="{00000000-0000-0000-0000-000000000000}"/>
          </ac:grpSpMkLst>
        </pc:grpChg>
        <pc:grpChg chg="del">
          <ac:chgData name="Hrithika Manayath" userId="7ad473773cda62ff" providerId="LiveId" clId="{5EDECC8D-AEE9-4387-A2CE-70F2112275D9}" dt="2024-10-08T07:56:00.741" v="2354" actId="478"/>
          <ac:grpSpMkLst>
            <pc:docMk/>
            <pc:sldMk cId="0" sldId="291"/>
            <ac:grpSpMk id="3875" creationId="{00000000-0000-0000-0000-000000000000}"/>
          </ac:grpSpMkLst>
        </pc:grpChg>
        <pc:grpChg chg="del">
          <ac:chgData name="Hrithika Manayath" userId="7ad473773cda62ff" providerId="LiveId" clId="{5EDECC8D-AEE9-4387-A2CE-70F2112275D9}" dt="2024-10-08T07:56:00.741" v="2354" actId="478"/>
          <ac:grpSpMkLst>
            <pc:docMk/>
            <pc:sldMk cId="0" sldId="291"/>
            <ac:grpSpMk id="3901" creationId="{00000000-0000-0000-0000-000000000000}"/>
          </ac:grpSpMkLst>
        </pc:grpChg>
        <pc:grpChg chg="del">
          <ac:chgData name="Hrithika Manayath" userId="7ad473773cda62ff" providerId="LiveId" clId="{5EDECC8D-AEE9-4387-A2CE-70F2112275D9}" dt="2024-10-08T07:56:00.741" v="2354" actId="478"/>
          <ac:grpSpMkLst>
            <pc:docMk/>
            <pc:sldMk cId="0" sldId="291"/>
            <ac:grpSpMk id="3911" creationId="{00000000-0000-0000-0000-000000000000}"/>
          </ac:grpSpMkLst>
        </pc:grpChg>
        <pc:grpChg chg="del">
          <ac:chgData name="Hrithika Manayath" userId="7ad473773cda62ff" providerId="LiveId" clId="{5EDECC8D-AEE9-4387-A2CE-70F2112275D9}" dt="2024-10-08T07:56:00.741" v="2354" actId="478"/>
          <ac:grpSpMkLst>
            <pc:docMk/>
            <pc:sldMk cId="0" sldId="291"/>
            <ac:grpSpMk id="3926" creationId="{00000000-0000-0000-0000-000000000000}"/>
          </ac:grpSpMkLst>
        </pc:grpChg>
        <pc:grpChg chg="del">
          <ac:chgData name="Hrithika Manayath" userId="7ad473773cda62ff" providerId="LiveId" clId="{5EDECC8D-AEE9-4387-A2CE-70F2112275D9}" dt="2024-10-08T07:56:00.741" v="2354" actId="478"/>
          <ac:grpSpMkLst>
            <pc:docMk/>
            <pc:sldMk cId="0" sldId="291"/>
            <ac:grpSpMk id="3939" creationId="{00000000-0000-0000-0000-000000000000}"/>
          </ac:grpSpMkLst>
        </pc:grpChg>
        <pc:grpChg chg="del">
          <ac:chgData name="Hrithika Manayath" userId="7ad473773cda62ff" providerId="LiveId" clId="{5EDECC8D-AEE9-4387-A2CE-70F2112275D9}" dt="2024-10-08T07:56:00.741" v="2354" actId="478"/>
          <ac:grpSpMkLst>
            <pc:docMk/>
            <pc:sldMk cId="0" sldId="291"/>
            <ac:grpSpMk id="3949" creationId="{00000000-0000-0000-0000-000000000000}"/>
          </ac:grpSpMkLst>
        </pc:grpChg>
        <pc:grpChg chg="del">
          <ac:chgData name="Hrithika Manayath" userId="7ad473773cda62ff" providerId="LiveId" clId="{5EDECC8D-AEE9-4387-A2CE-70F2112275D9}" dt="2024-10-08T07:56:00.741" v="2354" actId="478"/>
          <ac:grpSpMkLst>
            <pc:docMk/>
            <pc:sldMk cId="0" sldId="291"/>
            <ac:grpSpMk id="3958" creationId="{00000000-0000-0000-0000-000000000000}"/>
          </ac:grpSpMkLst>
        </pc:grpChg>
        <pc:grpChg chg="del">
          <ac:chgData name="Hrithika Manayath" userId="7ad473773cda62ff" providerId="LiveId" clId="{5EDECC8D-AEE9-4387-A2CE-70F2112275D9}" dt="2024-10-08T07:56:00.741" v="2354" actId="478"/>
          <ac:grpSpMkLst>
            <pc:docMk/>
            <pc:sldMk cId="0" sldId="291"/>
            <ac:grpSpMk id="3983" creationId="{00000000-0000-0000-0000-000000000000}"/>
          </ac:grpSpMkLst>
        </pc:grpChg>
        <pc:grpChg chg="del">
          <ac:chgData name="Hrithika Manayath" userId="7ad473773cda62ff" providerId="LiveId" clId="{5EDECC8D-AEE9-4387-A2CE-70F2112275D9}" dt="2024-10-08T07:56:00.741" v="2354" actId="478"/>
          <ac:grpSpMkLst>
            <pc:docMk/>
            <pc:sldMk cId="0" sldId="291"/>
            <ac:grpSpMk id="4001" creationId="{00000000-0000-0000-0000-000000000000}"/>
          </ac:grpSpMkLst>
        </pc:grpChg>
        <pc:grpChg chg="del">
          <ac:chgData name="Hrithika Manayath" userId="7ad473773cda62ff" providerId="LiveId" clId="{5EDECC8D-AEE9-4387-A2CE-70F2112275D9}" dt="2024-10-08T07:56:00.741" v="2354" actId="478"/>
          <ac:grpSpMkLst>
            <pc:docMk/>
            <pc:sldMk cId="0" sldId="291"/>
            <ac:grpSpMk id="4038" creationId="{00000000-0000-0000-0000-000000000000}"/>
          </ac:grpSpMkLst>
        </pc:grpChg>
        <pc:grpChg chg="del">
          <ac:chgData name="Hrithika Manayath" userId="7ad473773cda62ff" providerId="LiveId" clId="{5EDECC8D-AEE9-4387-A2CE-70F2112275D9}" dt="2024-10-08T07:56:00.741" v="2354" actId="478"/>
          <ac:grpSpMkLst>
            <pc:docMk/>
            <pc:sldMk cId="0" sldId="291"/>
            <ac:grpSpMk id="4057" creationId="{00000000-0000-0000-0000-000000000000}"/>
          </ac:grpSpMkLst>
        </pc:grpChg>
        <pc:grpChg chg="del">
          <ac:chgData name="Hrithika Manayath" userId="7ad473773cda62ff" providerId="LiveId" clId="{5EDECC8D-AEE9-4387-A2CE-70F2112275D9}" dt="2024-10-08T07:56:00.741" v="2354" actId="478"/>
          <ac:grpSpMkLst>
            <pc:docMk/>
            <pc:sldMk cId="0" sldId="291"/>
            <ac:grpSpMk id="4078" creationId="{00000000-0000-0000-0000-000000000000}"/>
          </ac:grpSpMkLst>
        </pc:grpChg>
        <pc:grpChg chg="del">
          <ac:chgData name="Hrithika Manayath" userId="7ad473773cda62ff" providerId="LiveId" clId="{5EDECC8D-AEE9-4387-A2CE-70F2112275D9}" dt="2024-10-08T07:56:00.741" v="2354" actId="478"/>
          <ac:grpSpMkLst>
            <pc:docMk/>
            <pc:sldMk cId="0" sldId="291"/>
            <ac:grpSpMk id="4093" creationId="{00000000-0000-0000-0000-000000000000}"/>
          </ac:grpSpMkLst>
        </pc:grpChg>
        <pc:grpChg chg="del">
          <ac:chgData name="Hrithika Manayath" userId="7ad473773cda62ff" providerId="LiveId" clId="{5EDECC8D-AEE9-4387-A2CE-70F2112275D9}" dt="2024-10-08T07:56:00.741" v="2354" actId="478"/>
          <ac:grpSpMkLst>
            <pc:docMk/>
            <pc:sldMk cId="0" sldId="291"/>
            <ac:grpSpMk id="4102" creationId="{00000000-0000-0000-0000-000000000000}"/>
          </ac:grpSpMkLst>
        </pc:grpChg>
        <pc:grpChg chg="del">
          <ac:chgData name="Hrithika Manayath" userId="7ad473773cda62ff" providerId="LiveId" clId="{5EDECC8D-AEE9-4387-A2CE-70F2112275D9}" dt="2024-10-08T07:56:00.741" v="2354" actId="478"/>
          <ac:grpSpMkLst>
            <pc:docMk/>
            <pc:sldMk cId="0" sldId="291"/>
            <ac:grpSpMk id="4114" creationId="{00000000-0000-0000-0000-000000000000}"/>
          </ac:grpSpMkLst>
        </pc:grpChg>
        <pc:grpChg chg="del">
          <ac:chgData name="Hrithika Manayath" userId="7ad473773cda62ff" providerId="LiveId" clId="{5EDECC8D-AEE9-4387-A2CE-70F2112275D9}" dt="2024-10-08T07:56:00.741" v="2354" actId="478"/>
          <ac:grpSpMkLst>
            <pc:docMk/>
            <pc:sldMk cId="0" sldId="291"/>
            <ac:grpSpMk id="4139" creationId="{00000000-0000-0000-0000-000000000000}"/>
          </ac:grpSpMkLst>
        </pc:grpChg>
        <pc:grpChg chg="del">
          <ac:chgData name="Hrithika Manayath" userId="7ad473773cda62ff" providerId="LiveId" clId="{5EDECC8D-AEE9-4387-A2CE-70F2112275D9}" dt="2024-10-08T07:56:00.741" v="2354" actId="478"/>
          <ac:grpSpMkLst>
            <pc:docMk/>
            <pc:sldMk cId="0" sldId="291"/>
            <ac:grpSpMk id="4152" creationId="{00000000-0000-0000-0000-000000000000}"/>
          </ac:grpSpMkLst>
        </pc:grpChg>
        <pc:grpChg chg="del">
          <ac:chgData name="Hrithika Manayath" userId="7ad473773cda62ff" providerId="LiveId" clId="{5EDECC8D-AEE9-4387-A2CE-70F2112275D9}" dt="2024-10-08T07:56:00.741" v="2354" actId="478"/>
          <ac:grpSpMkLst>
            <pc:docMk/>
            <pc:sldMk cId="0" sldId="291"/>
            <ac:grpSpMk id="4160" creationId="{00000000-0000-0000-0000-000000000000}"/>
          </ac:grpSpMkLst>
        </pc:grpChg>
        <pc:grpChg chg="del">
          <ac:chgData name="Hrithika Manayath" userId="7ad473773cda62ff" providerId="LiveId" clId="{5EDECC8D-AEE9-4387-A2CE-70F2112275D9}" dt="2024-10-08T07:56:00.741" v="2354" actId="478"/>
          <ac:grpSpMkLst>
            <pc:docMk/>
            <pc:sldMk cId="0" sldId="291"/>
            <ac:grpSpMk id="4187" creationId="{00000000-0000-0000-0000-000000000000}"/>
          </ac:grpSpMkLst>
        </pc:grpChg>
        <pc:grpChg chg="del">
          <ac:chgData name="Hrithika Manayath" userId="7ad473773cda62ff" providerId="LiveId" clId="{5EDECC8D-AEE9-4387-A2CE-70F2112275D9}" dt="2024-10-08T07:56:00.741" v="2354" actId="478"/>
          <ac:grpSpMkLst>
            <pc:docMk/>
            <pc:sldMk cId="0" sldId="291"/>
            <ac:grpSpMk id="4216" creationId="{00000000-0000-0000-0000-000000000000}"/>
          </ac:grpSpMkLst>
        </pc:grpChg>
        <pc:grpChg chg="del">
          <ac:chgData name="Hrithika Manayath" userId="7ad473773cda62ff" providerId="LiveId" clId="{5EDECC8D-AEE9-4387-A2CE-70F2112275D9}" dt="2024-10-08T07:56:00.741" v="2354" actId="478"/>
          <ac:grpSpMkLst>
            <pc:docMk/>
            <pc:sldMk cId="0" sldId="291"/>
            <ac:grpSpMk id="4234" creationId="{00000000-0000-0000-0000-000000000000}"/>
          </ac:grpSpMkLst>
        </pc:grpChg>
        <pc:grpChg chg="del">
          <ac:chgData name="Hrithika Manayath" userId="7ad473773cda62ff" providerId="LiveId" clId="{5EDECC8D-AEE9-4387-A2CE-70F2112275D9}" dt="2024-10-08T07:56:00.741" v="2354" actId="478"/>
          <ac:grpSpMkLst>
            <pc:docMk/>
            <pc:sldMk cId="0" sldId="291"/>
            <ac:grpSpMk id="4250" creationId="{00000000-0000-0000-0000-000000000000}"/>
          </ac:grpSpMkLst>
        </pc:grpChg>
        <pc:grpChg chg="del">
          <ac:chgData name="Hrithika Manayath" userId="7ad473773cda62ff" providerId="LiveId" clId="{5EDECC8D-AEE9-4387-A2CE-70F2112275D9}" dt="2024-10-08T07:56:00.741" v="2354" actId="478"/>
          <ac:grpSpMkLst>
            <pc:docMk/>
            <pc:sldMk cId="0" sldId="291"/>
            <ac:grpSpMk id="4274" creationId="{00000000-0000-0000-0000-000000000000}"/>
          </ac:grpSpMkLst>
        </pc:grpChg>
        <pc:grpChg chg="del">
          <ac:chgData name="Hrithika Manayath" userId="7ad473773cda62ff" providerId="LiveId" clId="{5EDECC8D-AEE9-4387-A2CE-70F2112275D9}" dt="2024-10-08T07:56:00.741" v="2354" actId="478"/>
          <ac:grpSpMkLst>
            <pc:docMk/>
            <pc:sldMk cId="0" sldId="291"/>
            <ac:grpSpMk id="4289" creationId="{00000000-0000-0000-0000-000000000000}"/>
          </ac:grpSpMkLst>
        </pc:grpChg>
        <pc:grpChg chg="del">
          <ac:chgData name="Hrithika Manayath" userId="7ad473773cda62ff" providerId="LiveId" clId="{5EDECC8D-AEE9-4387-A2CE-70F2112275D9}" dt="2024-10-08T07:56:00.741" v="2354" actId="478"/>
          <ac:grpSpMkLst>
            <pc:docMk/>
            <pc:sldMk cId="0" sldId="291"/>
            <ac:grpSpMk id="4328" creationId="{00000000-0000-0000-0000-000000000000}"/>
          </ac:grpSpMkLst>
        </pc:grpChg>
        <pc:grpChg chg="del">
          <ac:chgData name="Hrithika Manayath" userId="7ad473773cda62ff" providerId="LiveId" clId="{5EDECC8D-AEE9-4387-A2CE-70F2112275D9}" dt="2024-10-08T07:56:00.741" v="2354" actId="478"/>
          <ac:grpSpMkLst>
            <pc:docMk/>
            <pc:sldMk cId="0" sldId="291"/>
            <ac:grpSpMk id="4356" creationId="{00000000-0000-0000-0000-000000000000}"/>
          </ac:grpSpMkLst>
        </pc:grpChg>
        <pc:grpChg chg="del">
          <ac:chgData name="Hrithika Manayath" userId="7ad473773cda62ff" providerId="LiveId" clId="{5EDECC8D-AEE9-4387-A2CE-70F2112275D9}" dt="2024-10-08T07:56:00.741" v="2354" actId="478"/>
          <ac:grpSpMkLst>
            <pc:docMk/>
            <pc:sldMk cId="0" sldId="291"/>
            <ac:grpSpMk id="4375" creationId="{00000000-0000-0000-0000-000000000000}"/>
          </ac:grpSpMkLst>
        </pc:grpChg>
        <pc:grpChg chg="del">
          <ac:chgData name="Hrithika Manayath" userId="7ad473773cda62ff" providerId="LiveId" clId="{5EDECC8D-AEE9-4387-A2CE-70F2112275D9}" dt="2024-10-08T07:56:00.741" v="2354" actId="478"/>
          <ac:grpSpMkLst>
            <pc:docMk/>
            <pc:sldMk cId="0" sldId="291"/>
            <ac:grpSpMk id="4394" creationId="{00000000-0000-0000-0000-000000000000}"/>
          </ac:grpSpMkLst>
        </pc:grpChg>
        <pc:grpChg chg="del">
          <ac:chgData name="Hrithika Manayath" userId="7ad473773cda62ff" providerId="LiveId" clId="{5EDECC8D-AEE9-4387-A2CE-70F2112275D9}" dt="2024-10-08T07:56:00.741" v="2354" actId="478"/>
          <ac:grpSpMkLst>
            <pc:docMk/>
            <pc:sldMk cId="0" sldId="291"/>
            <ac:grpSpMk id="4419" creationId="{00000000-0000-0000-0000-000000000000}"/>
          </ac:grpSpMkLst>
        </pc:grpChg>
        <pc:grpChg chg="del">
          <ac:chgData name="Hrithika Manayath" userId="7ad473773cda62ff" providerId="LiveId" clId="{5EDECC8D-AEE9-4387-A2CE-70F2112275D9}" dt="2024-10-08T07:56:00.741" v="2354" actId="478"/>
          <ac:grpSpMkLst>
            <pc:docMk/>
            <pc:sldMk cId="0" sldId="291"/>
            <ac:grpSpMk id="4435" creationId="{00000000-0000-0000-0000-000000000000}"/>
          </ac:grpSpMkLst>
        </pc:grpChg>
        <pc:grpChg chg="del">
          <ac:chgData name="Hrithika Manayath" userId="7ad473773cda62ff" providerId="LiveId" clId="{5EDECC8D-AEE9-4387-A2CE-70F2112275D9}" dt="2024-10-08T07:56:00.741" v="2354" actId="478"/>
          <ac:grpSpMkLst>
            <pc:docMk/>
            <pc:sldMk cId="0" sldId="291"/>
            <ac:grpSpMk id="4453" creationId="{00000000-0000-0000-0000-000000000000}"/>
          </ac:grpSpMkLst>
        </pc:grpChg>
        <pc:grpChg chg="del">
          <ac:chgData name="Hrithika Manayath" userId="7ad473773cda62ff" providerId="LiveId" clId="{5EDECC8D-AEE9-4387-A2CE-70F2112275D9}" dt="2024-10-08T07:56:00.741" v="2354" actId="478"/>
          <ac:grpSpMkLst>
            <pc:docMk/>
            <pc:sldMk cId="0" sldId="291"/>
            <ac:grpSpMk id="4469" creationId="{00000000-0000-0000-0000-000000000000}"/>
          </ac:grpSpMkLst>
        </pc:grpChg>
        <pc:grpChg chg="del">
          <ac:chgData name="Hrithika Manayath" userId="7ad473773cda62ff" providerId="LiveId" clId="{5EDECC8D-AEE9-4387-A2CE-70F2112275D9}" dt="2024-10-08T07:56:00.741" v="2354" actId="478"/>
          <ac:grpSpMkLst>
            <pc:docMk/>
            <pc:sldMk cId="0" sldId="291"/>
            <ac:grpSpMk id="4488" creationId="{00000000-0000-0000-0000-000000000000}"/>
          </ac:grpSpMkLst>
        </pc:grpChg>
        <pc:grpChg chg="del">
          <ac:chgData name="Hrithika Manayath" userId="7ad473773cda62ff" providerId="LiveId" clId="{5EDECC8D-AEE9-4387-A2CE-70F2112275D9}" dt="2024-10-08T07:56:00.741" v="2354" actId="478"/>
          <ac:grpSpMkLst>
            <pc:docMk/>
            <pc:sldMk cId="0" sldId="291"/>
            <ac:grpSpMk id="4514" creationId="{00000000-0000-0000-0000-000000000000}"/>
          </ac:grpSpMkLst>
        </pc:grpChg>
        <pc:grpChg chg="del">
          <ac:chgData name="Hrithika Manayath" userId="7ad473773cda62ff" providerId="LiveId" clId="{5EDECC8D-AEE9-4387-A2CE-70F2112275D9}" dt="2024-10-08T07:56:00.741" v="2354" actId="478"/>
          <ac:grpSpMkLst>
            <pc:docMk/>
            <pc:sldMk cId="0" sldId="291"/>
            <ac:grpSpMk id="4560" creationId="{00000000-0000-0000-0000-000000000000}"/>
          </ac:grpSpMkLst>
        </pc:grpChg>
        <pc:grpChg chg="del">
          <ac:chgData name="Hrithika Manayath" userId="7ad473773cda62ff" providerId="LiveId" clId="{5EDECC8D-AEE9-4387-A2CE-70F2112275D9}" dt="2024-10-08T07:56:00.741" v="2354" actId="478"/>
          <ac:grpSpMkLst>
            <pc:docMk/>
            <pc:sldMk cId="0" sldId="291"/>
            <ac:grpSpMk id="4576" creationId="{00000000-0000-0000-0000-000000000000}"/>
          </ac:grpSpMkLst>
        </pc:grpChg>
        <pc:grpChg chg="del">
          <ac:chgData name="Hrithika Manayath" userId="7ad473773cda62ff" providerId="LiveId" clId="{5EDECC8D-AEE9-4387-A2CE-70F2112275D9}" dt="2024-10-08T07:56:00.741" v="2354" actId="478"/>
          <ac:grpSpMkLst>
            <pc:docMk/>
            <pc:sldMk cId="0" sldId="291"/>
            <ac:grpSpMk id="4585" creationId="{00000000-0000-0000-0000-000000000000}"/>
          </ac:grpSpMkLst>
        </pc:grpChg>
        <pc:grpChg chg="del">
          <ac:chgData name="Hrithika Manayath" userId="7ad473773cda62ff" providerId="LiveId" clId="{5EDECC8D-AEE9-4387-A2CE-70F2112275D9}" dt="2024-10-08T07:56:00.741" v="2354" actId="478"/>
          <ac:grpSpMkLst>
            <pc:docMk/>
            <pc:sldMk cId="0" sldId="291"/>
            <ac:grpSpMk id="4605" creationId="{00000000-0000-0000-0000-000000000000}"/>
          </ac:grpSpMkLst>
        </pc:grpChg>
        <pc:grpChg chg="del">
          <ac:chgData name="Hrithika Manayath" userId="7ad473773cda62ff" providerId="LiveId" clId="{5EDECC8D-AEE9-4387-A2CE-70F2112275D9}" dt="2024-10-08T07:56:00.741" v="2354" actId="478"/>
          <ac:grpSpMkLst>
            <pc:docMk/>
            <pc:sldMk cId="0" sldId="291"/>
            <ac:grpSpMk id="4627" creationId="{00000000-0000-0000-0000-000000000000}"/>
          </ac:grpSpMkLst>
        </pc:grpChg>
        <pc:grpChg chg="del">
          <ac:chgData name="Hrithika Manayath" userId="7ad473773cda62ff" providerId="LiveId" clId="{5EDECC8D-AEE9-4387-A2CE-70F2112275D9}" dt="2024-10-08T07:56:00.741" v="2354" actId="478"/>
          <ac:grpSpMkLst>
            <pc:docMk/>
            <pc:sldMk cId="0" sldId="291"/>
            <ac:grpSpMk id="4639" creationId="{00000000-0000-0000-0000-000000000000}"/>
          </ac:grpSpMkLst>
        </pc:grpChg>
        <pc:grpChg chg="del">
          <ac:chgData name="Hrithika Manayath" userId="7ad473773cda62ff" providerId="LiveId" clId="{5EDECC8D-AEE9-4387-A2CE-70F2112275D9}" dt="2024-10-08T07:56:00.741" v="2354" actId="478"/>
          <ac:grpSpMkLst>
            <pc:docMk/>
            <pc:sldMk cId="0" sldId="291"/>
            <ac:grpSpMk id="4674" creationId="{00000000-0000-0000-0000-000000000000}"/>
          </ac:grpSpMkLst>
        </pc:grpChg>
        <pc:grpChg chg="del">
          <ac:chgData name="Hrithika Manayath" userId="7ad473773cda62ff" providerId="LiveId" clId="{5EDECC8D-AEE9-4387-A2CE-70F2112275D9}" dt="2024-10-08T07:56:00.741" v="2354" actId="478"/>
          <ac:grpSpMkLst>
            <pc:docMk/>
            <pc:sldMk cId="0" sldId="291"/>
            <ac:grpSpMk id="4681" creationId="{00000000-0000-0000-0000-000000000000}"/>
          </ac:grpSpMkLst>
        </pc:grpChg>
        <pc:grpChg chg="del">
          <ac:chgData name="Hrithika Manayath" userId="7ad473773cda62ff" providerId="LiveId" clId="{5EDECC8D-AEE9-4387-A2CE-70F2112275D9}" dt="2024-10-08T07:56:00.741" v="2354" actId="478"/>
          <ac:grpSpMkLst>
            <pc:docMk/>
            <pc:sldMk cId="0" sldId="291"/>
            <ac:grpSpMk id="4702" creationId="{00000000-0000-0000-0000-000000000000}"/>
          </ac:grpSpMkLst>
        </pc:grpChg>
        <pc:grpChg chg="del">
          <ac:chgData name="Hrithika Manayath" userId="7ad473773cda62ff" providerId="LiveId" clId="{5EDECC8D-AEE9-4387-A2CE-70F2112275D9}" dt="2024-10-08T07:56:00.741" v="2354" actId="478"/>
          <ac:grpSpMkLst>
            <pc:docMk/>
            <pc:sldMk cId="0" sldId="291"/>
            <ac:grpSpMk id="4712" creationId="{00000000-0000-0000-0000-000000000000}"/>
          </ac:grpSpMkLst>
        </pc:grpChg>
        <pc:grpChg chg="del">
          <ac:chgData name="Hrithika Manayath" userId="7ad473773cda62ff" providerId="LiveId" clId="{5EDECC8D-AEE9-4387-A2CE-70F2112275D9}" dt="2024-10-08T07:56:00.741" v="2354" actId="478"/>
          <ac:grpSpMkLst>
            <pc:docMk/>
            <pc:sldMk cId="0" sldId="291"/>
            <ac:grpSpMk id="4728" creationId="{00000000-0000-0000-0000-000000000000}"/>
          </ac:grpSpMkLst>
        </pc:grpChg>
        <pc:grpChg chg="add mod">
          <ac:chgData name="Hrithika Manayath" userId="7ad473773cda62ff" providerId="LiveId" clId="{5EDECC8D-AEE9-4387-A2CE-70F2112275D9}" dt="2024-10-08T07:57:24.308" v="2372" actId="1076"/>
          <ac:grpSpMkLst>
            <pc:docMk/>
            <pc:sldMk cId="0" sldId="291"/>
            <ac:grpSpMk id="4773" creationId="{2D994F0F-0402-39BD-68F9-8104DF8D2D21}"/>
          </ac:grpSpMkLst>
        </pc:grpChg>
        <pc:grpChg chg="add mod">
          <ac:chgData name="Hrithika Manayath" userId="7ad473773cda62ff" providerId="LiveId" clId="{5EDECC8D-AEE9-4387-A2CE-70F2112275D9}" dt="2024-10-08T07:57:39.020" v="2377" actId="688"/>
          <ac:grpSpMkLst>
            <pc:docMk/>
            <pc:sldMk cId="0" sldId="291"/>
            <ac:grpSpMk id="4806" creationId="{E32B56ED-288C-68AE-7387-78EE421AA8E7}"/>
          </ac:grpSpMkLst>
        </pc:grpChg>
      </pc:sldChg>
      <pc:sldChg chg="addSp delSp modSp mod modTransition">
        <pc:chgData name="Hrithika Manayath" userId="7ad473773cda62ff" providerId="LiveId" clId="{5EDECC8D-AEE9-4387-A2CE-70F2112275D9}" dt="2024-10-09T14:02:09.636" v="2616"/>
        <pc:sldMkLst>
          <pc:docMk/>
          <pc:sldMk cId="0" sldId="292"/>
        </pc:sldMkLst>
        <pc:spChg chg="add del mod">
          <ac:chgData name="Hrithika Manayath" userId="7ad473773cda62ff" providerId="LiveId" clId="{5EDECC8D-AEE9-4387-A2CE-70F2112275D9}" dt="2024-10-08T07:39:18.888" v="2195" actId="478"/>
          <ac:spMkLst>
            <pc:docMk/>
            <pc:sldMk cId="0" sldId="292"/>
            <ac:spMk id="3" creationId="{7DCA0888-7DA8-BF90-B211-E087E90A033B}"/>
          </ac:spMkLst>
        </pc:spChg>
        <pc:spChg chg="add mod">
          <ac:chgData name="Hrithika Manayath" userId="7ad473773cda62ff" providerId="LiveId" clId="{5EDECC8D-AEE9-4387-A2CE-70F2112275D9}" dt="2024-10-08T07:41:02.450" v="2212" actId="27636"/>
          <ac:spMkLst>
            <pc:docMk/>
            <pc:sldMk cId="0" sldId="292"/>
            <ac:spMk id="4" creationId="{AE677863-8B8B-A898-09CC-10DC22461713}"/>
          </ac:spMkLst>
        </pc:spChg>
        <pc:spChg chg="add mod">
          <ac:chgData name="Hrithika Manayath" userId="7ad473773cda62ff" providerId="LiveId" clId="{5EDECC8D-AEE9-4387-A2CE-70F2112275D9}" dt="2024-10-08T07:47:17.278" v="2268" actId="255"/>
          <ac:spMkLst>
            <pc:docMk/>
            <pc:sldMk cId="0" sldId="292"/>
            <ac:spMk id="5" creationId="{D68C46DE-9DD9-2B52-461A-41B97381D78C}"/>
          </ac:spMkLst>
        </pc:spChg>
        <pc:spChg chg="mod">
          <ac:chgData name="Hrithika Manayath" userId="7ad473773cda62ff" providerId="LiveId" clId="{5EDECC8D-AEE9-4387-A2CE-70F2112275D9}" dt="2024-10-08T07:42:20.967" v="2229"/>
          <ac:spMkLst>
            <pc:docMk/>
            <pc:sldMk cId="0" sldId="292"/>
            <ac:spMk id="7" creationId="{1A7C1AEB-09E7-BFB0-2B14-D968A9A1BB15}"/>
          </ac:spMkLst>
        </pc:spChg>
        <pc:spChg chg="mod">
          <ac:chgData name="Hrithika Manayath" userId="7ad473773cda62ff" providerId="LiveId" clId="{5EDECC8D-AEE9-4387-A2CE-70F2112275D9}" dt="2024-10-08T07:42:20.967" v="2229"/>
          <ac:spMkLst>
            <pc:docMk/>
            <pc:sldMk cId="0" sldId="292"/>
            <ac:spMk id="8" creationId="{781079B6-A48A-EEF0-BB32-885F5589C66E}"/>
          </ac:spMkLst>
        </pc:spChg>
        <pc:spChg chg="mod">
          <ac:chgData name="Hrithika Manayath" userId="7ad473773cda62ff" providerId="LiveId" clId="{5EDECC8D-AEE9-4387-A2CE-70F2112275D9}" dt="2024-10-08T07:42:20.967" v="2229"/>
          <ac:spMkLst>
            <pc:docMk/>
            <pc:sldMk cId="0" sldId="292"/>
            <ac:spMk id="9" creationId="{B8C756D7-91E2-7C05-AF0D-88FA6E76A55F}"/>
          </ac:spMkLst>
        </pc:spChg>
        <pc:spChg chg="mod">
          <ac:chgData name="Hrithika Manayath" userId="7ad473773cda62ff" providerId="LiveId" clId="{5EDECC8D-AEE9-4387-A2CE-70F2112275D9}" dt="2024-10-08T07:42:20.967" v="2229"/>
          <ac:spMkLst>
            <pc:docMk/>
            <pc:sldMk cId="0" sldId="292"/>
            <ac:spMk id="10" creationId="{5D147459-9201-FBC9-5DC4-D54344CFC75B}"/>
          </ac:spMkLst>
        </pc:spChg>
        <pc:spChg chg="mod">
          <ac:chgData name="Hrithika Manayath" userId="7ad473773cda62ff" providerId="LiveId" clId="{5EDECC8D-AEE9-4387-A2CE-70F2112275D9}" dt="2024-10-08T07:42:20.967" v="2229"/>
          <ac:spMkLst>
            <pc:docMk/>
            <pc:sldMk cId="0" sldId="292"/>
            <ac:spMk id="11" creationId="{91DB4056-A953-8CCC-3145-3FF78D4F7ECC}"/>
          </ac:spMkLst>
        </pc:spChg>
        <pc:spChg chg="mod">
          <ac:chgData name="Hrithika Manayath" userId="7ad473773cda62ff" providerId="LiveId" clId="{5EDECC8D-AEE9-4387-A2CE-70F2112275D9}" dt="2024-10-08T07:42:20.967" v="2229"/>
          <ac:spMkLst>
            <pc:docMk/>
            <pc:sldMk cId="0" sldId="292"/>
            <ac:spMk id="12" creationId="{B8EF08E1-F71F-47DD-0273-27424807AFD9}"/>
          </ac:spMkLst>
        </pc:spChg>
        <pc:spChg chg="mod">
          <ac:chgData name="Hrithika Manayath" userId="7ad473773cda62ff" providerId="LiveId" clId="{5EDECC8D-AEE9-4387-A2CE-70F2112275D9}" dt="2024-10-08T07:42:20.967" v="2229"/>
          <ac:spMkLst>
            <pc:docMk/>
            <pc:sldMk cId="0" sldId="292"/>
            <ac:spMk id="13" creationId="{E773991A-3903-2470-8E95-C70D4C58E2FE}"/>
          </ac:spMkLst>
        </pc:spChg>
        <pc:spChg chg="mod">
          <ac:chgData name="Hrithika Manayath" userId="7ad473773cda62ff" providerId="LiveId" clId="{5EDECC8D-AEE9-4387-A2CE-70F2112275D9}" dt="2024-10-08T07:42:20.967" v="2229"/>
          <ac:spMkLst>
            <pc:docMk/>
            <pc:sldMk cId="0" sldId="292"/>
            <ac:spMk id="14" creationId="{94AC5996-7891-92E9-4DFF-14A1292BB66D}"/>
          </ac:spMkLst>
        </pc:spChg>
        <pc:spChg chg="add mod">
          <ac:chgData name="Hrithika Manayath" userId="7ad473773cda62ff" providerId="LiveId" clId="{5EDECC8D-AEE9-4387-A2CE-70F2112275D9}" dt="2024-10-08T07:50:20.905" v="2294"/>
          <ac:spMkLst>
            <pc:docMk/>
            <pc:sldMk cId="0" sldId="292"/>
            <ac:spMk id="15" creationId="{904F175A-A155-4D17-A3BA-60DD3EC56415}"/>
          </ac:spMkLst>
        </pc:spChg>
        <pc:spChg chg="add mod">
          <ac:chgData name="Hrithika Manayath" userId="7ad473773cda62ff" providerId="LiveId" clId="{5EDECC8D-AEE9-4387-A2CE-70F2112275D9}" dt="2024-10-08T07:50:30.046" v="2296" actId="1076"/>
          <ac:spMkLst>
            <pc:docMk/>
            <pc:sldMk cId="0" sldId="292"/>
            <ac:spMk id="16" creationId="{BC51CE5F-FDE5-90EF-11C4-03CDD68DEAF2}"/>
          </ac:spMkLst>
        </pc:spChg>
        <pc:spChg chg="add mod">
          <ac:chgData name="Hrithika Manayath" userId="7ad473773cda62ff" providerId="LiveId" clId="{5EDECC8D-AEE9-4387-A2CE-70F2112275D9}" dt="2024-10-08T07:51:11.742" v="2304" actId="14100"/>
          <ac:spMkLst>
            <pc:docMk/>
            <pc:sldMk cId="0" sldId="292"/>
            <ac:spMk id="17" creationId="{67AFBBBD-AC19-4E4D-94C6-29D6E3E59580}"/>
          </ac:spMkLst>
        </pc:spChg>
        <pc:spChg chg="del">
          <ac:chgData name="Hrithika Manayath" userId="7ad473773cda62ff" providerId="LiveId" clId="{5EDECC8D-AEE9-4387-A2CE-70F2112275D9}" dt="2024-10-08T07:39:08.228" v="2192" actId="478"/>
          <ac:spMkLst>
            <pc:docMk/>
            <pc:sldMk cId="0" sldId="292"/>
            <ac:spMk id="4756" creationId="{00000000-0000-0000-0000-000000000000}"/>
          </ac:spMkLst>
        </pc:spChg>
        <pc:spChg chg="del mod">
          <ac:chgData name="Hrithika Manayath" userId="7ad473773cda62ff" providerId="LiveId" clId="{5EDECC8D-AEE9-4387-A2CE-70F2112275D9}" dt="2024-10-08T07:51:05.226" v="2303" actId="478"/>
          <ac:spMkLst>
            <pc:docMk/>
            <pc:sldMk cId="0" sldId="292"/>
            <ac:spMk id="4758" creationId="{00000000-0000-0000-0000-000000000000}"/>
          </ac:spMkLst>
        </pc:spChg>
        <pc:spChg chg="del mod">
          <ac:chgData name="Hrithika Manayath" userId="7ad473773cda62ff" providerId="LiveId" clId="{5EDECC8D-AEE9-4387-A2CE-70F2112275D9}" dt="2024-10-08T07:50:53.385" v="2300" actId="478"/>
          <ac:spMkLst>
            <pc:docMk/>
            <pc:sldMk cId="0" sldId="292"/>
            <ac:spMk id="4759" creationId="{00000000-0000-0000-0000-000000000000}"/>
          </ac:spMkLst>
        </pc:spChg>
        <pc:spChg chg="del mod">
          <ac:chgData name="Hrithika Manayath" userId="7ad473773cda62ff" providerId="LiveId" clId="{5EDECC8D-AEE9-4387-A2CE-70F2112275D9}" dt="2024-10-08T07:51:02.041" v="2302" actId="478"/>
          <ac:spMkLst>
            <pc:docMk/>
            <pc:sldMk cId="0" sldId="292"/>
            <ac:spMk id="4760" creationId="{00000000-0000-0000-0000-000000000000}"/>
          </ac:spMkLst>
        </pc:spChg>
        <pc:spChg chg="del mod">
          <ac:chgData name="Hrithika Manayath" userId="7ad473773cda62ff" providerId="LiveId" clId="{5EDECC8D-AEE9-4387-A2CE-70F2112275D9}" dt="2024-10-08T07:51:00.079" v="2301" actId="478"/>
          <ac:spMkLst>
            <pc:docMk/>
            <pc:sldMk cId="0" sldId="292"/>
            <ac:spMk id="4761" creationId="{00000000-0000-0000-0000-000000000000}"/>
          </ac:spMkLst>
        </pc:spChg>
        <pc:spChg chg="del mod">
          <ac:chgData name="Hrithika Manayath" userId="7ad473773cda62ff" providerId="LiveId" clId="{5EDECC8D-AEE9-4387-A2CE-70F2112275D9}" dt="2024-10-08T07:50:53.385" v="2300" actId="478"/>
          <ac:spMkLst>
            <pc:docMk/>
            <pc:sldMk cId="0" sldId="292"/>
            <ac:spMk id="4762" creationId="{00000000-0000-0000-0000-000000000000}"/>
          </ac:spMkLst>
        </pc:spChg>
        <pc:spChg chg="del mod">
          <ac:chgData name="Hrithika Manayath" userId="7ad473773cda62ff" providerId="LiveId" clId="{5EDECC8D-AEE9-4387-A2CE-70F2112275D9}" dt="2024-10-08T07:50:53.385" v="2300" actId="478"/>
          <ac:spMkLst>
            <pc:docMk/>
            <pc:sldMk cId="0" sldId="292"/>
            <ac:spMk id="4763" creationId="{00000000-0000-0000-0000-000000000000}"/>
          </ac:spMkLst>
        </pc:spChg>
        <pc:spChg chg="del mod">
          <ac:chgData name="Hrithika Manayath" userId="7ad473773cda62ff" providerId="LiveId" clId="{5EDECC8D-AEE9-4387-A2CE-70F2112275D9}" dt="2024-10-08T07:39:15.165" v="2194" actId="478"/>
          <ac:spMkLst>
            <pc:docMk/>
            <pc:sldMk cId="0" sldId="292"/>
            <ac:spMk id="4815" creationId="{00000000-0000-0000-0000-000000000000}"/>
          </ac:spMkLst>
        </pc:spChg>
        <pc:spChg chg="del">
          <ac:chgData name="Hrithika Manayath" userId="7ad473773cda62ff" providerId="LiveId" clId="{5EDECC8D-AEE9-4387-A2CE-70F2112275D9}" dt="2024-10-08T07:39:22.482" v="2196" actId="478"/>
          <ac:spMkLst>
            <pc:docMk/>
            <pc:sldMk cId="0" sldId="292"/>
            <ac:spMk id="4816" creationId="{00000000-0000-0000-0000-000000000000}"/>
          </ac:spMkLst>
        </pc:spChg>
        <pc:grpChg chg="add mod">
          <ac:chgData name="Hrithika Manayath" userId="7ad473773cda62ff" providerId="LiveId" clId="{5EDECC8D-AEE9-4387-A2CE-70F2112275D9}" dt="2024-10-08T07:42:28.980" v="2232" actId="1076"/>
          <ac:grpSpMkLst>
            <pc:docMk/>
            <pc:sldMk cId="0" sldId="292"/>
            <ac:grpSpMk id="6" creationId="{3B066ECE-C248-EA80-CBBF-543FCFE18A6E}"/>
          </ac:grpSpMkLst>
        </pc:grpChg>
        <pc:grpChg chg="del">
          <ac:chgData name="Hrithika Manayath" userId="7ad473773cda62ff" providerId="LiveId" clId="{5EDECC8D-AEE9-4387-A2CE-70F2112275D9}" dt="2024-10-08T07:39:11.999" v="2193" actId="478"/>
          <ac:grpSpMkLst>
            <pc:docMk/>
            <pc:sldMk cId="0" sldId="292"/>
            <ac:grpSpMk id="4764" creationId="{00000000-0000-0000-0000-000000000000}"/>
          </ac:grpSpMkLst>
        </pc:grpChg>
        <pc:grpChg chg="del">
          <ac:chgData name="Hrithika Manayath" userId="7ad473773cda62ff" providerId="LiveId" clId="{5EDECC8D-AEE9-4387-A2CE-70F2112275D9}" dt="2024-10-08T07:39:08.228" v="2192" actId="478"/>
          <ac:grpSpMkLst>
            <pc:docMk/>
            <pc:sldMk cId="0" sldId="292"/>
            <ac:grpSpMk id="4769" creationId="{00000000-0000-0000-0000-000000000000}"/>
          </ac:grpSpMkLst>
        </pc:grpChg>
        <pc:grpChg chg="mod">
          <ac:chgData name="Hrithika Manayath" userId="7ad473773cda62ff" providerId="LiveId" clId="{5EDECC8D-AEE9-4387-A2CE-70F2112275D9}" dt="2024-10-08T07:43:01.443" v="2241" actId="1076"/>
          <ac:grpSpMkLst>
            <pc:docMk/>
            <pc:sldMk cId="0" sldId="292"/>
            <ac:grpSpMk id="4773" creationId="{00000000-0000-0000-0000-000000000000}"/>
          </ac:grpSpMkLst>
        </pc:grpChg>
        <pc:grpChg chg="mod">
          <ac:chgData name="Hrithika Manayath" userId="7ad473773cda62ff" providerId="LiveId" clId="{5EDECC8D-AEE9-4387-A2CE-70F2112275D9}" dt="2024-10-08T07:44:21.704" v="2249" actId="1076"/>
          <ac:grpSpMkLst>
            <pc:docMk/>
            <pc:sldMk cId="0" sldId="292"/>
            <ac:grpSpMk id="4790" creationId="{00000000-0000-0000-0000-000000000000}"/>
          </ac:grpSpMkLst>
        </pc:grpChg>
        <pc:grpChg chg="del mod">
          <ac:chgData name="Hrithika Manayath" userId="7ad473773cda62ff" providerId="LiveId" clId="{5EDECC8D-AEE9-4387-A2CE-70F2112275D9}" dt="2024-10-08T07:50:53.385" v="2300" actId="478"/>
          <ac:grpSpMkLst>
            <pc:docMk/>
            <pc:sldMk cId="0" sldId="292"/>
            <ac:grpSpMk id="4798" creationId="{00000000-0000-0000-0000-000000000000}"/>
          </ac:grpSpMkLst>
        </pc:grpChg>
        <pc:grpChg chg="del mod">
          <ac:chgData name="Hrithika Manayath" userId="7ad473773cda62ff" providerId="LiveId" clId="{5EDECC8D-AEE9-4387-A2CE-70F2112275D9}" dt="2024-10-08T07:50:53.385" v="2300" actId="478"/>
          <ac:grpSpMkLst>
            <pc:docMk/>
            <pc:sldMk cId="0" sldId="292"/>
            <ac:grpSpMk id="4806" creationId="{00000000-0000-0000-0000-000000000000}"/>
          </ac:grpSpMkLst>
        </pc:grpChg>
      </pc:sldChg>
      <pc:sldChg chg="addSp delSp modSp mod ord modTransition">
        <pc:chgData name="Hrithika Manayath" userId="7ad473773cda62ff" providerId="LiveId" clId="{5EDECC8D-AEE9-4387-A2CE-70F2112275D9}" dt="2024-10-13T06:58:16.331" v="2676" actId="1076"/>
        <pc:sldMkLst>
          <pc:docMk/>
          <pc:sldMk cId="0" sldId="293"/>
        </pc:sldMkLst>
        <pc:spChg chg="add del mod">
          <ac:chgData name="Hrithika Manayath" userId="7ad473773cda62ff" providerId="LiveId" clId="{5EDECC8D-AEE9-4387-A2CE-70F2112275D9}" dt="2024-10-08T07:23:00.359" v="2031" actId="478"/>
          <ac:spMkLst>
            <pc:docMk/>
            <pc:sldMk cId="0" sldId="293"/>
            <ac:spMk id="3" creationId="{3A92DE76-92E8-65C7-7758-BA5D5B5353F5}"/>
          </ac:spMkLst>
        </pc:spChg>
        <pc:spChg chg="add del mod">
          <ac:chgData name="Hrithika Manayath" userId="7ad473773cda62ff" providerId="LiveId" clId="{5EDECC8D-AEE9-4387-A2CE-70F2112275D9}" dt="2024-10-08T07:23:05.059" v="2033" actId="478"/>
          <ac:spMkLst>
            <pc:docMk/>
            <pc:sldMk cId="0" sldId="293"/>
            <ac:spMk id="5" creationId="{AACEE9B6-C1C8-8C02-6946-A1384755B63A}"/>
          </ac:spMkLst>
        </pc:spChg>
        <pc:spChg chg="add del mod">
          <ac:chgData name="Hrithika Manayath" userId="7ad473773cda62ff" providerId="LiveId" clId="{5EDECC8D-AEE9-4387-A2CE-70F2112275D9}" dt="2024-10-08T07:23:11.142" v="2035" actId="478"/>
          <ac:spMkLst>
            <pc:docMk/>
            <pc:sldMk cId="0" sldId="293"/>
            <ac:spMk id="7" creationId="{87921368-2454-9566-CD3D-232335AFB917}"/>
          </ac:spMkLst>
        </pc:spChg>
        <pc:spChg chg="add mod">
          <ac:chgData name="Hrithika Manayath" userId="7ad473773cda62ff" providerId="LiveId" clId="{5EDECC8D-AEE9-4387-A2CE-70F2112275D9}" dt="2024-10-08T07:30:43.679" v="2115" actId="12"/>
          <ac:spMkLst>
            <pc:docMk/>
            <pc:sldMk cId="0" sldId="293"/>
            <ac:spMk id="8" creationId="{2B96A544-3FF6-BBD3-BCC4-F9DB89EDD059}"/>
          </ac:spMkLst>
        </pc:spChg>
        <pc:spChg chg="add mod">
          <ac:chgData name="Hrithika Manayath" userId="7ad473773cda62ff" providerId="LiveId" clId="{5EDECC8D-AEE9-4387-A2CE-70F2112275D9}" dt="2024-10-08T07:31:56.271" v="2129" actId="1076"/>
          <ac:spMkLst>
            <pc:docMk/>
            <pc:sldMk cId="0" sldId="293"/>
            <ac:spMk id="10" creationId="{E6C7CB02-D561-FA80-76DC-391B78FD032C}"/>
          </ac:spMkLst>
        </pc:spChg>
        <pc:spChg chg="mod">
          <ac:chgData name="Hrithika Manayath" userId="7ad473773cda62ff" providerId="LiveId" clId="{5EDECC8D-AEE9-4387-A2CE-70F2112275D9}" dt="2024-10-08T07:32:10.665" v="2130"/>
          <ac:spMkLst>
            <pc:docMk/>
            <pc:sldMk cId="0" sldId="293"/>
            <ac:spMk id="12" creationId="{2F3F2F48-A72C-2083-1019-26BDB9900602}"/>
          </ac:spMkLst>
        </pc:spChg>
        <pc:spChg chg="mod">
          <ac:chgData name="Hrithika Manayath" userId="7ad473773cda62ff" providerId="LiveId" clId="{5EDECC8D-AEE9-4387-A2CE-70F2112275D9}" dt="2024-10-08T07:32:10.665" v="2130"/>
          <ac:spMkLst>
            <pc:docMk/>
            <pc:sldMk cId="0" sldId="293"/>
            <ac:spMk id="13" creationId="{D27F9A3E-82EB-0300-282B-73512B19DB67}"/>
          </ac:spMkLst>
        </pc:spChg>
        <pc:spChg chg="mod">
          <ac:chgData name="Hrithika Manayath" userId="7ad473773cda62ff" providerId="LiveId" clId="{5EDECC8D-AEE9-4387-A2CE-70F2112275D9}" dt="2024-10-08T07:32:10.665" v="2130"/>
          <ac:spMkLst>
            <pc:docMk/>
            <pc:sldMk cId="0" sldId="293"/>
            <ac:spMk id="14" creationId="{C2413B56-675F-E5D5-92F9-47222DC959C5}"/>
          </ac:spMkLst>
        </pc:spChg>
        <pc:spChg chg="mod">
          <ac:chgData name="Hrithika Manayath" userId="7ad473773cda62ff" providerId="LiveId" clId="{5EDECC8D-AEE9-4387-A2CE-70F2112275D9}" dt="2024-10-08T07:32:10.665" v="2130"/>
          <ac:spMkLst>
            <pc:docMk/>
            <pc:sldMk cId="0" sldId="293"/>
            <ac:spMk id="15" creationId="{95B0D58A-6C17-AE42-9842-6B651235F6B1}"/>
          </ac:spMkLst>
        </pc:spChg>
        <pc:spChg chg="mod">
          <ac:chgData name="Hrithika Manayath" userId="7ad473773cda62ff" providerId="LiveId" clId="{5EDECC8D-AEE9-4387-A2CE-70F2112275D9}" dt="2024-10-08T07:32:10.665" v="2130"/>
          <ac:spMkLst>
            <pc:docMk/>
            <pc:sldMk cId="0" sldId="293"/>
            <ac:spMk id="16" creationId="{3E887ACA-E75B-B365-FD5B-5182515B878E}"/>
          </ac:spMkLst>
        </pc:spChg>
        <pc:spChg chg="mod">
          <ac:chgData name="Hrithika Manayath" userId="7ad473773cda62ff" providerId="LiveId" clId="{5EDECC8D-AEE9-4387-A2CE-70F2112275D9}" dt="2024-10-08T07:32:10.665" v="2130"/>
          <ac:spMkLst>
            <pc:docMk/>
            <pc:sldMk cId="0" sldId="293"/>
            <ac:spMk id="17" creationId="{91029134-4D89-7DE6-61BC-E3EFE921DA23}"/>
          </ac:spMkLst>
        </pc:spChg>
        <pc:spChg chg="mod">
          <ac:chgData name="Hrithika Manayath" userId="7ad473773cda62ff" providerId="LiveId" clId="{5EDECC8D-AEE9-4387-A2CE-70F2112275D9}" dt="2024-10-08T07:32:10.665" v="2130"/>
          <ac:spMkLst>
            <pc:docMk/>
            <pc:sldMk cId="0" sldId="293"/>
            <ac:spMk id="18" creationId="{1067FD47-FC41-D1A7-BB9F-790988982BC0}"/>
          </ac:spMkLst>
        </pc:spChg>
        <pc:spChg chg="mod">
          <ac:chgData name="Hrithika Manayath" userId="7ad473773cda62ff" providerId="LiveId" clId="{5EDECC8D-AEE9-4387-A2CE-70F2112275D9}" dt="2024-10-08T07:32:10.665" v="2130"/>
          <ac:spMkLst>
            <pc:docMk/>
            <pc:sldMk cId="0" sldId="293"/>
            <ac:spMk id="19" creationId="{7C43D2C9-FF5A-AE75-0C3A-17253807B9C8}"/>
          </ac:spMkLst>
        </pc:spChg>
        <pc:spChg chg="mod">
          <ac:chgData name="Hrithika Manayath" userId="7ad473773cda62ff" providerId="LiveId" clId="{5EDECC8D-AEE9-4387-A2CE-70F2112275D9}" dt="2024-10-08T07:32:10.665" v="2130"/>
          <ac:spMkLst>
            <pc:docMk/>
            <pc:sldMk cId="0" sldId="293"/>
            <ac:spMk id="20" creationId="{45B778B0-8697-F9A6-C3C5-B84C6409DF29}"/>
          </ac:spMkLst>
        </pc:spChg>
        <pc:spChg chg="mod">
          <ac:chgData name="Hrithika Manayath" userId="7ad473773cda62ff" providerId="LiveId" clId="{5EDECC8D-AEE9-4387-A2CE-70F2112275D9}" dt="2024-10-08T07:32:10.665" v="2130"/>
          <ac:spMkLst>
            <pc:docMk/>
            <pc:sldMk cId="0" sldId="293"/>
            <ac:spMk id="21" creationId="{233EE14E-F47B-82BF-D628-5A269EA0E5C6}"/>
          </ac:spMkLst>
        </pc:spChg>
        <pc:spChg chg="mod">
          <ac:chgData name="Hrithika Manayath" userId="7ad473773cda62ff" providerId="LiveId" clId="{5EDECC8D-AEE9-4387-A2CE-70F2112275D9}" dt="2024-10-08T07:32:10.665" v="2130"/>
          <ac:spMkLst>
            <pc:docMk/>
            <pc:sldMk cId="0" sldId="293"/>
            <ac:spMk id="22" creationId="{17E03382-8756-8352-6585-CCF7D9F59BEF}"/>
          </ac:spMkLst>
        </pc:spChg>
        <pc:spChg chg="mod">
          <ac:chgData name="Hrithika Manayath" userId="7ad473773cda62ff" providerId="LiveId" clId="{5EDECC8D-AEE9-4387-A2CE-70F2112275D9}" dt="2024-10-08T07:32:10.665" v="2130"/>
          <ac:spMkLst>
            <pc:docMk/>
            <pc:sldMk cId="0" sldId="293"/>
            <ac:spMk id="23" creationId="{EA0D13BB-12BD-F2D9-A9EA-40AAB57B49F7}"/>
          </ac:spMkLst>
        </pc:spChg>
        <pc:spChg chg="mod">
          <ac:chgData name="Hrithika Manayath" userId="7ad473773cda62ff" providerId="LiveId" clId="{5EDECC8D-AEE9-4387-A2CE-70F2112275D9}" dt="2024-10-08T07:32:10.665" v="2130"/>
          <ac:spMkLst>
            <pc:docMk/>
            <pc:sldMk cId="0" sldId="293"/>
            <ac:spMk id="24" creationId="{56FB9CC1-109E-E5CB-474E-98A721180719}"/>
          </ac:spMkLst>
        </pc:spChg>
        <pc:spChg chg="mod">
          <ac:chgData name="Hrithika Manayath" userId="7ad473773cda62ff" providerId="LiveId" clId="{5EDECC8D-AEE9-4387-A2CE-70F2112275D9}" dt="2024-10-08T07:32:10.665" v="2130"/>
          <ac:spMkLst>
            <pc:docMk/>
            <pc:sldMk cId="0" sldId="293"/>
            <ac:spMk id="25" creationId="{08D811D7-5E03-5387-677C-B9991259C071}"/>
          </ac:spMkLst>
        </pc:spChg>
        <pc:spChg chg="mod">
          <ac:chgData name="Hrithika Manayath" userId="7ad473773cda62ff" providerId="LiveId" clId="{5EDECC8D-AEE9-4387-A2CE-70F2112275D9}" dt="2024-10-08T07:32:10.665" v="2130"/>
          <ac:spMkLst>
            <pc:docMk/>
            <pc:sldMk cId="0" sldId="293"/>
            <ac:spMk id="26" creationId="{A8BAC3B3-30B4-9637-332C-DD76DE35E2B9}"/>
          </ac:spMkLst>
        </pc:spChg>
        <pc:spChg chg="mod">
          <ac:chgData name="Hrithika Manayath" userId="7ad473773cda62ff" providerId="LiveId" clId="{5EDECC8D-AEE9-4387-A2CE-70F2112275D9}" dt="2024-10-08T07:32:10.665" v="2130"/>
          <ac:spMkLst>
            <pc:docMk/>
            <pc:sldMk cId="0" sldId="293"/>
            <ac:spMk id="27" creationId="{FB9923CD-D11B-9B5A-9167-202E7FFB3F0E}"/>
          </ac:spMkLst>
        </pc:spChg>
        <pc:spChg chg="mod">
          <ac:chgData name="Hrithika Manayath" userId="7ad473773cda62ff" providerId="LiveId" clId="{5EDECC8D-AEE9-4387-A2CE-70F2112275D9}" dt="2024-10-08T07:32:10.665" v="2130"/>
          <ac:spMkLst>
            <pc:docMk/>
            <pc:sldMk cId="0" sldId="293"/>
            <ac:spMk id="28" creationId="{21539C13-246F-AE24-AC27-57675E89D320}"/>
          </ac:spMkLst>
        </pc:spChg>
        <pc:spChg chg="mod">
          <ac:chgData name="Hrithika Manayath" userId="7ad473773cda62ff" providerId="LiveId" clId="{5EDECC8D-AEE9-4387-A2CE-70F2112275D9}" dt="2024-10-08T07:32:10.665" v="2130"/>
          <ac:spMkLst>
            <pc:docMk/>
            <pc:sldMk cId="0" sldId="293"/>
            <ac:spMk id="29" creationId="{63D91664-F021-6CAC-9EB0-567F5A659C37}"/>
          </ac:spMkLst>
        </pc:spChg>
        <pc:spChg chg="add mod">
          <ac:chgData name="Hrithika Manayath" userId="7ad473773cda62ff" providerId="LiveId" clId="{5EDECC8D-AEE9-4387-A2CE-70F2112275D9}" dt="2024-10-08T07:33:36.981" v="2134" actId="1076"/>
          <ac:spMkLst>
            <pc:docMk/>
            <pc:sldMk cId="0" sldId="293"/>
            <ac:spMk id="30" creationId="{45FE6810-EA73-066E-5D1C-17816F7B98C2}"/>
          </ac:spMkLst>
        </pc:spChg>
        <pc:spChg chg="add mod">
          <ac:chgData name="Hrithika Manayath" userId="7ad473773cda62ff" providerId="LiveId" clId="{5EDECC8D-AEE9-4387-A2CE-70F2112275D9}" dt="2024-10-08T07:33:34.792" v="2133" actId="1076"/>
          <ac:spMkLst>
            <pc:docMk/>
            <pc:sldMk cId="0" sldId="293"/>
            <ac:spMk id="31" creationId="{04B7C356-B1A9-7589-A6A2-99A373C44A2C}"/>
          </ac:spMkLst>
        </pc:spChg>
        <pc:spChg chg="mod">
          <ac:chgData name="Hrithika Manayath" userId="7ad473773cda62ff" providerId="LiveId" clId="{5EDECC8D-AEE9-4387-A2CE-70F2112275D9}" dt="2024-10-08T07:33:44.309" v="2135"/>
          <ac:spMkLst>
            <pc:docMk/>
            <pc:sldMk cId="0" sldId="293"/>
            <ac:spMk id="33" creationId="{A20DF98A-2492-2F0A-1FB4-48AF70BC740C}"/>
          </ac:spMkLst>
        </pc:spChg>
        <pc:spChg chg="mod">
          <ac:chgData name="Hrithika Manayath" userId="7ad473773cda62ff" providerId="LiveId" clId="{5EDECC8D-AEE9-4387-A2CE-70F2112275D9}" dt="2024-10-08T07:33:44.309" v="2135"/>
          <ac:spMkLst>
            <pc:docMk/>
            <pc:sldMk cId="0" sldId="293"/>
            <ac:spMk id="34" creationId="{D8F6CCD9-686D-D7E6-3161-2A4D0F9BCD52}"/>
          </ac:spMkLst>
        </pc:spChg>
        <pc:spChg chg="mod">
          <ac:chgData name="Hrithika Manayath" userId="7ad473773cda62ff" providerId="LiveId" clId="{5EDECC8D-AEE9-4387-A2CE-70F2112275D9}" dt="2024-10-08T07:33:44.309" v="2135"/>
          <ac:spMkLst>
            <pc:docMk/>
            <pc:sldMk cId="0" sldId="293"/>
            <ac:spMk id="35" creationId="{1F595AF4-E8DC-CBAE-ADFF-45E4EDDBFB06}"/>
          </ac:spMkLst>
        </pc:spChg>
        <pc:spChg chg="mod">
          <ac:chgData name="Hrithika Manayath" userId="7ad473773cda62ff" providerId="LiveId" clId="{5EDECC8D-AEE9-4387-A2CE-70F2112275D9}" dt="2024-10-08T07:33:44.309" v="2135"/>
          <ac:spMkLst>
            <pc:docMk/>
            <pc:sldMk cId="0" sldId="293"/>
            <ac:spMk id="36" creationId="{FE74FDF8-8E97-35FA-D3CB-C29AC6F1D281}"/>
          </ac:spMkLst>
        </pc:spChg>
        <pc:spChg chg="mod">
          <ac:chgData name="Hrithika Manayath" userId="7ad473773cda62ff" providerId="LiveId" clId="{5EDECC8D-AEE9-4387-A2CE-70F2112275D9}" dt="2024-10-08T07:33:44.309" v="2135"/>
          <ac:spMkLst>
            <pc:docMk/>
            <pc:sldMk cId="0" sldId="293"/>
            <ac:spMk id="37" creationId="{2DE1D2CC-F61F-5DAE-E69B-D21073F334E4}"/>
          </ac:spMkLst>
        </pc:spChg>
        <pc:spChg chg="mod">
          <ac:chgData name="Hrithika Manayath" userId="7ad473773cda62ff" providerId="LiveId" clId="{5EDECC8D-AEE9-4387-A2CE-70F2112275D9}" dt="2024-10-08T07:33:44.309" v="2135"/>
          <ac:spMkLst>
            <pc:docMk/>
            <pc:sldMk cId="0" sldId="293"/>
            <ac:spMk id="38" creationId="{15E8750D-43BE-3B32-616C-5BACC4AAA376}"/>
          </ac:spMkLst>
        </pc:spChg>
        <pc:spChg chg="mod">
          <ac:chgData name="Hrithika Manayath" userId="7ad473773cda62ff" providerId="LiveId" clId="{5EDECC8D-AEE9-4387-A2CE-70F2112275D9}" dt="2024-10-08T07:33:44.309" v="2135"/>
          <ac:spMkLst>
            <pc:docMk/>
            <pc:sldMk cId="0" sldId="293"/>
            <ac:spMk id="39" creationId="{8C9B6DAC-C029-4167-2271-3266769AC44F}"/>
          </ac:spMkLst>
        </pc:spChg>
        <pc:spChg chg="mod">
          <ac:chgData name="Hrithika Manayath" userId="7ad473773cda62ff" providerId="LiveId" clId="{5EDECC8D-AEE9-4387-A2CE-70F2112275D9}" dt="2024-10-08T07:33:44.309" v="2135"/>
          <ac:spMkLst>
            <pc:docMk/>
            <pc:sldMk cId="0" sldId="293"/>
            <ac:spMk id="40" creationId="{1A7E9634-6599-DF11-D929-228438348EAD}"/>
          </ac:spMkLst>
        </pc:spChg>
        <pc:spChg chg="mod">
          <ac:chgData name="Hrithika Manayath" userId="7ad473773cda62ff" providerId="LiveId" clId="{5EDECC8D-AEE9-4387-A2CE-70F2112275D9}" dt="2024-10-08T07:33:44.309" v="2135"/>
          <ac:spMkLst>
            <pc:docMk/>
            <pc:sldMk cId="0" sldId="293"/>
            <ac:spMk id="41" creationId="{EC239F02-A82A-7D46-95A7-4425876E1F20}"/>
          </ac:spMkLst>
        </pc:spChg>
        <pc:spChg chg="mod">
          <ac:chgData name="Hrithika Manayath" userId="7ad473773cda62ff" providerId="LiveId" clId="{5EDECC8D-AEE9-4387-A2CE-70F2112275D9}" dt="2024-10-08T07:33:44.309" v="2135"/>
          <ac:spMkLst>
            <pc:docMk/>
            <pc:sldMk cId="0" sldId="293"/>
            <ac:spMk id="42" creationId="{443B890F-CBE2-3502-7FDC-973531892733}"/>
          </ac:spMkLst>
        </pc:spChg>
        <pc:spChg chg="mod">
          <ac:chgData name="Hrithika Manayath" userId="7ad473773cda62ff" providerId="LiveId" clId="{5EDECC8D-AEE9-4387-A2CE-70F2112275D9}" dt="2024-10-08T07:33:44.309" v="2135"/>
          <ac:spMkLst>
            <pc:docMk/>
            <pc:sldMk cId="0" sldId="293"/>
            <ac:spMk id="43" creationId="{AAABCAD1-7DA9-D8CE-1F50-78F01DF59037}"/>
          </ac:spMkLst>
        </pc:spChg>
        <pc:spChg chg="del">
          <ac:chgData name="Hrithika Manayath" userId="7ad473773cda62ff" providerId="LiveId" clId="{5EDECC8D-AEE9-4387-A2CE-70F2112275D9}" dt="2024-10-08T07:23:07.828" v="2034" actId="478"/>
          <ac:spMkLst>
            <pc:docMk/>
            <pc:sldMk cId="0" sldId="293"/>
            <ac:spMk id="4821" creationId="{00000000-0000-0000-0000-000000000000}"/>
          </ac:spMkLst>
        </pc:spChg>
        <pc:spChg chg="del mod">
          <ac:chgData name="Hrithika Manayath" userId="7ad473773cda62ff" providerId="LiveId" clId="{5EDECC8D-AEE9-4387-A2CE-70F2112275D9}" dt="2024-10-08T07:22:56.123" v="2030" actId="478"/>
          <ac:spMkLst>
            <pc:docMk/>
            <pc:sldMk cId="0" sldId="293"/>
            <ac:spMk id="4822" creationId="{00000000-0000-0000-0000-000000000000}"/>
          </ac:spMkLst>
        </pc:spChg>
        <pc:spChg chg="del">
          <ac:chgData name="Hrithika Manayath" userId="7ad473773cda62ff" providerId="LiveId" clId="{5EDECC8D-AEE9-4387-A2CE-70F2112275D9}" dt="2024-10-08T07:23:03.487" v="2032" actId="478"/>
          <ac:spMkLst>
            <pc:docMk/>
            <pc:sldMk cId="0" sldId="293"/>
            <ac:spMk id="4823" creationId="{00000000-0000-0000-0000-000000000000}"/>
          </ac:spMkLst>
        </pc:spChg>
        <pc:grpChg chg="add mod">
          <ac:chgData name="Hrithika Manayath" userId="7ad473773cda62ff" providerId="LiveId" clId="{5EDECC8D-AEE9-4387-A2CE-70F2112275D9}" dt="2024-10-08T07:32:14.489" v="2131" actId="1076"/>
          <ac:grpSpMkLst>
            <pc:docMk/>
            <pc:sldMk cId="0" sldId="293"/>
            <ac:grpSpMk id="11" creationId="{F728CC84-EAF4-DD4B-CCD8-3A0137F11EDD}"/>
          </ac:grpSpMkLst>
        </pc:grpChg>
        <pc:grpChg chg="add mod">
          <ac:chgData name="Hrithika Manayath" userId="7ad473773cda62ff" providerId="LiveId" clId="{5EDECC8D-AEE9-4387-A2CE-70F2112275D9}" dt="2024-10-08T07:33:56.145" v="2139" actId="1076"/>
          <ac:grpSpMkLst>
            <pc:docMk/>
            <pc:sldMk cId="0" sldId="293"/>
            <ac:grpSpMk id="32" creationId="{23F2BE49-4613-5E02-8104-B0E84A06089C}"/>
          </ac:grpSpMkLst>
        </pc:grpChg>
        <pc:picChg chg="add mod">
          <ac:chgData name="Hrithika Manayath" userId="7ad473773cda62ff" providerId="LiveId" clId="{5EDECC8D-AEE9-4387-A2CE-70F2112275D9}" dt="2024-10-13T06:58:16.331" v="2676" actId="1076"/>
          <ac:picMkLst>
            <pc:docMk/>
            <pc:sldMk cId="0" sldId="293"/>
            <ac:picMk id="9" creationId="{5541BF7F-57B1-080B-DF8C-00AA23B1EC1B}"/>
          </ac:picMkLst>
        </pc:picChg>
      </pc:sldChg>
      <pc:sldChg chg="del">
        <pc:chgData name="Hrithika Manayath" userId="7ad473773cda62ff" providerId="LiveId" clId="{5EDECC8D-AEE9-4387-A2CE-70F2112275D9}" dt="2024-10-08T07:57:51.760" v="2379" actId="47"/>
        <pc:sldMkLst>
          <pc:docMk/>
          <pc:sldMk cId="0" sldId="294"/>
        </pc:sldMkLst>
      </pc:sldChg>
      <pc:sldChg chg="del">
        <pc:chgData name="Hrithika Manayath" userId="7ad473773cda62ff" providerId="LiveId" clId="{5EDECC8D-AEE9-4387-A2CE-70F2112275D9}" dt="2024-10-08T07:57:52.978" v="2380" actId="47"/>
        <pc:sldMkLst>
          <pc:docMk/>
          <pc:sldMk cId="0" sldId="295"/>
        </pc:sldMkLst>
      </pc:sldChg>
      <pc:sldChg chg="del">
        <pc:chgData name="Hrithika Manayath" userId="7ad473773cda62ff" providerId="LiveId" clId="{5EDECC8D-AEE9-4387-A2CE-70F2112275D9}" dt="2024-10-08T07:57:55.561" v="2381" actId="47"/>
        <pc:sldMkLst>
          <pc:docMk/>
          <pc:sldMk cId="0" sldId="296"/>
        </pc:sldMkLst>
      </pc:sldChg>
      <pc:sldChg chg="del">
        <pc:chgData name="Hrithika Manayath" userId="7ad473773cda62ff" providerId="LiveId" clId="{5EDECC8D-AEE9-4387-A2CE-70F2112275D9}" dt="2024-10-08T07:57:56.632" v="2382" actId="47"/>
        <pc:sldMkLst>
          <pc:docMk/>
          <pc:sldMk cId="0" sldId="297"/>
        </pc:sldMkLst>
      </pc:sldChg>
      <pc:sldChg chg="del">
        <pc:chgData name="Hrithika Manayath" userId="7ad473773cda62ff" providerId="LiveId" clId="{5EDECC8D-AEE9-4387-A2CE-70F2112275D9}" dt="2024-10-08T07:57:57.280" v="2383" actId="47"/>
        <pc:sldMkLst>
          <pc:docMk/>
          <pc:sldMk cId="0" sldId="298"/>
        </pc:sldMkLst>
      </pc:sldChg>
      <pc:sldChg chg="del">
        <pc:chgData name="Hrithika Manayath" userId="7ad473773cda62ff" providerId="LiveId" clId="{5EDECC8D-AEE9-4387-A2CE-70F2112275D9}" dt="2024-10-08T07:57:57.737" v="2384" actId="47"/>
        <pc:sldMkLst>
          <pc:docMk/>
          <pc:sldMk cId="0" sldId="299"/>
        </pc:sldMkLst>
      </pc:sldChg>
      <pc:sldChg chg="del">
        <pc:chgData name="Hrithika Manayath" userId="7ad473773cda62ff" providerId="LiveId" clId="{5EDECC8D-AEE9-4387-A2CE-70F2112275D9}" dt="2024-10-08T07:57:58.070" v="2385" actId="47"/>
        <pc:sldMkLst>
          <pc:docMk/>
          <pc:sldMk cId="0" sldId="300"/>
        </pc:sldMkLst>
      </pc:sldChg>
      <pc:sldChg chg="del">
        <pc:chgData name="Hrithika Manayath" userId="7ad473773cda62ff" providerId="LiveId" clId="{5EDECC8D-AEE9-4387-A2CE-70F2112275D9}" dt="2024-10-08T07:57:58.369" v="2386" actId="47"/>
        <pc:sldMkLst>
          <pc:docMk/>
          <pc:sldMk cId="0" sldId="301"/>
        </pc:sldMkLst>
      </pc:sldChg>
      <pc:sldChg chg="del">
        <pc:chgData name="Hrithika Manayath" userId="7ad473773cda62ff" providerId="LiveId" clId="{5EDECC8D-AEE9-4387-A2CE-70F2112275D9}" dt="2024-10-08T07:57:58.686" v="2387" actId="47"/>
        <pc:sldMkLst>
          <pc:docMk/>
          <pc:sldMk cId="0" sldId="302"/>
        </pc:sldMkLst>
      </pc:sldChg>
      <pc:sldChg chg="del">
        <pc:chgData name="Hrithika Manayath" userId="7ad473773cda62ff" providerId="LiveId" clId="{5EDECC8D-AEE9-4387-A2CE-70F2112275D9}" dt="2024-10-08T07:57:58.970" v="2388" actId="47"/>
        <pc:sldMkLst>
          <pc:docMk/>
          <pc:sldMk cId="0" sldId="303"/>
        </pc:sldMkLst>
      </pc:sldChg>
      <pc:sldChg chg="del">
        <pc:chgData name="Hrithika Manayath" userId="7ad473773cda62ff" providerId="LiveId" clId="{5EDECC8D-AEE9-4387-A2CE-70F2112275D9}" dt="2024-10-08T07:57:59.255" v="2389" actId="47"/>
        <pc:sldMkLst>
          <pc:docMk/>
          <pc:sldMk cId="0" sldId="304"/>
        </pc:sldMkLst>
      </pc:sldChg>
      <pc:sldChg chg="del">
        <pc:chgData name="Hrithika Manayath" userId="7ad473773cda62ff" providerId="LiveId" clId="{5EDECC8D-AEE9-4387-A2CE-70F2112275D9}" dt="2024-10-08T07:57:59.556" v="2390" actId="47"/>
        <pc:sldMkLst>
          <pc:docMk/>
          <pc:sldMk cId="0" sldId="305"/>
        </pc:sldMkLst>
      </pc:sldChg>
      <pc:sldChg chg="del">
        <pc:chgData name="Hrithika Manayath" userId="7ad473773cda62ff" providerId="LiveId" clId="{5EDECC8D-AEE9-4387-A2CE-70F2112275D9}" dt="2024-10-08T07:57:59.843" v="2391" actId="47"/>
        <pc:sldMkLst>
          <pc:docMk/>
          <pc:sldMk cId="0" sldId="306"/>
        </pc:sldMkLst>
      </pc:sldChg>
      <pc:sldChg chg="del">
        <pc:chgData name="Hrithika Manayath" userId="7ad473773cda62ff" providerId="LiveId" clId="{5EDECC8D-AEE9-4387-A2CE-70F2112275D9}" dt="2024-10-08T07:58:00.079" v="2392" actId="47"/>
        <pc:sldMkLst>
          <pc:docMk/>
          <pc:sldMk cId="0" sldId="307"/>
        </pc:sldMkLst>
      </pc:sldChg>
      <pc:sldChg chg="del">
        <pc:chgData name="Hrithika Manayath" userId="7ad473773cda62ff" providerId="LiveId" clId="{5EDECC8D-AEE9-4387-A2CE-70F2112275D9}" dt="2024-10-08T07:58:00.236" v="2393" actId="47"/>
        <pc:sldMkLst>
          <pc:docMk/>
          <pc:sldMk cId="0" sldId="308"/>
        </pc:sldMkLst>
      </pc:sldChg>
      <pc:sldChg chg="del">
        <pc:chgData name="Hrithika Manayath" userId="7ad473773cda62ff" providerId="LiveId" clId="{5EDECC8D-AEE9-4387-A2CE-70F2112275D9}" dt="2024-10-08T07:58:00.476" v="2394" actId="47"/>
        <pc:sldMkLst>
          <pc:docMk/>
          <pc:sldMk cId="0" sldId="309"/>
        </pc:sldMkLst>
      </pc:sldChg>
      <pc:sldChg chg="del">
        <pc:chgData name="Hrithika Manayath" userId="7ad473773cda62ff" providerId="LiveId" clId="{5EDECC8D-AEE9-4387-A2CE-70F2112275D9}" dt="2024-10-08T07:58:00.668" v="2395" actId="47"/>
        <pc:sldMkLst>
          <pc:docMk/>
          <pc:sldMk cId="0" sldId="310"/>
        </pc:sldMkLst>
      </pc:sldChg>
      <pc:sldChg chg="add del">
        <pc:chgData name="Hrithika Manayath" userId="7ad473773cda62ff" providerId="LiveId" clId="{5EDECC8D-AEE9-4387-A2CE-70F2112275D9}" dt="2024-10-08T07:58:07.979" v="2402" actId="47"/>
        <pc:sldMkLst>
          <pc:docMk/>
          <pc:sldMk cId="0" sldId="311"/>
        </pc:sldMkLst>
      </pc:sldChg>
      <pc:sldChg chg="addSp delSp modSp add mod modTransition">
        <pc:chgData name="Hrithika Manayath" userId="7ad473773cda62ff" providerId="LiveId" clId="{5EDECC8D-AEE9-4387-A2CE-70F2112275D9}" dt="2024-10-09T14:01:38.931" v="2611"/>
        <pc:sldMkLst>
          <pc:docMk/>
          <pc:sldMk cId="2659736399" sldId="312"/>
        </pc:sldMkLst>
        <pc:spChg chg="add mod">
          <ac:chgData name="Hrithika Manayath" userId="7ad473773cda62ff" providerId="LiveId" clId="{5EDECC8D-AEE9-4387-A2CE-70F2112275D9}" dt="2024-10-08T07:15:25.931" v="1994" actId="1076"/>
          <ac:spMkLst>
            <pc:docMk/>
            <pc:sldMk cId="2659736399" sldId="312"/>
            <ac:spMk id="3" creationId="{96EF5D58-3E7F-EB9E-876F-BBB7FD472269}"/>
          </ac:spMkLst>
        </pc:spChg>
        <pc:spChg chg="del mod">
          <ac:chgData name="Hrithika Manayath" userId="7ad473773cda62ff" providerId="LiveId" clId="{5EDECC8D-AEE9-4387-A2CE-70F2112275D9}" dt="2024-10-08T07:11:03.901" v="1972" actId="478"/>
          <ac:spMkLst>
            <pc:docMk/>
            <pc:sldMk cId="2659736399" sldId="312"/>
            <ac:spMk id="5" creationId="{C69DD563-5C33-98CE-AFDE-CFE67A80DD5C}"/>
          </ac:spMkLst>
        </pc:spChg>
        <pc:spChg chg="add mod">
          <ac:chgData name="Hrithika Manayath" userId="7ad473773cda62ff" providerId="LiveId" clId="{5EDECC8D-AEE9-4387-A2CE-70F2112275D9}" dt="2024-10-08T07:22:27.698" v="2026" actId="20577"/>
          <ac:spMkLst>
            <pc:docMk/>
            <pc:sldMk cId="2659736399" sldId="312"/>
            <ac:spMk id="6" creationId="{9F3335F0-5248-BA16-DCB8-6DDF99515612}"/>
          </ac:spMkLst>
        </pc:spChg>
        <pc:spChg chg="del">
          <ac:chgData name="Hrithika Manayath" userId="7ad473773cda62ff" providerId="LiveId" clId="{5EDECC8D-AEE9-4387-A2CE-70F2112275D9}" dt="2024-10-08T07:11:08.352" v="1973" actId="478"/>
          <ac:spMkLst>
            <pc:docMk/>
            <pc:sldMk cId="2659736399" sldId="312"/>
            <ac:spMk id="7" creationId="{1C29B2F7-171E-737E-7051-9F1037356E94}"/>
          </ac:spMkLst>
        </pc:spChg>
        <pc:spChg chg="mod">
          <ac:chgData name="Hrithika Manayath" userId="7ad473773cda62ff" providerId="LiveId" clId="{5EDECC8D-AEE9-4387-A2CE-70F2112275D9}" dt="2024-10-08T07:17:57.888" v="2023" actId="207"/>
          <ac:spMkLst>
            <pc:docMk/>
            <pc:sldMk cId="2659736399" sldId="312"/>
            <ac:spMk id="3682" creationId="{EBCCD8B6-38F8-20F6-431D-6645F563E4DD}"/>
          </ac:spMkLst>
        </pc:spChg>
        <pc:spChg chg="mod">
          <ac:chgData name="Hrithika Manayath" userId="7ad473773cda62ff" providerId="LiveId" clId="{5EDECC8D-AEE9-4387-A2CE-70F2112275D9}" dt="2024-10-08T07:15:41.891" v="1998" actId="1076"/>
          <ac:spMkLst>
            <pc:docMk/>
            <pc:sldMk cId="2659736399" sldId="312"/>
            <ac:spMk id="3700" creationId="{60C82E3D-366F-86C3-6437-0C6705708C2D}"/>
          </ac:spMkLst>
        </pc:spChg>
        <pc:spChg chg="mod">
          <ac:chgData name="Hrithika Manayath" userId="7ad473773cda62ff" providerId="LiveId" clId="{5EDECC8D-AEE9-4387-A2CE-70F2112275D9}" dt="2024-10-08T07:15:46.703" v="1999" actId="1076"/>
          <ac:spMkLst>
            <pc:docMk/>
            <pc:sldMk cId="2659736399" sldId="312"/>
            <ac:spMk id="3703" creationId="{6631E683-ED6F-487D-7305-D0F32B9102CC}"/>
          </ac:spMkLst>
        </pc:spChg>
        <pc:grpChg chg="mod">
          <ac:chgData name="Hrithika Manayath" userId="7ad473773cda62ff" providerId="LiveId" clId="{5EDECC8D-AEE9-4387-A2CE-70F2112275D9}" dt="2024-10-08T07:15:36.814" v="1997" actId="1076"/>
          <ac:grpSpMkLst>
            <pc:docMk/>
            <pc:sldMk cId="2659736399" sldId="312"/>
            <ac:grpSpMk id="3679" creationId="{56B39648-9803-D9F9-D758-168F4FC550AE}"/>
          </ac:grpSpMkLst>
        </pc:grpChg>
        <pc:picChg chg="del">
          <ac:chgData name="Hrithika Manayath" userId="7ad473773cda62ff" providerId="LiveId" clId="{5EDECC8D-AEE9-4387-A2CE-70F2112275D9}" dt="2024-10-08T06:16:38.775" v="1967" actId="478"/>
          <ac:picMkLst>
            <pc:docMk/>
            <pc:sldMk cId="2659736399" sldId="312"/>
            <ac:picMk id="9" creationId="{49E86A69-513F-6B4B-4E26-96B50738CF70}"/>
          </ac:picMkLst>
        </pc:picChg>
        <pc:picChg chg="del">
          <ac:chgData name="Hrithika Manayath" userId="7ad473773cda62ff" providerId="LiveId" clId="{5EDECC8D-AEE9-4387-A2CE-70F2112275D9}" dt="2024-10-08T06:16:40.477" v="1968" actId="478"/>
          <ac:picMkLst>
            <pc:docMk/>
            <pc:sldMk cId="2659736399" sldId="312"/>
            <ac:picMk id="10" creationId="{62EF0370-BA6E-83FF-70F2-348440D7C5CF}"/>
          </ac:picMkLst>
        </pc:picChg>
      </pc:sldChg>
      <pc:sldChg chg="addSp modSp add mod ord modTransition">
        <pc:chgData name="Hrithika Manayath" userId="7ad473773cda62ff" providerId="LiveId" clId="{5EDECC8D-AEE9-4387-A2CE-70F2112275D9}" dt="2024-10-09T14:02:03.427" v="2615"/>
        <pc:sldMkLst>
          <pc:docMk/>
          <pc:sldMk cId="3993547043" sldId="313"/>
        </pc:sldMkLst>
        <pc:spChg chg="add mod">
          <ac:chgData name="Hrithika Manayath" userId="7ad473773cda62ff" providerId="LiveId" clId="{5EDECC8D-AEE9-4387-A2CE-70F2112275D9}" dt="2024-10-08T07:35:17.417" v="2153" actId="21"/>
          <ac:spMkLst>
            <pc:docMk/>
            <pc:sldMk cId="3993547043" sldId="313"/>
            <ac:spMk id="3" creationId="{7BD13719-18E5-0ED0-0C31-449351D9AE4B}"/>
          </ac:spMkLst>
        </pc:spChg>
        <pc:spChg chg="add mod">
          <ac:chgData name="Hrithika Manayath" userId="7ad473773cda62ff" providerId="LiveId" clId="{5EDECC8D-AEE9-4387-A2CE-70F2112275D9}" dt="2024-10-08T07:35:59.667" v="2164" actId="1076"/>
          <ac:spMkLst>
            <pc:docMk/>
            <pc:sldMk cId="3993547043" sldId="313"/>
            <ac:spMk id="6" creationId="{E7A79A68-FC24-C7BE-AEDA-4DC84DA0D907}"/>
          </ac:spMkLst>
        </pc:spChg>
        <pc:spChg chg="mod">
          <ac:chgData name="Hrithika Manayath" userId="7ad473773cda62ff" providerId="LiveId" clId="{5EDECC8D-AEE9-4387-A2CE-70F2112275D9}" dt="2024-10-08T07:36:19.675" v="2165"/>
          <ac:spMkLst>
            <pc:docMk/>
            <pc:sldMk cId="3993547043" sldId="313"/>
            <ac:spMk id="8" creationId="{A95D39C1-5C05-0571-4546-9F8F5FA075C8}"/>
          </ac:spMkLst>
        </pc:spChg>
        <pc:spChg chg="mod">
          <ac:chgData name="Hrithika Manayath" userId="7ad473773cda62ff" providerId="LiveId" clId="{5EDECC8D-AEE9-4387-A2CE-70F2112275D9}" dt="2024-10-08T07:36:19.675" v="2165"/>
          <ac:spMkLst>
            <pc:docMk/>
            <pc:sldMk cId="3993547043" sldId="313"/>
            <ac:spMk id="9" creationId="{940F31A5-15FB-B31B-E78A-5C74F9FE660A}"/>
          </ac:spMkLst>
        </pc:spChg>
        <pc:spChg chg="mod">
          <ac:chgData name="Hrithika Manayath" userId="7ad473773cda62ff" providerId="LiveId" clId="{5EDECC8D-AEE9-4387-A2CE-70F2112275D9}" dt="2024-10-08T07:36:19.675" v="2165"/>
          <ac:spMkLst>
            <pc:docMk/>
            <pc:sldMk cId="3993547043" sldId="313"/>
            <ac:spMk id="10" creationId="{FC800B92-064F-7765-4723-0B8A86FCC523}"/>
          </ac:spMkLst>
        </pc:spChg>
        <pc:spChg chg="mod">
          <ac:chgData name="Hrithika Manayath" userId="7ad473773cda62ff" providerId="LiveId" clId="{5EDECC8D-AEE9-4387-A2CE-70F2112275D9}" dt="2024-10-08T07:36:19.675" v="2165"/>
          <ac:spMkLst>
            <pc:docMk/>
            <pc:sldMk cId="3993547043" sldId="313"/>
            <ac:spMk id="11" creationId="{019D6094-B47B-50AA-383D-310F7C08BDA3}"/>
          </ac:spMkLst>
        </pc:spChg>
        <pc:spChg chg="mod">
          <ac:chgData name="Hrithika Manayath" userId="7ad473773cda62ff" providerId="LiveId" clId="{5EDECC8D-AEE9-4387-A2CE-70F2112275D9}" dt="2024-10-08T07:36:19.675" v="2165"/>
          <ac:spMkLst>
            <pc:docMk/>
            <pc:sldMk cId="3993547043" sldId="313"/>
            <ac:spMk id="12" creationId="{38F16F75-2848-4766-BF11-6FEDD5F3E58F}"/>
          </ac:spMkLst>
        </pc:spChg>
        <pc:spChg chg="mod">
          <ac:chgData name="Hrithika Manayath" userId="7ad473773cda62ff" providerId="LiveId" clId="{5EDECC8D-AEE9-4387-A2CE-70F2112275D9}" dt="2024-10-08T07:36:19.675" v="2165"/>
          <ac:spMkLst>
            <pc:docMk/>
            <pc:sldMk cId="3993547043" sldId="313"/>
            <ac:spMk id="13" creationId="{B796D1C5-0625-A5E9-2DAC-34D34ACEEB83}"/>
          </ac:spMkLst>
        </pc:spChg>
        <pc:spChg chg="mod">
          <ac:chgData name="Hrithika Manayath" userId="7ad473773cda62ff" providerId="LiveId" clId="{5EDECC8D-AEE9-4387-A2CE-70F2112275D9}" dt="2024-10-08T07:36:19.675" v="2165"/>
          <ac:spMkLst>
            <pc:docMk/>
            <pc:sldMk cId="3993547043" sldId="313"/>
            <ac:spMk id="14" creationId="{D512A86B-522E-EEAB-6234-13AFBE4DB349}"/>
          </ac:spMkLst>
        </pc:spChg>
        <pc:spChg chg="mod">
          <ac:chgData name="Hrithika Manayath" userId="7ad473773cda62ff" providerId="LiveId" clId="{5EDECC8D-AEE9-4387-A2CE-70F2112275D9}" dt="2024-10-08T07:36:19.675" v="2165"/>
          <ac:spMkLst>
            <pc:docMk/>
            <pc:sldMk cId="3993547043" sldId="313"/>
            <ac:spMk id="15" creationId="{ED48683B-7ABB-EC17-BF1B-B60FC01EDC6C}"/>
          </ac:spMkLst>
        </pc:spChg>
        <pc:spChg chg="mod">
          <ac:chgData name="Hrithika Manayath" userId="7ad473773cda62ff" providerId="LiveId" clId="{5EDECC8D-AEE9-4387-A2CE-70F2112275D9}" dt="2024-10-08T07:36:19.675" v="2165"/>
          <ac:spMkLst>
            <pc:docMk/>
            <pc:sldMk cId="3993547043" sldId="313"/>
            <ac:spMk id="16" creationId="{D3BF5A19-93D2-077F-F043-AD3AFBB0CE14}"/>
          </ac:spMkLst>
        </pc:spChg>
        <pc:spChg chg="mod">
          <ac:chgData name="Hrithika Manayath" userId="7ad473773cda62ff" providerId="LiveId" clId="{5EDECC8D-AEE9-4387-A2CE-70F2112275D9}" dt="2024-10-08T07:36:27.891" v="2166"/>
          <ac:spMkLst>
            <pc:docMk/>
            <pc:sldMk cId="3993547043" sldId="313"/>
            <ac:spMk id="18" creationId="{0D22A809-A806-A56C-963F-4CC784518FFE}"/>
          </ac:spMkLst>
        </pc:spChg>
        <pc:spChg chg="mod">
          <ac:chgData name="Hrithika Manayath" userId="7ad473773cda62ff" providerId="LiveId" clId="{5EDECC8D-AEE9-4387-A2CE-70F2112275D9}" dt="2024-10-08T07:36:27.891" v="2166"/>
          <ac:spMkLst>
            <pc:docMk/>
            <pc:sldMk cId="3993547043" sldId="313"/>
            <ac:spMk id="19" creationId="{43ED2248-C990-B3D5-A36E-FF0A6CE0B70D}"/>
          </ac:spMkLst>
        </pc:spChg>
        <pc:spChg chg="mod">
          <ac:chgData name="Hrithika Manayath" userId="7ad473773cda62ff" providerId="LiveId" clId="{5EDECC8D-AEE9-4387-A2CE-70F2112275D9}" dt="2024-10-08T07:36:27.891" v="2166"/>
          <ac:spMkLst>
            <pc:docMk/>
            <pc:sldMk cId="3993547043" sldId="313"/>
            <ac:spMk id="20" creationId="{35874017-CD94-EEA1-EB65-78F921929D9C}"/>
          </ac:spMkLst>
        </pc:spChg>
        <pc:spChg chg="mod">
          <ac:chgData name="Hrithika Manayath" userId="7ad473773cda62ff" providerId="LiveId" clId="{5EDECC8D-AEE9-4387-A2CE-70F2112275D9}" dt="2024-10-08T07:36:27.891" v="2166"/>
          <ac:spMkLst>
            <pc:docMk/>
            <pc:sldMk cId="3993547043" sldId="313"/>
            <ac:spMk id="21" creationId="{7FEFA98C-ECF0-303B-E987-4FF782A53052}"/>
          </ac:spMkLst>
        </pc:spChg>
        <pc:spChg chg="mod">
          <ac:chgData name="Hrithika Manayath" userId="7ad473773cda62ff" providerId="LiveId" clId="{5EDECC8D-AEE9-4387-A2CE-70F2112275D9}" dt="2024-10-08T07:36:27.891" v="2166"/>
          <ac:spMkLst>
            <pc:docMk/>
            <pc:sldMk cId="3993547043" sldId="313"/>
            <ac:spMk id="22" creationId="{710C66DD-C22D-7A6E-7531-AF0ED4CF6829}"/>
          </ac:spMkLst>
        </pc:spChg>
        <pc:spChg chg="mod">
          <ac:chgData name="Hrithika Manayath" userId="7ad473773cda62ff" providerId="LiveId" clId="{5EDECC8D-AEE9-4387-A2CE-70F2112275D9}" dt="2024-10-08T07:36:27.891" v="2166"/>
          <ac:spMkLst>
            <pc:docMk/>
            <pc:sldMk cId="3993547043" sldId="313"/>
            <ac:spMk id="23" creationId="{77A59CDC-5E4C-CA4F-4C0F-98F12ABD7AA3}"/>
          </ac:spMkLst>
        </pc:spChg>
        <pc:spChg chg="mod">
          <ac:chgData name="Hrithika Manayath" userId="7ad473773cda62ff" providerId="LiveId" clId="{5EDECC8D-AEE9-4387-A2CE-70F2112275D9}" dt="2024-10-08T07:36:27.891" v="2166"/>
          <ac:spMkLst>
            <pc:docMk/>
            <pc:sldMk cId="3993547043" sldId="313"/>
            <ac:spMk id="24" creationId="{AB1501DD-0140-D503-DDD0-315FD3C7A1B1}"/>
          </ac:spMkLst>
        </pc:spChg>
        <pc:spChg chg="mod">
          <ac:chgData name="Hrithika Manayath" userId="7ad473773cda62ff" providerId="LiveId" clId="{5EDECC8D-AEE9-4387-A2CE-70F2112275D9}" dt="2024-10-08T07:36:27.891" v="2166"/>
          <ac:spMkLst>
            <pc:docMk/>
            <pc:sldMk cId="3993547043" sldId="313"/>
            <ac:spMk id="25" creationId="{CAA33465-AA39-E4FA-26C2-5445EBEC38A2}"/>
          </ac:spMkLst>
        </pc:spChg>
        <pc:spChg chg="mod">
          <ac:chgData name="Hrithika Manayath" userId="7ad473773cda62ff" providerId="LiveId" clId="{5EDECC8D-AEE9-4387-A2CE-70F2112275D9}" dt="2024-10-08T07:36:27.891" v="2166"/>
          <ac:spMkLst>
            <pc:docMk/>
            <pc:sldMk cId="3993547043" sldId="313"/>
            <ac:spMk id="26" creationId="{BFEC66DF-FE72-97CE-A385-E941ADDAE241}"/>
          </ac:spMkLst>
        </pc:spChg>
        <pc:spChg chg="mod">
          <ac:chgData name="Hrithika Manayath" userId="7ad473773cda62ff" providerId="LiveId" clId="{5EDECC8D-AEE9-4387-A2CE-70F2112275D9}" dt="2024-10-08T07:36:27.891" v="2166"/>
          <ac:spMkLst>
            <pc:docMk/>
            <pc:sldMk cId="3993547043" sldId="313"/>
            <ac:spMk id="27" creationId="{4F549777-E312-F047-973C-B6DD71288E88}"/>
          </ac:spMkLst>
        </pc:spChg>
        <pc:spChg chg="mod">
          <ac:chgData name="Hrithika Manayath" userId="7ad473773cda62ff" providerId="LiveId" clId="{5EDECC8D-AEE9-4387-A2CE-70F2112275D9}" dt="2024-10-08T07:36:27.891" v="2166"/>
          <ac:spMkLst>
            <pc:docMk/>
            <pc:sldMk cId="3993547043" sldId="313"/>
            <ac:spMk id="28" creationId="{B1ABF7DC-3138-EB5D-D26A-C3C100FCC14B}"/>
          </ac:spMkLst>
        </pc:spChg>
        <pc:spChg chg="mod">
          <ac:chgData name="Hrithika Manayath" userId="7ad473773cda62ff" providerId="LiveId" clId="{5EDECC8D-AEE9-4387-A2CE-70F2112275D9}" dt="2024-10-08T07:36:27.891" v="2166"/>
          <ac:spMkLst>
            <pc:docMk/>
            <pc:sldMk cId="3993547043" sldId="313"/>
            <ac:spMk id="29" creationId="{6C75FEE9-CD27-3AD0-F7F0-EAC6F0E86BA1}"/>
          </ac:spMkLst>
        </pc:spChg>
        <pc:spChg chg="add mod">
          <ac:chgData name="Hrithika Manayath" userId="7ad473773cda62ff" providerId="LiveId" clId="{5EDECC8D-AEE9-4387-A2CE-70F2112275D9}" dt="2024-10-08T07:37:24.057" v="2179" actId="1076"/>
          <ac:spMkLst>
            <pc:docMk/>
            <pc:sldMk cId="3993547043" sldId="313"/>
            <ac:spMk id="30" creationId="{4AD6C5CE-DE4A-6A79-35D8-5ACF0171D304}"/>
          </ac:spMkLst>
        </pc:spChg>
        <pc:spChg chg="add mod">
          <ac:chgData name="Hrithika Manayath" userId="7ad473773cda62ff" providerId="LiveId" clId="{5EDECC8D-AEE9-4387-A2CE-70F2112275D9}" dt="2024-10-08T07:37:18.822" v="2178" actId="1076"/>
          <ac:spMkLst>
            <pc:docMk/>
            <pc:sldMk cId="3993547043" sldId="313"/>
            <ac:spMk id="31" creationId="{9FB12456-770A-BD6C-9920-A95E04D353E4}"/>
          </ac:spMkLst>
        </pc:spChg>
        <pc:spChg chg="add mod">
          <ac:chgData name="Hrithika Manayath" userId="7ad473773cda62ff" providerId="LiveId" clId="{5EDECC8D-AEE9-4387-A2CE-70F2112275D9}" dt="2024-10-08T07:37:14.690" v="2177" actId="1076"/>
          <ac:spMkLst>
            <pc:docMk/>
            <pc:sldMk cId="3993547043" sldId="313"/>
            <ac:spMk id="32" creationId="{8E714AEB-6AD1-85FB-C491-DD460ADEA1AD}"/>
          </ac:spMkLst>
        </pc:spChg>
        <pc:spChg chg="add mod">
          <ac:chgData name="Hrithika Manayath" userId="7ad473773cda62ff" providerId="LiveId" clId="{5EDECC8D-AEE9-4387-A2CE-70F2112275D9}" dt="2024-10-08T07:37:10.034" v="2176" actId="1076"/>
          <ac:spMkLst>
            <pc:docMk/>
            <pc:sldMk cId="3993547043" sldId="313"/>
            <ac:spMk id="33" creationId="{A0DC2C0A-AE26-14ED-45D5-28937DB40DA8}"/>
          </ac:spMkLst>
        </pc:spChg>
        <pc:grpChg chg="add mod">
          <ac:chgData name="Hrithika Manayath" userId="7ad473773cda62ff" providerId="LiveId" clId="{5EDECC8D-AEE9-4387-A2CE-70F2112275D9}" dt="2024-10-08T07:36:55.522" v="2171" actId="1076"/>
          <ac:grpSpMkLst>
            <pc:docMk/>
            <pc:sldMk cId="3993547043" sldId="313"/>
            <ac:grpSpMk id="7" creationId="{F1F9AF64-1DBB-0CB2-688D-34B7F672EBC2}"/>
          </ac:grpSpMkLst>
        </pc:grpChg>
        <pc:grpChg chg="add mod">
          <ac:chgData name="Hrithika Manayath" userId="7ad473773cda62ff" providerId="LiveId" clId="{5EDECC8D-AEE9-4387-A2CE-70F2112275D9}" dt="2024-10-08T07:37:01.993" v="2174" actId="1076"/>
          <ac:grpSpMkLst>
            <pc:docMk/>
            <pc:sldMk cId="3993547043" sldId="313"/>
            <ac:grpSpMk id="17" creationId="{653DB30A-AFDD-96E4-9A5D-6AF50FA346B2}"/>
          </ac:grpSpMkLst>
        </pc:grpChg>
        <pc:picChg chg="add mod">
          <ac:chgData name="Hrithika Manayath" userId="7ad473773cda62ff" providerId="LiveId" clId="{5EDECC8D-AEE9-4387-A2CE-70F2112275D9}" dt="2024-10-08T07:35:36.487" v="2160" actId="14100"/>
          <ac:picMkLst>
            <pc:docMk/>
            <pc:sldMk cId="3993547043" sldId="313"/>
            <ac:picMk id="4" creationId="{366BFA4D-AEE5-C45A-DA3E-3D966E85C7D0}"/>
          </ac:picMkLst>
        </pc:picChg>
      </pc:sldChg>
      <pc:sldChg chg="addSp modSp add mod modTransition">
        <pc:chgData name="Hrithika Manayath" userId="7ad473773cda62ff" providerId="LiveId" clId="{5EDECC8D-AEE9-4387-A2CE-70F2112275D9}" dt="2024-10-09T14:01:53.683" v="2613"/>
        <pc:sldMkLst>
          <pc:docMk/>
          <pc:sldMk cId="1598467491" sldId="314"/>
        </pc:sldMkLst>
        <pc:spChg chg="add mod">
          <ac:chgData name="Hrithika Manayath" userId="7ad473773cda62ff" providerId="LiveId" clId="{5EDECC8D-AEE9-4387-A2CE-70F2112275D9}" dt="2024-10-08T07:25:10.153" v="2060" actId="1076"/>
          <ac:spMkLst>
            <pc:docMk/>
            <pc:sldMk cId="1598467491" sldId="314"/>
            <ac:spMk id="4" creationId="{B0FF7239-3B75-5BE1-1903-F6C0E1406D13}"/>
          </ac:spMkLst>
        </pc:spChg>
        <pc:spChg chg="add mod">
          <ac:chgData name="Hrithika Manayath" userId="7ad473773cda62ff" providerId="LiveId" clId="{5EDECC8D-AEE9-4387-A2CE-70F2112275D9}" dt="2024-10-08T07:26:37.832" v="2081" actId="1076"/>
          <ac:spMkLst>
            <pc:docMk/>
            <pc:sldMk cId="1598467491" sldId="314"/>
            <ac:spMk id="6" creationId="{50E91C0D-5187-1BA2-FA61-75D417D9F046}"/>
          </ac:spMkLst>
        </pc:spChg>
        <pc:spChg chg="mod">
          <ac:chgData name="Hrithika Manayath" userId="7ad473773cda62ff" providerId="LiveId" clId="{5EDECC8D-AEE9-4387-A2CE-70F2112275D9}" dt="2024-10-08T07:26:52.924" v="2086"/>
          <ac:spMkLst>
            <pc:docMk/>
            <pc:sldMk cId="1598467491" sldId="314"/>
            <ac:spMk id="8" creationId="{8B40C631-0D25-2398-C2FD-0E49FC30D075}"/>
          </ac:spMkLst>
        </pc:spChg>
        <pc:spChg chg="mod">
          <ac:chgData name="Hrithika Manayath" userId="7ad473773cda62ff" providerId="LiveId" clId="{5EDECC8D-AEE9-4387-A2CE-70F2112275D9}" dt="2024-10-08T07:26:52.924" v="2086"/>
          <ac:spMkLst>
            <pc:docMk/>
            <pc:sldMk cId="1598467491" sldId="314"/>
            <ac:spMk id="9" creationId="{90E93A66-A94B-8A35-4CB4-B31CBE533D64}"/>
          </ac:spMkLst>
        </pc:spChg>
        <pc:spChg chg="mod">
          <ac:chgData name="Hrithika Manayath" userId="7ad473773cda62ff" providerId="LiveId" clId="{5EDECC8D-AEE9-4387-A2CE-70F2112275D9}" dt="2024-10-08T07:26:52.924" v="2086"/>
          <ac:spMkLst>
            <pc:docMk/>
            <pc:sldMk cId="1598467491" sldId="314"/>
            <ac:spMk id="10" creationId="{07F74380-BF37-D905-D1B7-FD93E3DAE10B}"/>
          </ac:spMkLst>
        </pc:spChg>
        <pc:spChg chg="mod">
          <ac:chgData name="Hrithika Manayath" userId="7ad473773cda62ff" providerId="LiveId" clId="{5EDECC8D-AEE9-4387-A2CE-70F2112275D9}" dt="2024-10-08T07:26:52.924" v="2086"/>
          <ac:spMkLst>
            <pc:docMk/>
            <pc:sldMk cId="1598467491" sldId="314"/>
            <ac:spMk id="11" creationId="{C95B233C-F0F2-7843-3C1F-3B1A63F028B6}"/>
          </ac:spMkLst>
        </pc:spChg>
        <pc:spChg chg="mod">
          <ac:chgData name="Hrithika Manayath" userId="7ad473773cda62ff" providerId="LiveId" clId="{5EDECC8D-AEE9-4387-A2CE-70F2112275D9}" dt="2024-10-08T07:26:52.924" v="2086"/>
          <ac:spMkLst>
            <pc:docMk/>
            <pc:sldMk cId="1598467491" sldId="314"/>
            <ac:spMk id="12" creationId="{F95464A5-EB48-00A9-51E9-A21092CF4CD9}"/>
          </ac:spMkLst>
        </pc:spChg>
        <pc:spChg chg="mod">
          <ac:chgData name="Hrithika Manayath" userId="7ad473773cda62ff" providerId="LiveId" clId="{5EDECC8D-AEE9-4387-A2CE-70F2112275D9}" dt="2024-10-08T07:26:52.924" v="2086"/>
          <ac:spMkLst>
            <pc:docMk/>
            <pc:sldMk cId="1598467491" sldId="314"/>
            <ac:spMk id="13" creationId="{4FF88C83-B3A2-E8D9-AE01-80A3C0871863}"/>
          </ac:spMkLst>
        </pc:spChg>
        <pc:spChg chg="mod">
          <ac:chgData name="Hrithika Manayath" userId="7ad473773cda62ff" providerId="LiveId" clId="{5EDECC8D-AEE9-4387-A2CE-70F2112275D9}" dt="2024-10-08T07:26:52.924" v="2086"/>
          <ac:spMkLst>
            <pc:docMk/>
            <pc:sldMk cId="1598467491" sldId="314"/>
            <ac:spMk id="14" creationId="{A7DE0ADD-1057-2DCE-CA5D-0AD4785F5354}"/>
          </ac:spMkLst>
        </pc:spChg>
        <pc:spChg chg="mod">
          <ac:chgData name="Hrithika Manayath" userId="7ad473773cda62ff" providerId="LiveId" clId="{5EDECC8D-AEE9-4387-A2CE-70F2112275D9}" dt="2024-10-08T07:26:52.924" v="2086"/>
          <ac:spMkLst>
            <pc:docMk/>
            <pc:sldMk cId="1598467491" sldId="314"/>
            <ac:spMk id="15" creationId="{2CBD5CF3-26D7-323D-CB9C-42AAF699474A}"/>
          </ac:spMkLst>
        </pc:spChg>
        <pc:spChg chg="mod">
          <ac:chgData name="Hrithika Manayath" userId="7ad473773cda62ff" providerId="LiveId" clId="{5EDECC8D-AEE9-4387-A2CE-70F2112275D9}" dt="2024-10-08T07:26:52.924" v="2086"/>
          <ac:spMkLst>
            <pc:docMk/>
            <pc:sldMk cId="1598467491" sldId="314"/>
            <ac:spMk id="16" creationId="{DA0F9190-FB73-E18A-0B69-71FF3A884639}"/>
          </ac:spMkLst>
        </pc:spChg>
        <pc:spChg chg="mod">
          <ac:chgData name="Hrithika Manayath" userId="7ad473773cda62ff" providerId="LiveId" clId="{5EDECC8D-AEE9-4387-A2CE-70F2112275D9}" dt="2024-10-08T07:26:52.924" v="2086"/>
          <ac:spMkLst>
            <pc:docMk/>
            <pc:sldMk cId="1598467491" sldId="314"/>
            <ac:spMk id="17" creationId="{11895F3B-9C4A-2E32-F1F1-F7A83CAB130A}"/>
          </ac:spMkLst>
        </pc:spChg>
        <pc:spChg chg="mod">
          <ac:chgData name="Hrithika Manayath" userId="7ad473773cda62ff" providerId="LiveId" clId="{5EDECC8D-AEE9-4387-A2CE-70F2112275D9}" dt="2024-10-08T07:26:52.924" v="2086"/>
          <ac:spMkLst>
            <pc:docMk/>
            <pc:sldMk cId="1598467491" sldId="314"/>
            <ac:spMk id="18" creationId="{1F836F8B-39B6-B5AB-2DA5-15784FE26567}"/>
          </ac:spMkLst>
        </pc:spChg>
        <pc:spChg chg="mod">
          <ac:chgData name="Hrithika Manayath" userId="7ad473773cda62ff" providerId="LiveId" clId="{5EDECC8D-AEE9-4387-A2CE-70F2112275D9}" dt="2024-10-08T07:26:52.924" v="2086"/>
          <ac:spMkLst>
            <pc:docMk/>
            <pc:sldMk cId="1598467491" sldId="314"/>
            <ac:spMk id="19" creationId="{00DEB225-4C61-C599-B927-D566B364B286}"/>
          </ac:spMkLst>
        </pc:spChg>
        <pc:spChg chg="mod">
          <ac:chgData name="Hrithika Manayath" userId="7ad473773cda62ff" providerId="LiveId" clId="{5EDECC8D-AEE9-4387-A2CE-70F2112275D9}" dt="2024-10-08T07:26:52.924" v="2086"/>
          <ac:spMkLst>
            <pc:docMk/>
            <pc:sldMk cId="1598467491" sldId="314"/>
            <ac:spMk id="20" creationId="{1A293BEE-1EE7-ADDA-93B7-9AF2296434A7}"/>
          </ac:spMkLst>
        </pc:spChg>
        <pc:spChg chg="mod">
          <ac:chgData name="Hrithika Manayath" userId="7ad473773cda62ff" providerId="LiveId" clId="{5EDECC8D-AEE9-4387-A2CE-70F2112275D9}" dt="2024-10-08T07:26:52.924" v="2086"/>
          <ac:spMkLst>
            <pc:docMk/>
            <pc:sldMk cId="1598467491" sldId="314"/>
            <ac:spMk id="21" creationId="{768BE1D0-B790-FE51-710D-D13A8801EBD7}"/>
          </ac:spMkLst>
        </pc:spChg>
        <pc:spChg chg="mod">
          <ac:chgData name="Hrithika Manayath" userId="7ad473773cda62ff" providerId="LiveId" clId="{5EDECC8D-AEE9-4387-A2CE-70F2112275D9}" dt="2024-10-08T07:26:52.924" v="2086"/>
          <ac:spMkLst>
            <pc:docMk/>
            <pc:sldMk cId="1598467491" sldId="314"/>
            <ac:spMk id="22" creationId="{20DDA1D7-4F24-5378-6C47-D11386972D83}"/>
          </ac:spMkLst>
        </pc:spChg>
        <pc:spChg chg="mod">
          <ac:chgData name="Hrithika Manayath" userId="7ad473773cda62ff" providerId="LiveId" clId="{5EDECC8D-AEE9-4387-A2CE-70F2112275D9}" dt="2024-10-08T07:26:52.924" v="2086"/>
          <ac:spMkLst>
            <pc:docMk/>
            <pc:sldMk cId="1598467491" sldId="314"/>
            <ac:spMk id="23" creationId="{D6182F19-B0AD-CF29-0F6F-73446CC91E4A}"/>
          </ac:spMkLst>
        </pc:spChg>
        <pc:spChg chg="mod">
          <ac:chgData name="Hrithika Manayath" userId="7ad473773cda62ff" providerId="LiveId" clId="{5EDECC8D-AEE9-4387-A2CE-70F2112275D9}" dt="2024-10-08T07:26:52.924" v="2086"/>
          <ac:spMkLst>
            <pc:docMk/>
            <pc:sldMk cId="1598467491" sldId="314"/>
            <ac:spMk id="24" creationId="{1665AF77-E5CA-3F1F-FDE3-A79E3BDCC2F6}"/>
          </ac:spMkLst>
        </pc:spChg>
        <pc:spChg chg="mod">
          <ac:chgData name="Hrithika Manayath" userId="7ad473773cda62ff" providerId="LiveId" clId="{5EDECC8D-AEE9-4387-A2CE-70F2112275D9}" dt="2024-10-08T07:26:52.924" v="2086"/>
          <ac:spMkLst>
            <pc:docMk/>
            <pc:sldMk cId="1598467491" sldId="314"/>
            <ac:spMk id="25" creationId="{DF136258-4603-436A-269D-6EB92117C654}"/>
          </ac:spMkLst>
        </pc:spChg>
        <pc:spChg chg="mod">
          <ac:chgData name="Hrithika Manayath" userId="7ad473773cda62ff" providerId="LiveId" clId="{5EDECC8D-AEE9-4387-A2CE-70F2112275D9}" dt="2024-10-08T07:26:52.924" v="2086"/>
          <ac:spMkLst>
            <pc:docMk/>
            <pc:sldMk cId="1598467491" sldId="314"/>
            <ac:spMk id="26" creationId="{197FCC51-D5A1-09E7-FFFB-704E3812D2B4}"/>
          </ac:spMkLst>
        </pc:spChg>
        <pc:spChg chg="mod">
          <ac:chgData name="Hrithika Manayath" userId="7ad473773cda62ff" providerId="LiveId" clId="{5EDECC8D-AEE9-4387-A2CE-70F2112275D9}" dt="2024-10-08T07:26:52.924" v="2086"/>
          <ac:spMkLst>
            <pc:docMk/>
            <pc:sldMk cId="1598467491" sldId="314"/>
            <ac:spMk id="27" creationId="{81F0A63A-D093-16E9-6987-37CFDF8CFCC0}"/>
          </ac:spMkLst>
        </pc:spChg>
        <pc:spChg chg="mod">
          <ac:chgData name="Hrithika Manayath" userId="7ad473773cda62ff" providerId="LiveId" clId="{5EDECC8D-AEE9-4387-A2CE-70F2112275D9}" dt="2024-10-08T07:26:52.924" v="2086"/>
          <ac:spMkLst>
            <pc:docMk/>
            <pc:sldMk cId="1598467491" sldId="314"/>
            <ac:spMk id="28" creationId="{58AF0037-924D-EFE5-F5D3-5EE8478098DB}"/>
          </ac:spMkLst>
        </pc:spChg>
        <pc:spChg chg="add mod">
          <ac:chgData name="Hrithika Manayath" userId="7ad473773cda62ff" providerId="LiveId" clId="{5EDECC8D-AEE9-4387-A2CE-70F2112275D9}" dt="2024-10-08T07:27:47.995" v="2100" actId="1076"/>
          <ac:spMkLst>
            <pc:docMk/>
            <pc:sldMk cId="1598467491" sldId="314"/>
            <ac:spMk id="29" creationId="{46ACB28D-8117-62FF-D280-D27AC4D79E32}"/>
          </ac:spMkLst>
        </pc:spChg>
        <pc:spChg chg="add mod">
          <ac:chgData name="Hrithika Manayath" userId="7ad473773cda62ff" providerId="LiveId" clId="{5EDECC8D-AEE9-4387-A2CE-70F2112275D9}" dt="2024-10-08T07:28:05.610" v="2102" actId="1076"/>
          <ac:spMkLst>
            <pc:docMk/>
            <pc:sldMk cId="1598467491" sldId="314"/>
            <ac:spMk id="30" creationId="{6019E18C-149D-FF74-C48D-9C47EFB8E1FB}"/>
          </ac:spMkLst>
        </pc:spChg>
        <pc:spChg chg="add mod">
          <ac:chgData name="Hrithika Manayath" userId="7ad473773cda62ff" providerId="LiveId" clId="{5EDECC8D-AEE9-4387-A2CE-70F2112275D9}" dt="2024-10-08T07:27:33.545" v="2095" actId="1076"/>
          <ac:spMkLst>
            <pc:docMk/>
            <pc:sldMk cId="1598467491" sldId="314"/>
            <ac:spMk id="31" creationId="{46264180-F4F3-98E4-24D7-BF47ACC42A81}"/>
          </ac:spMkLst>
        </pc:spChg>
        <pc:spChg chg="add mod">
          <ac:chgData name="Hrithika Manayath" userId="7ad473773cda62ff" providerId="LiveId" clId="{5EDECC8D-AEE9-4387-A2CE-70F2112275D9}" dt="2024-10-08T07:27:52.793" v="2101" actId="1076"/>
          <ac:spMkLst>
            <pc:docMk/>
            <pc:sldMk cId="1598467491" sldId="314"/>
            <ac:spMk id="32" creationId="{45EA73EA-5D38-221E-1DF8-49DE4EE5A8BA}"/>
          </ac:spMkLst>
        </pc:spChg>
        <pc:grpChg chg="add mod">
          <ac:chgData name="Hrithika Manayath" userId="7ad473773cda62ff" providerId="LiveId" clId="{5EDECC8D-AEE9-4387-A2CE-70F2112275D9}" dt="2024-10-08T07:27:03.705" v="2088" actId="1076"/>
          <ac:grpSpMkLst>
            <pc:docMk/>
            <pc:sldMk cId="1598467491" sldId="314"/>
            <ac:grpSpMk id="7" creationId="{5E6CBF95-3162-9D09-11DB-FB60922622BC}"/>
          </ac:grpSpMkLst>
        </pc:grpChg>
        <pc:picChg chg="add mod">
          <ac:chgData name="Hrithika Manayath" userId="7ad473773cda62ff" providerId="LiveId" clId="{5EDECC8D-AEE9-4387-A2CE-70F2112275D9}" dt="2024-10-08T07:25:49.798" v="2069" actId="14100"/>
          <ac:picMkLst>
            <pc:docMk/>
            <pc:sldMk cId="1598467491" sldId="314"/>
            <ac:picMk id="2" creationId="{0628FB9E-AEA4-2DEC-0DC1-38D935CC4F02}"/>
          </ac:picMkLst>
        </pc:picChg>
      </pc:sldChg>
      <pc:sldChg chg="addSp delSp modSp add del mod modTransition">
        <pc:chgData name="Hrithika Manayath" userId="7ad473773cda62ff" providerId="LiveId" clId="{5EDECC8D-AEE9-4387-A2CE-70F2112275D9}" dt="2024-10-09T14:02:21.926" v="2619"/>
        <pc:sldMkLst>
          <pc:docMk/>
          <pc:sldMk cId="521852353" sldId="315"/>
        </pc:sldMkLst>
        <pc:spChg chg="add del mod">
          <ac:chgData name="Hrithika Manayath" userId="7ad473773cda62ff" providerId="LiveId" clId="{5EDECC8D-AEE9-4387-A2CE-70F2112275D9}" dt="2024-10-08T07:51:30.706" v="2307" actId="478"/>
          <ac:spMkLst>
            <pc:docMk/>
            <pc:sldMk cId="521852353" sldId="315"/>
            <ac:spMk id="3" creationId="{6EE5683D-D386-BBFC-7C33-2AF2A6683632}"/>
          </ac:spMkLst>
        </pc:spChg>
        <pc:spChg chg="del">
          <ac:chgData name="Hrithika Manayath" userId="7ad473773cda62ff" providerId="LiveId" clId="{5EDECC8D-AEE9-4387-A2CE-70F2112275D9}" dt="2024-10-08T07:51:27.345" v="2306" actId="478"/>
          <ac:spMkLst>
            <pc:docMk/>
            <pc:sldMk cId="521852353" sldId="315"/>
            <ac:spMk id="4" creationId="{16ABCA3D-0716-0F91-0D72-1B86E4C898E5}"/>
          </ac:spMkLst>
        </pc:spChg>
        <pc:spChg chg="del">
          <ac:chgData name="Hrithika Manayath" userId="7ad473773cda62ff" providerId="LiveId" clId="{5EDECC8D-AEE9-4387-A2CE-70F2112275D9}" dt="2024-10-08T07:51:25.227" v="2305" actId="478"/>
          <ac:spMkLst>
            <pc:docMk/>
            <pc:sldMk cId="521852353" sldId="315"/>
            <ac:spMk id="5" creationId="{CB3476DA-E746-3D1F-86D7-E768333B17D8}"/>
          </ac:spMkLst>
        </pc:spChg>
        <pc:spChg chg="add mod">
          <ac:chgData name="Hrithika Manayath" userId="7ad473773cda62ff" providerId="LiveId" clId="{5EDECC8D-AEE9-4387-A2CE-70F2112275D9}" dt="2024-10-08T14:39:14.916" v="2519" actId="207"/>
          <ac:spMkLst>
            <pc:docMk/>
            <pc:sldMk cId="521852353" sldId="315"/>
            <ac:spMk id="6" creationId="{0D47AD0C-62BF-34D0-8D86-1AD451B65FA0}"/>
          </ac:spMkLst>
        </pc:spChg>
        <pc:spChg chg="add mod">
          <ac:chgData name="Hrithika Manayath" userId="7ad473773cda62ff" providerId="LiveId" clId="{5EDECC8D-AEE9-4387-A2CE-70F2112275D9}" dt="2024-10-08T08:03:59.667" v="2457" actId="207"/>
          <ac:spMkLst>
            <pc:docMk/>
            <pc:sldMk cId="521852353" sldId="315"/>
            <ac:spMk id="7" creationId="{F343EDE7-8268-2D34-DF22-8D4BBC6CAF63}"/>
          </ac:spMkLst>
        </pc:spChg>
        <pc:spChg chg="mod">
          <ac:chgData name="Hrithika Manayath" userId="7ad473773cda62ff" providerId="LiveId" clId="{5EDECC8D-AEE9-4387-A2CE-70F2112275D9}" dt="2024-10-08T07:57:16.678" v="2369"/>
          <ac:spMkLst>
            <pc:docMk/>
            <pc:sldMk cId="521852353" sldId="315"/>
            <ac:spMk id="9" creationId="{005F3839-2D24-1E14-DC8B-C402DF401174}"/>
          </ac:spMkLst>
        </pc:spChg>
        <pc:spChg chg="mod">
          <ac:chgData name="Hrithika Manayath" userId="7ad473773cda62ff" providerId="LiveId" clId="{5EDECC8D-AEE9-4387-A2CE-70F2112275D9}" dt="2024-10-08T07:57:16.678" v="2369"/>
          <ac:spMkLst>
            <pc:docMk/>
            <pc:sldMk cId="521852353" sldId="315"/>
            <ac:spMk id="10" creationId="{8E3A7206-4F78-3F38-600D-058466257B70}"/>
          </ac:spMkLst>
        </pc:spChg>
        <pc:spChg chg="mod">
          <ac:chgData name="Hrithika Manayath" userId="7ad473773cda62ff" providerId="LiveId" clId="{5EDECC8D-AEE9-4387-A2CE-70F2112275D9}" dt="2024-10-08T07:57:16.678" v="2369"/>
          <ac:spMkLst>
            <pc:docMk/>
            <pc:sldMk cId="521852353" sldId="315"/>
            <ac:spMk id="11" creationId="{AAA43ACB-6426-0C15-4D5A-97047BBE56EF}"/>
          </ac:spMkLst>
        </pc:spChg>
        <pc:spChg chg="mod">
          <ac:chgData name="Hrithika Manayath" userId="7ad473773cda62ff" providerId="LiveId" clId="{5EDECC8D-AEE9-4387-A2CE-70F2112275D9}" dt="2024-10-08T07:57:16.678" v="2369"/>
          <ac:spMkLst>
            <pc:docMk/>
            <pc:sldMk cId="521852353" sldId="315"/>
            <ac:spMk id="12" creationId="{1C73E643-13F4-52D6-4541-8AF198A6C633}"/>
          </ac:spMkLst>
        </pc:spChg>
        <pc:spChg chg="mod">
          <ac:chgData name="Hrithika Manayath" userId="7ad473773cda62ff" providerId="LiveId" clId="{5EDECC8D-AEE9-4387-A2CE-70F2112275D9}" dt="2024-10-08T07:57:16.678" v="2369"/>
          <ac:spMkLst>
            <pc:docMk/>
            <pc:sldMk cId="521852353" sldId="315"/>
            <ac:spMk id="13" creationId="{C336874A-C7C1-5B6C-E967-753728733322}"/>
          </ac:spMkLst>
        </pc:spChg>
        <pc:spChg chg="mod">
          <ac:chgData name="Hrithika Manayath" userId="7ad473773cda62ff" providerId="LiveId" clId="{5EDECC8D-AEE9-4387-A2CE-70F2112275D9}" dt="2024-10-08T07:57:16.678" v="2369"/>
          <ac:spMkLst>
            <pc:docMk/>
            <pc:sldMk cId="521852353" sldId="315"/>
            <ac:spMk id="14" creationId="{5C827590-811F-5855-8FBA-6F9500C319B5}"/>
          </ac:spMkLst>
        </pc:spChg>
        <pc:spChg chg="mod">
          <ac:chgData name="Hrithika Manayath" userId="7ad473773cda62ff" providerId="LiveId" clId="{5EDECC8D-AEE9-4387-A2CE-70F2112275D9}" dt="2024-10-08T07:57:16.678" v="2369"/>
          <ac:spMkLst>
            <pc:docMk/>
            <pc:sldMk cId="521852353" sldId="315"/>
            <ac:spMk id="15" creationId="{BF8AB1CF-38C2-B51F-A516-1D951E7C3755}"/>
          </ac:spMkLst>
        </pc:spChg>
        <pc:spChg chg="mod">
          <ac:chgData name="Hrithika Manayath" userId="7ad473773cda62ff" providerId="LiveId" clId="{5EDECC8D-AEE9-4387-A2CE-70F2112275D9}" dt="2024-10-08T07:57:16.678" v="2369"/>
          <ac:spMkLst>
            <pc:docMk/>
            <pc:sldMk cId="521852353" sldId="315"/>
            <ac:spMk id="16" creationId="{71E728DE-E89D-1386-6DA0-DC579FBE4252}"/>
          </ac:spMkLst>
        </pc:spChg>
        <pc:spChg chg="mod">
          <ac:chgData name="Hrithika Manayath" userId="7ad473773cda62ff" providerId="LiveId" clId="{5EDECC8D-AEE9-4387-A2CE-70F2112275D9}" dt="2024-10-08T07:57:16.678" v="2369"/>
          <ac:spMkLst>
            <pc:docMk/>
            <pc:sldMk cId="521852353" sldId="315"/>
            <ac:spMk id="17" creationId="{843636DA-2EBB-F98A-B13D-BEA7F3C6D755}"/>
          </ac:spMkLst>
        </pc:spChg>
        <pc:spChg chg="mod">
          <ac:chgData name="Hrithika Manayath" userId="7ad473773cda62ff" providerId="LiveId" clId="{5EDECC8D-AEE9-4387-A2CE-70F2112275D9}" dt="2024-10-08T07:57:16.678" v="2369"/>
          <ac:spMkLst>
            <pc:docMk/>
            <pc:sldMk cId="521852353" sldId="315"/>
            <ac:spMk id="18" creationId="{668E1949-8D87-1B36-F2F6-1827E189EA1C}"/>
          </ac:spMkLst>
        </pc:spChg>
        <pc:spChg chg="mod">
          <ac:chgData name="Hrithika Manayath" userId="7ad473773cda62ff" providerId="LiveId" clId="{5EDECC8D-AEE9-4387-A2CE-70F2112275D9}" dt="2024-10-08T07:57:16.678" v="2369"/>
          <ac:spMkLst>
            <pc:docMk/>
            <pc:sldMk cId="521852353" sldId="315"/>
            <ac:spMk id="19" creationId="{12E75BC1-4165-C3AD-6634-7D683D3EE267}"/>
          </ac:spMkLst>
        </pc:spChg>
        <pc:spChg chg="mod">
          <ac:chgData name="Hrithika Manayath" userId="7ad473773cda62ff" providerId="LiveId" clId="{5EDECC8D-AEE9-4387-A2CE-70F2112275D9}" dt="2024-10-08T07:57:16.678" v="2369"/>
          <ac:spMkLst>
            <pc:docMk/>
            <pc:sldMk cId="521852353" sldId="315"/>
            <ac:spMk id="20" creationId="{6AB9CD09-B825-A47D-08FF-0953A19D57F1}"/>
          </ac:spMkLst>
        </pc:spChg>
        <pc:spChg chg="mod">
          <ac:chgData name="Hrithika Manayath" userId="7ad473773cda62ff" providerId="LiveId" clId="{5EDECC8D-AEE9-4387-A2CE-70F2112275D9}" dt="2024-10-08T07:57:16.678" v="2369"/>
          <ac:spMkLst>
            <pc:docMk/>
            <pc:sldMk cId="521852353" sldId="315"/>
            <ac:spMk id="21" creationId="{C8EEE0A4-1B1E-AFA8-4E97-36E718F19285}"/>
          </ac:spMkLst>
        </pc:spChg>
        <pc:spChg chg="mod">
          <ac:chgData name="Hrithika Manayath" userId="7ad473773cda62ff" providerId="LiveId" clId="{5EDECC8D-AEE9-4387-A2CE-70F2112275D9}" dt="2024-10-08T07:57:16.678" v="2369"/>
          <ac:spMkLst>
            <pc:docMk/>
            <pc:sldMk cId="521852353" sldId="315"/>
            <ac:spMk id="22" creationId="{78A5993A-E013-A2F4-5BD8-7E568B0D562F}"/>
          </ac:spMkLst>
        </pc:spChg>
        <pc:spChg chg="mod">
          <ac:chgData name="Hrithika Manayath" userId="7ad473773cda62ff" providerId="LiveId" clId="{5EDECC8D-AEE9-4387-A2CE-70F2112275D9}" dt="2024-10-08T07:57:16.678" v="2369"/>
          <ac:spMkLst>
            <pc:docMk/>
            <pc:sldMk cId="521852353" sldId="315"/>
            <ac:spMk id="23" creationId="{5928D20F-9AAE-C49C-D523-FE4C35949969}"/>
          </ac:spMkLst>
        </pc:spChg>
        <pc:spChg chg="mod">
          <ac:chgData name="Hrithika Manayath" userId="7ad473773cda62ff" providerId="LiveId" clId="{5EDECC8D-AEE9-4387-A2CE-70F2112275D9}" dt="2024-10-08T07:57:16.678" v="2369"/>
          <ac:spMkLst>
            <pc:docMk/>
            <pc:sldMk cId="521852353" sldId="315"/>
            <ac:spMk id="24" creationId="{8C140ACC-E2A6-F2A9-42FB-6D3FDCBED446}"/>
          </ac:spMkLst>
        </pc:spChg>
        <pc:spChg chg="del">
          <ac:chgData name="Hrithika Manayath" userId="7ad473773cda62ff" providerId="LiveId" clId="{5EDECC8D-AEE9-4387-A2CE-70F2112275D9}" dt="2024-10-08T07:56:52.673" v="2365" actId="21"/>
          <ac:spMkLst>
            <pc:docMk/>
            <pc:sldMk cId="521852353" sldId="315"/>
            <ac:spMk id="4758" creationId="{88D623EF-48D9-488D-CA9B-98ACB9A5BB30}"/>
          </ac:spMkLst>
        </pc:spChg>
        <pc:spChg chg="del">
          <ac:chgData name="Hrithika Manayath" userId="7ad473773cda62ff" providerId="LiveId" clId="{5EDECC8D-AEE9-4387-A2CE-70F2112275D9}" dt="2024-10-08T07:58:16.711" v="2403" actId="21"/>
          <ac:spMkLst>
            <pc:docMk/>
            <pc:sldMk cId="521852353" sldId="315"/>
            <ac:spMk id="4759" creationId="{18ADFB27-A4C6-0949-4717-474171525288}"/>
          </ac:spMkLst>
        </pc:spChg>
        <pc:spChg chg="del">
          <ac:chgData name="Hrithika Manayath" userId="7ad473773cda62ff" providerId="LiveId" clId="{5EDECC8D-AEE9-4387-A2CE-70F2112275D9}" dt="2024-10-08T07:58:16.711" v="2403" actId="21"/>
          <ac:spMkLst>
            <pc:docMk/>
            <pc:sldMk cId="521852353" sldId="315"/>
            <ac:spMk id="4760" creationId="{08EB6569-E459-405F-2169-9733169DD830}"/>
          </ac:spMkLst>
        </pc:spChg>
        <pc:spChg chg="del">
          <ac:chgData name="Hrithika Manayath" userId="7ad473773cda62ff" providerId="LiveId" clId="{5EDECC8D-AEE9-4387-A2CE-70F2112275D9}" dt="2024-10-08T07:58:16.711" v="2403" actId="21"/>
          <ac:spMkLst>
            <pc:docMk/>
            <pc:sldMk cId="521852353" sldId="315"/>
            <ac:spMk id="4761" creationId="{FC15B01E-25FE-8E6A-665D-5C20A56A72CB}"/>
          </ac:spMkLst>
        </pc:spChg>
        <pc:spChg chg="del">
          <ac:chgData name="Hrithika Manayath" userId="7ad473773cda62ff" providerId="LiveId" clId="{5EDECC8D-AEE9-4387-A2CE-70F2112275D9}" dt="2024-10-08T07:58:16.711" v="2403" actId="21"/>
          <ac:spMkLst>
            <pc:docMk/>
            <pc:sldMk cId="521852353" sldId="315"/>
            <ac:spMk id="4762" creationId="{6AB7E646-8076-3F9D-C5A6-BBDE51DA0D22}"/>
          </ac:spMkLst>
        </pc:spChg>
        <pc:spChg chg="del">
          <ac:chgData name="Hrithika Manayath" userId="7ad473773cda62ff" providerId="LiveId" clId="{5EDECC8D-AEE9-4387-A2CE-70F2112275D9}" dt="2024-10-08T07:58:16.711" v="2403" actId="21"/>
          <ac:spMkLst>
            <pc:docMk/>
            <pc:sldMk cId="521852353" sldId="315"/>
            <ac:spMk id="4763" creationId="{739CFC2E-B3D4-B093-B032-B75276066BD6}"/>
          </ac:spMkLst>
        </pc:spChg>
        <pc:spChg chg="mod">
          <ac:chgData name="Hrithika Manayath" userId="7ad473773cda62ff" providerId="LiveId" clId="{5EDECC8D-AEE9-4387-A2CE-70F2112275D9}" dt="2024-10-08T07:55:21.682" v="2344" actId="1076"/>
          <ac:spMkLst>
            <pc:docMk/>
            <pc:sldMk cId="521852353" sldId="315"/>
            <ac:spMk id="4800" creationId="{9BBC679D-1D3E-A051-386C-75ED57B0C320}"/>
          </ac:spMkLst>
        </pc:spChg>
        <pc:spChg chg="mod">
          <ac:chgData name="Hrithika Manayath" userId="7ad473773cda62ff" providerId="LiveId" clId="{5EDECC8D-AEE9-4387-A2CE-70F2112275D9}" dt="2024-10-08T07:55:22.373" v="2345" actId="1076"/>
          <ac:spMkLst>
            <pc:docMk/>
            <pc:sldMk cId="521852353" sldId="315"/>
            <ac:spMk id="4804" creationId="{041395D3-A2DE-46F7-AF0B-39140CCA9938}"/>
          </ac:spMkLst>
        </pc:spChg>
        <pc:grpChg chg="add mod">
          <ac:chgData name="Hrithika Manayath" userId="7ad473773cda62ff" providerId="LiveId" clId="{5EDECC8D-AEE9-4387-A2CE-70F2112275D9}" dt="2024-10-08T07:57:16.678" v="2369"/>
          <ac:grpSpMkLst>
            <pc:docMk/>
            <pc:sldMk cId="521852353" sldId="315"/>
            <ac:grpSpMk id="8" creationId="{3B134C0E-2C25-1F9D-5ACF-DC98744BCC86}"/>
          </ac:grpSpMkLst>
        </pc:grpChg>
        <pc:grpChg chg="del">
          <ac:chgData name="Hrithika Manayath" userId="7ad473773cda62ff" providerId="LiveId" clId="{5EDECC8D-AEE9-4387-A2CE-70F2112275D9}" dt="2024-10-08T07:57:19.041" v="2370" actId="21"/>
          <ac:grpSpMkLst>
            <pc:docMk/>
            <pc:sldMk cId="521852353" sldId="315"/>
            <ac:grpSpMk id="4773" creationId="{2D994F0F-0402-39BD-68F9-8104DF8D2D21}"/>
          </ac:grpSpMkLst>
        </pc:grpChg>
        <pc:grpChg chg="mod">
          <ac:chgData name="Hrithika Manayath" userId="7ad473773cda62ff" providerId="LiveId" clId="{5EDECC8D-AEE9-4387-A2CE-70F2112275D9}" dt="2024-10-08T07:55:52.820" v="2353" actId="1076"/>
          <ac:grpSpMkLst>
            <pc:docMk/>
            <pc:sldMk cId="521852353" sldId="315"/>
            <ac:grpSpMk id="4790" creationId="{61C0D4FF-F520-B376-A22C-E038F055C994}"/>
          </ac:grpSpMkLst>
        </pc:grpChg>
        <pc:grpChg chg="mod">
          <ac:chgData name="Hrithika Manayath" userId="7ad473773cda62ff" providerId="LiveId" clId="{5EDECC8D-AEE9-4387-A2CE-70F2112275D9}" dt="2024-10-08T07:55:29.618" v="2348" actId="1076"/>
          <ac:grpSpMkLst>
            <pc:docMk/>
            <pc:sldMk cId="521852353" sldId="315"/>
            <ac:grpSpMk id="4798" creationId="{CA568B9A-D92A-4F0E-515C-F7B97A928DEB}"/>
          </ac:grpSpMkLst>
        </pc:grpChg>
        <pc:grpChg chg="del">
          <ac:chgData name="Hrithika Manayath" userId="7ad473773cda62ff" providerId="LiveId" clId="{5EDECC8D-AEE9-4387-A2CE-70F2112275D9}" dt="2024-10-08T07:57:27.166" v="2373" actId="21"/>
          <ac:grpSpMkLst>
            <pc:docMk/>
            <pc:sldMk cId="521852353" sldId="315"/>
            <ac:grpSpMk id="4806" creationId="{E32B56ED-288C-68AE-7387-78EE421AA8E7}"/>
          </ac:grpSpMkLst>
        </pc:grpChg>
      </pc:sldChg>
      <pc:sldChg chg="addSp delSp modSp add mod modTransition">
        <pc:chgData name="Hrithika Manayath" userId="7ad473773cda62ff" providerId="LiveId" clId="{5EDECC8D-AEE9-4387-A2CE-70F2112275D9}" dt="2024-10-09T14:02:14.626" v="2617"/>
        <pc:sldMkLst>
          <pc:docMk/>
          <pc:sldMk cId="932695269" sldId="316"/>
        </pc:sldMkLst>
        <pc:spChg chg="add del mod">
          <ac:chgData name="Hrithika Manayath" userId="7ad473773cda62ff" providerId="LiveId" clId="{5EDECC8D-AEE9-4387-A2CE-70F2112275D9}" dt="2024-10-08T07:46:30.078" v="2256" actId="478"/>
          <ac:spMkLst>
            <pc:docMk/>
            <pc:sldMk cId="932695269" sldId="316"/>
            <ac:spMk id="3" creationId="{C0548CF0-8D96-5311-6F0E-91E07C686F47}"/>
          </ac:spMkLst>
        </pc:spChg>
        <pc:spChg chg="del">
          <ac:chgData name="Hrithika Manayath" userId="7ad473773cda62ff" providerId="LiveId" clId="{5EDECC8D-AEE9-4387-A2CE-70F2112275D9}" dt="2024-10-08T07:45:25.535" v="2252" actId="478"/>
          <ac:spMkLst>
            <pc:docMk/>
            <pc:sldMk cId="932695269" sldId="316"/>
            <ac:spMk id="4" creationId="{EC7936B6-3FCF-332C-28B8-C1D7C6BD6F8B}"/>
          </ac:spMkLst>
        </pc:spChg>
        <pc:spChg chg="del mod">
          <ac:chgData name="Hrithika Manayath" userId="7ad473773cda62ff" providerId="LiveId" clId="{5EDECC8D-AEE9-4387-A2CE-70F2112275D9}" dt="2024-10-08T07:45:22.199" v="2251" actId="478"/>
          <ac:spMkLst>
            <pc:docMk/>
            <pc:sldMk cId="932695269" sldId="316"/>
            <ac:spMk id="5" creationId="{8C501AAD-B333-A6A8-EDCA-36719BB0CEE0}"/>
          </ac:spMkLst>
        </pc:spChg>
        <pc:spChg chg="add mod">
          <ac:chgData name="Hrithika Manayath" userId="7ad473773cda62ff" providerId="LiveId" clId="{5EDECC8D-AEE9-4387-A2CE-70F2112275D9}" dt="2024-10-08T07:47:46.860" v="2273" actId="403"/>
          <ac:spMkLst>
            <pc:docMk/>
            <pc:sldMk cId="932695269" sldId="316"/>
            <ac:spMk id="7" creationId="{215DCD54-B919-8FF4-A193-B48F1E5088E4}"/>
          </ac:spMkLst>
        </pc:spChg>
        <pc:spChg chg="mod">
          <ac:chgData name="Hrithika Manayath" userId="7ad473773cda62ff" providerId="LiveId" clId="{5EDECC8D-AEE9-4387-A2CE-70F2112275D9}" dt="2024-10-08T07:48:32.180" v="2280"/>
          <ac:spMkLst>
            <pc:docMk/>
            <pc:sldMk cId="932695269" sldId="316"/>
            <ac:spMk id="9" creationId="{0E791A9F-5940-8070-40B1-9C6C4D85CC2D}"/>
          </ac:spMkLst>
        </pc:spChg>
        <pc:spChg chg="mod">
          <ac:chgData name="Hrithika Manayath" userId="7ad473773cda62ff" providerId="LiveId" clId="{5EDECC8D-AEE9-4387-A2CE-70F2112275D9}" dt="2024-10-08T07:48:32.180" v="2280"/>
          <ac:spMkLst>
            <pc:docMk/>
            <pc:sldMk cId="932695269" sldId="316"/>
            <ac:spMk id="10" creationId="{F404284F-7646-8B64-067A-BD3B508F89E8}"/>
          </ac:spMkLst>
        </pc:spChg>
        <pc:spChg chg="mod">
          <ac:chgData name="Hrithika Manayath" userId="7ad473773cda62ff" providerId="LiveId" clId="{5EDECC8D-AEE9-4387-A2CE-70F2112275D9}" dt="2024-10-08T07:48:32.180" v="2280"/>
          <ac:spMkLst>
            <pc:docMk/>
            <pc:sldMk cId="932695269" sldId="316"/>
            <ac:spMk id="11" creationId="{91DAEED7-F765-C400-4355-E5F18D97FAB2}"/>
          </ac:spMkLst>
        </pc:spChg>
        <pc:spChg chg="mod">
          <ac:chgData name="Hrithika Manayath" userId="7ad473773cda62ff" providerId="LiveId" clId="{5EDECC8D-AEE9-4387-A2CE-70F2112275D9}" dt="2024-10-08T07:48:32.180" v="2280"/>
          <ac:spMkLst>
            <pc:docMk/>
            <pc:sldMk cId="932695269" sldId="316"/>
            <ac:spMk id="12" creationId="{39A047DB-091A-DDC4-D692-0E6D49E5C22F}"/>
          </ac:spMkLst>
        </pc:spChg>
        <pc:spChg chg="mod">
          <ac:chgData name="Hrithika Manayath" userId="7ad473773cda62ff" providerId="LiveId" clId="{5EDECC8D-AEE9-4387-A2CE-70F2112275D9}" dt="2024-10-08T07:48:32.180" v="2280"/>
          <ac:spMkLst>
            <pc:docMk/>
            <pc:sldMk cId="932695269" sldId="316"/>
            <ac:spMk id="13" creationId="{1F4A9C31-A09D-A23F-BECB-A57F2B16C616}"/>
          </ac:spMkLst>
        </pc:spChg>
        <pc:spChg chg="mod">
          <ac:chgData name="Hrithika Manayath" userId="7ad473773cda62ff" providerId="LiveId" clId="{5EDECC8D-AEE9-4387-A2CE-70F2112275D9}" dt="2024-10-08T07:48:32.180" v="2280"/>
          <ac:spMkLst>
            <pc:docMk/>
            <pc:sldMk cId="932695269" sldId="316"/>
            <ac:spMk id="14" creationId="{BC91D839-6DE9-A1F8-BAEB-2B795D222467}"/>
          </ac:spMkLst>
        </pc:spChg>
        <pc:spChg chg="mod">
          <ac:chgData name="Hrithika Manayath" userId="7ad473773cda62ff" providerId="LiveId" clId="{5EDECC8D-AEE9-4387-A2CE-70F2112275D9}" dt="2024-10-08T07:48:32.180" v="2280"/>
          <ac:spMkLst>
            <pc:docMk/>
            <pc:sldMk cId="932695269" sldId="316"/>
            <ac:spMk id="15" creationId="{8F02DEB8-B100-78A7-CFA4-C98C230E3D60}"/>
          </ac:spMkLst>
        </pc:spChg>
        <pc:spChg chg="mod">
          <ac:chgData name="Hrithika Manayath" userId="7ad473773cda62ff" providerId="LiveId" clId="{5EDECC8D-AEE9-4387-A2CE-70F2112275D9}" dt="2024-10-08T07:48:32.180" v="2280"/>
          <ac:spMkLst>
            <pc:docMk/>
            <pc:sldMk cId="932695269" sldId="316"/>
            <ac:spMk id="16" creationId="{22D8B0D7-8E30-30C2-6393-4AD0D8A64FC2}"/>
          </ac:spMkLst>
        </pc:spChg>
        <pc:spChg chg="mod">
          <ac:chgData name="Hrithika Manayath" userId="7ad473773cda62ff" providerId="LiveId" clId="{5EDECC8D-AEE9-4387-A2CE-70F2112275D9}" dt="2024-10-08T07:48:32.180" v="2280"/>
          <ac:spMkLst>
            <pc:docMk/>
            <pc:sldMk cId="932695269" sldId="316"/>
            <ac:spMk id="17" creationId="{5A50E38C-AE21-483C-D2EE-67A3D373EA4F}"/>
          </ac:spMkLst>
        </pc:spChg>
        <pc:spChg chg="mod">
          <ac:chgData name="Hrithika Manayath" userId="7ad473773cda62ff" providerId="LiveId" clId="{5EDECC8D-AEE9-4387-A2CE-70F2112275D9}" dt="2024-10-08T07:48:32.180" v="2280"/>
          <ac:spMkLst>
            <pc:docMk/>
            <pc:sldMk cId="932695269" sldId="316"/>
            <ac:spMk id="18" creationId="{7266AF69-0EE4-9C9B-B222-85FFE107AC2D}"/>
          </ac:spMkLst>
        </pc:spChg>
        <pc:spChg chg="mod">
          <ac:chgData name="Hrithika Manayath" userId="7ad473773cda62ff" providerId="LiveId" clId="{5EDECC8D-AEE9-4387-A2CE-70F2112275D9}" dt="2024-10-08T07:48:32.180" v="2280"/>
          <ac:spMkLst>
            <pc:docMk/>
            <pc:sldMk cId="932695269" sldId="316"/>
            <ac:spMk id="19" creationId="{7CC064F4-21B5-AAA1-F60D-079B16C0AF7A}"/>
          </ac:spMkLst>
        </pc:spChg>
        <pc:spChg chg="mod">
          <ac:chgData name="Hrithika Manayath" userId="7ad473773cda62ff" providerId="LiveId" clId="{5EDECC8D-AEE9-4387-A2CE-70F2112275D9}" dt="2024-10-08T07:48:32.180" v="2280"/>
          <ac:spMkLst>
            <pc:docMk/>
            <pc:sldMk cId="932695269" sldId="316"/>
            <ac:spMk id="20" creationId="{8A92B9E2-C9AD-9134-EF36-A1B98E2B78C8}"/>
          </ac:spMkLst>
        </pc:spChg>
        <pc:spChg chg="mod">
          <ac:chgData name="Hrithika Manayath" userId="7ad473773cda62ff" providerId="LiveId" clId="{5EDECC8D-AEE9-4387-A2CE-70F2112275D9}" dt="2024-10-08T07:48:32.180" v="2280"/>
          <ac:spMkLst>
            <pc:docMk/>
            <pc:sldMk cId="932695269" sldId="316"/>
            <ac:spMk id="21" creationId="{E396DDB3-833C-06C0-D15C-39663B251D89}"/>
          </ac:spMkLst>
        </pc:spChg>
        <pc:spChg chg="mod">
          <ac:chgData name="Hrithika Manayath" userId="7ad473773cda62ff" providerId="LiveId" clId="{5EDECC8D-AEE9-4387-A2CE-70F2112275D9}" dt="2024-10-08T07:48:32.180" v="2280"/>
          <ac:spMkLst>
            <pc:docMk/>
            <pc:sldMk cId="932695269" sldId="316"/>
            <ac:spMk id="22" creationId="{7A60120F-C223-8638-3A5F-30E4F83A297B}"/>
          </ac:spMkLst>
        </pc:spChg>
        <pc:spChg chg="add mod">
          <ac:chgData name="Hrithika Manayath" userId="7ad473773cda62ff" providerId="LiveId" clId="{5EDECC8D-AEE9-4387-A2CE-70F2112275D9}" dt="2024-10-08T07:48:55.434" v="2283" actId="1076"/>
          <ac:spMkLst>
            <pc:docMk/>
            <pc:sldMk cId="932695269" sldId="316"/>
            <ac:spMk id="23" creationId="{8948F890-4011-0B72-B635-AD6A0198227D}"/>
          </ac:spMkLst>
        </pc:spChg>
        <pc:spChg chg="add mod">
          <ac:chgData name="Hrithika Manayath" userId="7ad473773cda62ff" providerId="LiveId" clId="{5EDECC8D-AEE9-4387-A2CE-70F2112275D9}" dt="2024-10-08T07:49:13.169" v="2288" actId="1076"/>
          <ac:spMkLst>
            <pc:docMk/>
            <pc:sldMk cId="932695269" sldId="316"/>
            <ac:spMk id="24" creationId="{9D787E86-3B1D-069D-A04B-736BB322AB7D}"/>
          </ac:spMkLst>
        </pc:spChg>
        <pc:spChg chg="add mod">
          <ac:chgData name="Hrithika Manayath" userId="7ad473773cda62ff" providerId="LiveId" clId="{5EDECC8D-AEE9-4387-A2CE-70F2112275D9}" dt="2024-10-08T07:49:18.432" v="2290" actId="1076"/>
          <ac:spMkLst>
            <pc:docMk/>
            <pc:sldMk cId="932695269" sldId="316"/>
            <ac:spMk id="25" creationId="{58084B17-A74F-6C05-2DEF-4A27E44CE799}"/>
          </ac:spMkLst>
        </pc:spChg>
        <pc:spChg chg="add mod">
          <ac:chgData name="Hrithika Manayath" userId="7ad473773cda62ff" providerId="LiveId" clId="{5EDECC8D-AEE9-4387-A2CE-70F2112275D9}" dt="2024-10-08T07:49:27.921" v="2293" actId="207"/>
          <ac:spMkLst>
            <pc:docMk/>
            <pc:sldMk cId="932695269" sldId="316"/>
            <ac:spMk id="26" creationId="{2081BB4A-2E71-A85D-BA8B-ADF3DAD12439}"/>
          </ac:spMkLst>
        </pc:spChg>
        <pc:spChg chg="del">
          <ac:chgData name="Hrithika Manayath" userId="7ad473773cda62ff" providerId="LiveId" clId="{5EDECC8D-AEE9-4387-A2CE-70F2112275D9}" dt="2024-10-08T07:59:18.783" v="2414" actId="478"/>
          <ac:spMkLst>
            <pc:docMk/>
            <pc:sldMk cId="932695269" sldId="316"/>
            <ac:spMk id="4758" creationId="{3D60DE14-EE42-EAE9-9BB6-00497CCEDDA5}"/>
          </ac:spMkLst>
        </pc:spChg>
        <pc:spChg chg="del">
          <ac:chgData name="Hrithika Manayath" userId="7ad473773cda62ff" providerId="LiveId" clId="{5EDECC8D-AEE9-4387-A2CE-70F2112275D9}" dt="2024-10-08T07:59:10.369" v="2411" actId="478"/>
          <ac:spMkLst>
            <pc:docMk/>
            <pc:sldMk cId="932695269" sldId="316"/>
            <ac:spMk id="4759" creationId="{EC8DB384-F0B4-8E68-80E5-21CFDB8ED222}"/>
          </ac:spMkLst>
        </pc:spChg>
        <pc:spChg chg="del">
          <ac:chgData name="Hrithika Manayath" userId="7ad473773cda62ff" providerId="LiveId" clId="{5EDECC8D-AEE9-4387-A2CE-70F2112275D9}" dt="2024-10-08T07:59:13.428" v="2412" actId="478"/>
          <ac:spMkLst>
            <pc:docMk/>
            <pc:sldMk cId="932695269" sldId="316"/>
            <ac:spMk id="4760" creationId="{3324CFEC-CA37-CD03-3884-0D1144BC80D9}"/>
          </ac:spMkLst>
        </pc:spChg>
        <pc:spChg chg="del">
          <ac:chgData name="Hrithika Manayath" userId="7ad473773cda62ff" providerId="LiveId" clId="{5EDECC8D-AEE9-4387-A2CE-70F2112275D9}" dt="2024-10-08T07:59:15.845" v="2413" actId="478"/>
          <ac:spMkLst>
            <pc:docMk/>
            <pc:sldMk cId="932695269" sldId="316"/>
            <ac:spMk id="4761" creationId="{41512D53-8E7F-8DB3-4EA6-AA6F07A393FE}"/>
          </ac:spMkLst>
        </pc:spChg>
        <pc:spChg chg="del">
          <ac:chgData name="Hrithika Manayath" userId="7ad473773cda62ff" providerId="LiveId" clId="{5EDECC8D-AEE9-4387-A2CE-70F2112275D9}" dt="2024-10-08T07:59:10.369" v="2411" actId="478"/>
          <ac:spMkLst>
            <pc:docMk/>
            <pc:sldMk cId="932695269" sldId="316"/>
            <ac:spMk id="4762" creationId="{638892EC-6737-43F2-044E-AFFAE655E068}"/>
          </ac:spMkLst>
        </pc:spChg>
        <pc:spChg chg="del">
          <ac:chgData name="Hrithika Manayath" userId="7ad473773cda62ff" providerId="LiveId" clId="{5EDECC8D-AEE9-4387-A2CE-70F2112275D9}" dt="2024-10-08T07:59:10.369" v="2411" actId="478"/>
          <ac:spMkLst>
            <pc:docMk/>
            <pc:sldMk cId="932695269" sldId="316"/>
            <ac:spMk id="4763" creationId="{AC75AC29-9F91-D0EC-7F78-2BAF97E037C8}"/>
          </ac:spMkLst>
        </pc:spChg>
        <pc:grpChg chg="add mod">
          <ac:chgData name="Hrithika Manayath" userId="7ad473773cda62ff" providerId="LiveId" clId="{5EDECC8D-AEE9-4387-A2CE-70F2112275D9}" dt="2024-10-08T07:48:35.157" v="2281" actId="1076"/>
          <ac:grpSpMkLst>
            <pc:docMk/>
            <pc:sldMk cId="932695269" sldId="316"/>
            <ac:grpSpMk id="8" creationId="{1DBAA2EF-3C14-F729-F57F-039904FDDC53}"/>
          </ac:grpSpMkLst>
        </pc:grpChg>
        <pc:grpChg chg="mod">
          <ac:chgData name="Hrithika Manayath" userId="7ad473773cda62ff" providerId="LiveId" clId="{5EDECC8D-AEE9-4387-A2CE-70F2112275D9}" dt="2024-10-08T07:48:07.548" v="2279" actId="1076"/>
          <ac:grpSpMkLst>
            <pc:docMk/>
            <pc:sldMk cId="932695269" sldId="316"/>
            <ac:grpSpMk id="4773" creationId="{79040CCB-94BB-4759-CE44-0B28A529B0E5}"/>
          </ac:grpSpMkLst>
        </pc:grpChg>
        <pc:grpChg chg="del">
          <ac:chgData name="Hrithika Manayath" userId="7ad473773cda62ff" providerId="LiveId" clId="{5EDECC8D-AEE9-4387-A2CE-70F2112275D9}" dt="2024-10-08T07:47:59.843" v="2276" actId="478"/>
          <ac:grpSpMkLst>
            <pc:docMk/>
            <pc:sldMk cId="932695269" sldId="316"/>
            <ac:grpSpMk id="4790" creationId="{331A5047-BE05-AC26-15EB-28A84C9540F1}"/>
          </ac:grpSpMkLst>
        </pc:grpChg>
        <pc:grpChg chg="mod">
          <ac:chgData name="Hrithika Manayath" userId="7ad473773cda62ff" providerId="LiveId" clId="{5EDECC8D-AEE9-4387-A2CE-70F2112275D9}" dt="2024-10-08T07:47:54.393" v="2274" actId="1076"/>
          <ac:grpSpMkLst>
            <pc:docMk/>
            <pc:sldMk cId="932695269" sldId="316"/>
            <ac:grpSpMk id="4798" creationId="{DB8734BD-4C80-0594-5A1D-FC2EE90A531C}"/>
          </ac:grpSpMkLst>
        </pc:grpChg>
        <pc:grpChg chg="del">
          <ac:chgData name="Hrithika Manayath" userId="7ad473773cda62ff" providerId="LiveId" clId="{5EDECC8D-AEE9-4387-A2CE-70F2112275D9}" dt="2024-10-08T07:47:57.582" v="2275" actId="478"/>
          <ac:grpSpMkLst>
            <pc:docMk/>
            <pc:sldMk cId="932695269" sldId="316"/>
            <ac:grpSpMk id="4806" creationId="{EFAFDE9D-B59E-6721-2D4C-4AC7A0804FF3}"/>
          </ac:grpSpMkLst>
        </pc:grpChg>
      </pc:sldChg>
      <pc:sldChg chg="addSp delSp modSp add del mod">
        <pc:chgData name="Hrithika Manayath" userId="7ad473773cda62ff" providerId="LiveId" clId="{5EDECC8D-AEE9-4387-A2CE-70F2112275D9}" dt="2024-10-08T14:38:05.840" v="2515" actId="2696"/>
        <pc:sldMkLst>
          <pc:docMk/>
          <pc:sldMk cId="1614773384" sldId="317"/>
        </pc:sldMkLst>
        <pc:spChg chg="del mod">
          <ac:chgData name="Hrithika Manayath" userId="7ad473773cda62ff" providerId="LiveId" clId="{5EDECC8D-AEE9-4387-A2CE-70F2112275D9}" dt="2024-10-08T07:59:36.362" v="2417" actId="478"/>
          <ac:spMkLst>
            <pc:docMk/>
            <pc:sldMk cId="1614773384" sldId="317"/>
            <ac:spMk id="4" creationId="{1E028101-B3DA-19D7-98B7-3E0EE28064C5}"/>
          </ac:spMkLst>
        </pc:spChg>
        <pc:spChg chg="add mod">
          <ac:chgData name="Hrithika Manayath" userId="7ad473773cda62ff" providerId="LiveId" clId="{5EDECC8D-AEE9-4387-A2CE-70F2112275D9}" dt="2024-10-08T08:02:02.380" v="2442" actId="207"/>
          <ac:spMkLst>
            <pc:docMk/>
            <pc:sldMk cId="1614773384" sldId="317"/>
            <ac:spMk id="5" creationId="{E9F963B3-4AD3-6EEC-6C27-DF6974EB6FEF}"/>
          </ac:spMkLst>
        </pc:spChg>
        <pc:spChg chg="add mod">
          <ac:chgData name="Hrithika Manayath" userId="7ad473773cda62ff" providerId="LiveId" clId="{5EDECC8D-AEE9-4387-A2CE-70F2112275D9}" dt="2024-10-08T08:02:02.380" v="2442" actId="207"/>
          <ac:spMkLst>
            <pc:docMk/>
            <pc:sldMk cId="1614773384" sldId="317"/>
            <ac:spMk id="6" creationId="{D8B0BF15-6248-549E-7E1E-319528A9FA56}"/>
          </ac:spMkLst>
        </pc:spChg>
        <pc:spChg chg="add mod">
          <ac:chgData name="Hrithika Manayath" userId="7ad473773cda62ff" providerId="LiveId" clId="{5EDECC8D-AEE9-4387-A2CE-70F2112275D9}" dt="2024-10-08T08:02:02.380" v="2442" actId="207"/>
          <ac:spMkLst>
            <pc:docMk/>
            <pc:sldMk cId="1614773384" sldId="317"/>
            <ac:spMk id="7" creationId="{3C4FD425-7EE1-013D-5E08-8F7E20861583}"/>
          </ac:spMkLst>
        </pc:spChg>
        <pc:spChg chg="add mod">
          <ac:chgData name="Hrithika Manayath" userId="7ad473773cda62ff" providerId="LiveId" clId="{5EDECC8D-AEE9-4387-A2CE-70F2112275D9}" dt="2024-10-08T08:02:02.380" v="2442" actId="207"/>
          <ac:spMkLst>
            <pc:docMk/>
            <pc:sldMk cId="1614773384" sldId="317"/>
            <ac:spMk id="8" creationId="{E56F1C70-95A4-F379-C17C-8FA2FF532E36}"/>
          </ac:spMkLst>
        </pc:spChg>
        <pc:spChg chg="add mod">
          <ac:chgData name="Hrithika Manayath" userId="7ad473773cda62ff" providerId="LiveId" clId="{5EDECC8D-AEE9-4387-A2CE-70F2112275D9}" dt="2024-10-08T08:02:02.380" v="2442" actId="207"/>
          <ac:spMkLst>
            <pc:docMk/>
            <pc:sldMk cId="1614773384" sldId="317"/>
            <ac:spMk id="9" creationId="{2D41A743-2459-FF03-2EED-2AC589716BAD}"/>
          </ac:spMkLst>
        </pc:spChg>
        <pc:spChg chg="add del mod">
          <ac:chgData name="Hrithika Manayath" userId="7ad473773cda62ff" providerId="LiveId" clId="{5EDECC8D-AEE9-4387-A2CE-70F2112275D9}" dt="2024-10-08T14:35:55.439" v="2503" actId="21"/>
          <ac:spMkLst>
            <pc:docMk/>
            <pc:sldMk cId="1614773384" sldId="317"/>
            <ac:spMk id="10" creationId="{AC590BB2-26DA-D2B2-B5D5-6B125B7094CB}"/>
          </ac:spMkLst>
        </pc:spChg>
        <pc:spChg chg="add del mod">
          <ac:chgData name="Hrithika Manayath" userId="7ad473773cda62ff" providerId="LiveId" clId="{5EDECC8D-AEE9-4387-A2CE-70F2112275D9}" dt="2024-10-08T14:35:55.439" v="2503" actId="21"/>
          <ac:spMkLst>
            <pc:docMk/>
            <pc:sldMk cId="1614773384" sldId="317"/>
            <ac:spMk id="11" creationId="{B5781DA7-E0B5-3496-F987-5E55BBFB500E}"/>
          </ac:spMkLst>
        </pc:spChg>
        <pc:spChg chg="add del mod">
          <ac:chgData name="Hrithika Manayath" userId="7ad473773cda62ff" providerId="LiveId" clId="{5EDECC8D-AEE9-4387-A2CE-70F2112275D9}" dt="2024-10-08T14:35:55.439" v="2503" actId="21"/>
          <ac:spMkLst>
            <pc:docMk/>
            <pc:sldMk cId="1614773384" sldId="317"/>
            <ac:spMk id="12" creationId="{97EB0C8F-C2C7-C96F-DB1C-E18DE1B60057}"/>
          </ac:spMkLst>
        </pc:spChg>
        <pc:spChg chg="add del mod">
          <ac:chgData name="Hrithika Manayath" userId="7ad473773cda62ff" providerId="LiveId" clId="{5EDECC8D-AEE9-4387-A2CE-70F2112275D9}" dt="2024-10-08T14:35:55.439" v="2503" actId="21"/>
          <ac:spMkLst>
            <pc:docMk/>
            <pc:sldMk cId="1614773384" sldId="317"/>
            <ac:spMk id="13" creationId="{22AEBDBB-699F-5A44-2FB3-E2E1F7877DCE}"/>
          </ac:spMkLst>
        </pc:spChg>
        <pc:spChg chg="add del mod">
          <ac:chgData name="Hrithika Manayath" userId="7ad473773cda62ff" providerId="LiveId" clId="{5EDECC8D-AEE9-4387-A2CE-70F2112275D9}" dt="2024-10-08T14:35:55.439" v="2503" actId="21"/>
          <ac:spMkLst>
            <pc:docMk/>
            <pc:sldMk cId="1614773384" sldId="317"/>
            <ac:spMk id="14" creationId="{6F05B9A5-A8CC-B3F0-3AE6-6809697BF7CA}"/>
          </ac:spMkLst>
        </pc:spChg>
        <pc:spChg chg="mod">
          <ac:chgData name="Hrithika Manayath" userId="7ad473773cda62ff" providerId="LiveId" clId="{5EDECC8D-AEE9-4387-A2CE-70F2112275D9}" dt="2024-10-08T08:02:26.028" v="2446"/>
          <ac:spMkLst>
            <pc:docMk/>
            <pc:sldMk cId="1614773384" sldId="317"/>
            <ac:spMk id="16" creationId="{A8C1B69F-32CD-6641-6756-46CC9AE606F1}"/>
          </ac:spMkLst>
        </pc:spChg>
        <pc:spChg chg="mod">
          <ac:chgData name="Hrithika Manayath" userId="7ad473773cda62ff" providerId="LiveId" clId="{5EDECC8D-AEE9-4387-A2CE-70F2112275D9}" dt="2024-10-08T08:02:26.028" v="2446"/>
          <ac:spMkLst>
            <pc:docMk/>
            <pc:sldMk cId="1614773384" sldId="317"/>
            <ac:spMk id="17" creationId="{6E57D189-FCDE-4C04-0192-A8D37305635E}"/>
          </ac:spMkLst>
        </pc:spChg>
        <pc:spChg chg="mod">
          <ac:chgData name="Hrithika Manayath" userId="7ad473773cda62ff" providerId="LiveId" clId="{5EDECC8D-AEE9-4387-A2CE-70F2112275D9}" dt="2024-10-08T08:02:26.028" v="2446"/>
          <ac:spMkLst>
            <pc:docMk/>
            <pc:sldMk cId="1614773384" sldId="317"/>
            <ac:spMk id="18" creationId="{98356CC2-509E-2710-F074-F293CE593229}"/>
          </ac:spMkLst>
        </pc:spChg>
        <pc:spChg chg="mod">
          <ac:chgData name="Hrithika Manayath" userId="7ad473773cda62ff" providerId="LiveId" clId="{5EDECC8D-AEE9-4387-A2CE-70F2112275D9}" dt="2024-10-08T08:02:26.028" v="2446"/>
          <ac:spMkLst>
            <pc:docMk/>
            <pc:sldMk cId="1614773384" sldId="317"/>
            <ac:spMk id="19" creationId="{198D6462-BEFE-F61C-3282-CB702840CA8E}"/>
          </ac:spMkLst>
        </pc:spChg>
        <pc:spChg chg="mod">
          <ac:chgData name="Hrithika Manayath" userId="7ad473773cda62ff" providerId="LiveId" clId="{5EDECC8D-AEE9-4387-A2CE-70F2112275D9}" dt="2024-10-08T08:02:26.028" v="2446"/>
          <ac:spMkLst>
            <pc:docMk/>
            <pc:sldMk cId="1614773384" sldId="317"/>
            <ac:spMk id="20" creationId="{2257BFDD-636C-7071-3F4B-CB58DEAF890C}"/>
          </ac:spMkLst>
        </pc:spChg>
        <pc:spChg chg="mod">
          <ac:chgData name="Hrithika Manayath" userId="7ad473773cda62ff" providerId="LiveId" clId="{5EDECC8D-AEE9-4387-A2CE-70F2112275D9}" dt="2024-10-08T08:02:26.028" v="2446"/>
          <ac:spMkLst>
            <pc:docMk/>
            <pc:sldMk cId="1614773384" sldId="317"/>
            <ac:spMk id="21" creationId="{3AF5837B-3B51-F31B-417F-60ABD55AFA39}"/>
          </ac:spMkLst>
        </pc:spChg>
        <pc:spChg chg="mod">
          <ac:chgData name="Hrithika Manayath" userId="7ad473773cda62ff" providerId="LiveId" clId="{5EDECC8D-AEE9-4387-A2CE-70F2112275D9}" dt="2024-10-08T08:02:26.028" v="2446"/>
          <ac:spMkLst>
            <pc:docMk/>
            <pc:sldMk cId="1614773384" sldId="317"/>
            <ac:spMk id="22" creationId="{B6E03DAD-BC8C-74D3-091E-002D4D247989}"/>
          </ac:spMkLst>
        </pc:spChg>
        <pc:spChg chg="mod">
          <ac:chgData name="Hrithika Manayath" userId="7ad473773cda62ff" providerId="LiveId" clId="{5EDECC8D-AEE9-4387-A2CE-70F2112275D9}" dt="2024-10-08T08:02:40.200" v="2448"/>
          <ac:spMkLst>
            <pc:docMk/>
            <pc:sldMk cId="1614773384" sldId="317"/>
            <ac:spMk id="24" creationId="{6EACA2C1-92DA-56DB-35CD-286CDBAB7C90}"/>
          </ac:spMkLst>
        </pc:spChg>
        <pc:spChg chg="mod">
          <ac:chgData name="Hrithika Manayath" userId="7ad473773cda62ff" providerId="LiveId" clId="{5EDECC8D-AEE9-4387-A2CE-70F2112275D9}" dt="2024-10-08T08:02:40.200" v="2448"/>
          <ac:spMkLst>
            <pc:docMk/>
            <pc:sldMk cId="1614773384" sldId="317"/>
            <ac:spMk id="25" creationId="{8D3F0806-4129-5BD7-633E-716202443238}"/>
          </ac:spMkLst>
        </pc:spChg>
        <pc:spChg chg="mod">
          <ac:chgData name="Hrithika Manayath" userId="7ad473773cda62ff" providerId="LiveId" clId="{5EDECC8D-AEE9-4387-A2CE-70F2112275D9}" dt="2024-10-08T08:02:40.200" v="2448"/>
          <ac:spMkLst>
            <pc:docMk/>
            <pc:sldMk cId="1614773384" sldId="317"/>
            <ac:spMk id="26" creationId="{C034A9CD-78CB-A2FA-57FC-92BF71E01281}"/>
          </ac:spMkLst>
        </pc:spChg>
        <pc:spChg chg="mod">
          <ac:chgData name="Hrithika Manayath" userId="7ad473773cda62ff" providerId="LiveId" clId="{5EDECC8D-AEE9-4387-A2CE-70F2112275D9}" dt="2024-10-08T08:02:40.200" v="2448"/>
          <ac:spMkLst>
            <pc:docMk/>
            <pc:sldMk cId="1614773384" sldId="317"/>
            <ac:spMk id="27" creationId="{EAEEC170-1316-2405-B963-DEC6AB4E0958}"/>
          </ac:spMkLst>
        </pc:spChg>
        <pc:spChg chg="mod">
          <ac:chgData name="Hrithika Manayath" userId="7ad473773cda62ff" providerId="LiveId" clId="{5EDECC8D-AEE9-4387-A2CE-70F2112275D9}" dt="2024-10-08T08:02:40.200" v="2448"/>
          <ac:spMkLst>
            <pc:docMk/>
            <pc:sldMk cId="1614773384" sldId="317"/>
            <ac:spMk id="28" creationId="{B1DC42C8-876A-6600-EB50-AE7B0DD70ECC}"/>
          </ac:spMkLst>
        </pc:spChg>
        <pc:spChg chg="mod">
          <ac:chgData name="Hrithika Manayath" userId="7ad473773cda62ff" providerId="LiveId" clId="{5EDECC8D-AEE9-4387-A2CE-70F2112275D9}" dt="2024-10-08T08:02:40.200" v="2448"/>
          <ac:spMkLst>
            <pc:docMk/>
            <pc:sldMk cId="1614773384" sldId="317"/>
            <ac:spMk id="29" creationId="{D98A404E-56DE-FB7B-09FA-5996C9766C8F}"/>
          </ac:spMkLst>
        </pc:spChg>
        <pc:spChg chg="mod">
          <ac:chgData name="Hrithika Manayath" userId="7ad473773cda62ff" providerId="LiveId" clId="{5EDECC8D-AEE9-4387-A2CE-70F2112275D9}" dt="2024-10-08T08:02:40.200" v="2448"/>
          <ac:spMkLst>
            <pc:docMk/>
            <pc:sldMk cId="1614773384" sldId="317"/>
            <ac:spMk id="30" creationId="{4ADD0122-3DB4-D079-81EC-EB3AA0553948}"/>
          </ac:spMkLst>
        </pc:spChg>
        <pc:spChg chg="mod">
          <ac:chgData name="Hrithika Manayath" userId="7ad473773cda62ff" providerId="LiveId" clId="{5EDECC8D-AEE9-4387-A2CE-70F2112275D9}" dt="2024-10-08T08:02:40.200" v="2448"/>
          <ac:spMkLst>
            <pc:docMk/>
            <pc:sldMk cId="1614773384" sldId="317"/>
            <ac:spMk id="31" creationId="{3DCBF518-4A24-E63E-ED9C-93258569C84E}"/>
          </ac:spMkLst>
        </pc:spChg>
        <pc:spChg chg="mod">
          <ac:chgData name="Hrithika Manayath" userId="7ad473773cda62ff" providerId="LiveId" clId="{5EDECC8D-AEE9-4387-A2CE-70F2112275D9}" dt="2024-10-08T08:02:40.200" v="2448"/>
          <ac:spMkLst>
            <pc:docMk/>
            <pc:sldMk cId="1614773384" sldId="317"/>
            <ac:spMk id="32" creationId="{7C3A6F28-AB5C-5B5F-E74B-BDD5463CEC3D}"/>
          </ac:spMkLst>
        </pc:spChg>
        <pc:spChg chg="mod">
          <ac:chgData name="Hrithika Manayath" userId="7ad473773cda62ff" providerId="LiveId" clId="{5EDECC8D-AEE9-4387-A2CE-70F2112275D9}" dt="2024-10-08T08:02:40.200" v="2448"/>
          <ac:spMkLst>
            <pc:docMk/>
            <pc:sldMk cId="1614773384" sldId="317"/>
            <ac:spMk id="33" creationId="{44430367-0DAF-B1E2-AAF1-F611318111C2}"/>
          </ac:spMkLst>
        </pc:spChg>
        <pc:spChg chg="mod">
          <ac:chgData name="Hrithika Manayath" userId="7ad473773cda62ff" providerId="LiveId" clId="{5EDECC8D-AEE9-4387-A2CE-70F2112275D9}" dt="2024-10-08T08:02:40.200" v="2448"/>
          <ac:spMkLst>
            <pc:docMk/>
            <pc:sldMk cId="1614773384" sldId="317"/>
            <ac:spMk id="34" creationId="{7A52FE82-30F4-494A-EA6F-1DEAA50B33E7}"/>
          </ac:spMkLst>
        </pc:spChg>
        <pc:spChg chg="mod">
          <ac:chgData name="Hrithika Manayath" userId="7ad473773cda62ff" providerId="LiveId" clId="{5EDECC8D-AEE9-4387-A2CE-70F2112275D9}" dt="2024-10-08T08:02:40.200" v="2448"/>
          <ac:spMkLst>
            <pc:docMk/>
            <pc:sldMk cId="1614773384" sldId="317"/>
            <ac:spMk id="35" creationId="{14A53B0D-4A07-21A6-7FDB-24DFC90C4970}"/>
          </ac:spMkLst>
        </pc:spChg>
        <pc:spChg chg="mod">
          <ac:chgData name="Hrithika Manayath" userId="7ad473773cda62ff" providerId="LiveId" clId="{5EDECC8D-AEE9-4387-A2CE-70F2112275D9}" dt="2024-10-08T08:02:40.200" v="2448"/>
          <ac:spMkLst>
            <pc:docMk/>
            <pc:sldMk cId="1614773384" sldId="317"/>
            <ac:spMk id="36" creationId="{3F3C96D6-D23C-C502-9F60-0790F9BC24B9}"/>
          </ac:spMkLst>
        </pc:spChg>
        <pc:spChg chg="mod">
          <ac:chgData name="Hrithika Manayath" userId="7ad473773cda62ff" providerId="LiveId" clId="{5EDECC8D-AEE9-4387-A2CE-70F2112275D9}" dt="2024-10-08T08:02:40.200" v="2448"/>
          <ac:spMkLst>
            <pc:docMk/>
            <pc:sldMk cId="1614773384" sldId="317"/>
            <ac:spMk id="37" creationId="{F94A9EA3-EF01-2F46-FFD1-4750575A3E02}"/>
          </ac:spMkLst>
        </pc:spChg>
        <pc:spChg chg="mod">
          <ac:chgData name="Hrithika Manayath" userId="7ad473773cda62ff" providerId="LiveId" clId="{5EDECC8D-AEE9-4387-A2CE-70F2112275D9}" dt="2024-10-08T08:02:40.200" v="2448"/>
          <ac:spMkLst>
            <pc:docMk/>
            <pc:sldMk cId="1614773384" sldId="317"/>
            <ac:spMk id="38" creationId="{04C33B5E-DFCA-0807-710D-FC6BF2F38DEE}"/>
          </ac:spMkLst>
        </pc:spChg>
        <pc:spChg chg="mod">
          <ac:chgData name="Hrithika Manayath" userId="7ad473773cda62ff" providerId="LiveId" clId="{5EDECC8D-AEE9-4387-A2CE-70F2112275D9}" dt="2024-10-08T08:02:40.200" v="2448"/>
          <ac:spMkLst>
            <pc:docMk/>
            <pc:sldMk cId="1614773384" sldId="317"/>
            <ac:spMk id="39" creationId="{969C2605-08C9-93CF-0092-6E844CB7845D}"/>
          </ac:spMkLst>
        </pc:spChg>
        <pc:spChg chg="mod">
          <ac:chgData name="Hrithika Manayath" userId="7ad473773cda62ff" providerId="LiveId" clId="{5EDECC8D-AEE9-4387-A2CE-70F2112275D9}" dt="2024-10-08T08:02:40.200" v="2448"/>
          <ac:spMkLst>
            <pc:docMk/>
            <pc:sldMk cId="1614773384" sldId="317"/>
            <ac:spMk id="40" creationId="{ED64E1A7-A090-D5C7-E038-7205E3BD4B43}"/>
          </ac:spMkLst>
        </pc:spChg>
        <pc:spChg chg="mod">
          <ac:chgData name="Hrithika Manayath" userId="7ad473773cda62ff" providerId="LiveId" clId="{5EDECC8D-AEE9-4387-A2CE-70F2112275D9}" dt="2024-10-08T08:02:40.200" v="2448"/>
          <ac:spMkLst>
            <pc:docMk/>
            <pc:sldMk cId="1614773384" sldId="317"/>
            <ac:spMk id="41" creationId="{066E81A7-E34A-FDF8-A597-10BA82869A79}"/>
          </ac:spMkLst>
        </pc:spChg>
        <pc:spChg chg="mod">
          <ac:chgData name="Hrithika Manayath" userId="7ad473773cda62ff" providerId="LiveId" clId="{5EDECC8D-AEE9-4387-A2CE-70F2112275D9}" dt="2024-10-08T07:59:48.823" v="2419" actId="1076"/>
          <ac:spMkLst>
            <pc:docMk/>
            <pc:sldMk cId="1614773384" sldId="317"/>
            <ac:spMk id="4758" creationId="{5F9D8010-8479-725B-2B0B-B4488B9C0BAC}"/>
          </ac:spMkLst>
        </pc:spChg>
        <pc:spChg chg="del">
          <ac:chgData name="Hrithika Manayath" userId="7ad473773cda62ff" providerId="LiveId" clId="{5EDECC8D-AEE9-4387-A2CE-70F2112275D9}" dt="2024-10-08T07:59:42.991" v="2418" actId="478"/>
          <ac:spMkLst>
            <pc:docMk/>
            <pc:sldMk cId="1614773384" sldId="317"/>
            <ac:spMk id="4759" creationId="{39B0C143-47CB-AF3F-6A2C-9B79E486F89D}"/>
          </ac:spMkLst>
        </pc:spChg>
        <pc:spChg chg="del">
          <ac:chgData name="Hrithika Manayath" userId="7ad473773cda62ff" providerId="LiveId" clId="{5EDECC8D-AEE9-4387-A2CE-70F2112275D9}" dt="2024-10-08T07:59:42.991" v="2418" actId="478"/>
          <ac:spMkLst>
            <pc:docMk/>
            <pc:sldMk cId="1614773384" sldId="317"/>
            <ac:spMk id="4760" creationId="{55E0C9D2-300D-F849-183E-D7CE3CBBF48D}"/>
          </ac:spMkLst>
        </pc:spChg>
        <pc:spChg chg="del">
          <ac:chgData name="Hrithika Manayath" userId="7ad473773cda62ff" providerId="LiveId" clId="{5EDECC8D-AEE9-4387-A2CE-70F2112275D9}" dt="2024-10-08T07:59:42.991" v="2418" actId="478"/>
          <ac:spMkLst>
            <pc:docMk/>
            <pc:sldMk cId="1614773384" sldId="317"/>
            <ac:spMk id="4761" creationId="{BE09082F-2AA8-C83D-952A-CDD4BBF5B94A}"/>
          </ac:spMkLst>
        </pc:spChg>
        <pc:spChg chg="del">
          <ac:chgData name="Hrithika Manayath" userId="7ad473773cda62ff" providerId="LiveId" clId="{5EDECC8D-AEE9-4387-A2CE-70F2112275D9}" dt="2024-10-08T07:59:42.991" v="2418" actId="478"/>
          <ac:spMkLst>
            <pc:docMk/>
            <pc:sldMk cId="1614773384" sldId="317"/>
            <ac:spMk id="4762" creationId="{6349FDC1-22CF-03DD-E313-E846E09EE6F3}"/>
          </ac:spMkLst>
        </pc:spChg>
        <pc:spChg chg="del">
          <ac:chgData name="Hrithika Manayath" userId="7ad473773cda62ff" providerId="LiveId" clId="{5EDECC8D-AEE9-4387-A2CE-70F2112275D9}" dt="2024-10-08T07:59:42.991" v="2418" actId="478"/>
          <ac:spMkLst>
            <pc:docMk/>
            <pc:sldMk cId="1614773384" sldId="317"/>
            <ac:spMk id="4763" creationId="{F6A42DF6-96E8-15E3-8174-A2155BC17AAD}"/>
          </ac:spMkLst>
        </pc:spChg>
        <pc:grpChg chg="add mod">
          <ac:chgData name="Hrithika Manayath" userId="7ad473773cda62ff" providerId="LiveId" clId="{5EDECC8D-AEE9-4387-A2CE-70F2112275D9}" dt="2024-10-08T08:02:28.420" v="2447" actId="1076"/>
          <ac:grpSpMkLst>
            <pc:docMk/>
            <pc:sldMk cId="1614773384" sldId="317"/>
            <ac:grpSpMk id="15" creationId="{BDA78364-D294-B5DE-97FA-BA1F2DDD5E0E}"/>
          </ac:grpSpMkLst>
        </pc:grpChg>
        <pc:grpChg chg="add mod">
          <ac:chgData name="Hrithika Manayath" userId="7ad473773cda62ff" providerId="LiveId" clId="{5EDECC8D-AEE9-4387-A2CE-70F2112275D9}" dt="2024-10-08T08:02:47.293" v="2451" actId="14100"/>
          <ac:grpSpMkLst>
            <pc:docMk/>
            <pc:sldMk cId="1614773384" sldId="317"/>
            <ac:grpSpMk id="23" creationId="{17C00A79-C234-283E-1595-5596AF996AD9}"/>
          </ac:grpSpMkLst>
        </pc:grpChg>
        <pc:grpChg chg="del">
          <ac:chgData name="Hrithika Manayath" userId="7ad473773cda62ff" providerId="LiveId" clId="{5EDECC8D-AEE9-4387-A2CE-70F2112275D9}" dt="2024-10-08T07:59:42.991" v="2418" actId="478"/>
          <ac:grpSpMkLst>
            <pc:docMk/>
            <pc:sldMk cId="1614773384" sldId="317"/>
            <ac:grpSpMk id="4773" creationId="{645D0D2C-662D-5670-9FC0-26B5D4453C93}"/>
          </ac:grpSpMkLst>
        </pc:grpChg>
        <pc:grpChg chg="del">
          <ac:chgData name="Hrithika Manayath" userId="7ad473773cda62ff" providerId="LiveId" clId="{5EDECC8D-AEE9-4387-A2CE-70F2112275D9}" dt="2024-10-08T07:59:42.991" v="2418" actId="478"/>
          <ac:grpSpMkLst>
            <pc:docMk/>
            <pc:sldMk cId="1614773384" sldId="317"/>
            <ac:grpSpMk id="4806" creationId="{F97E0DC0-8E77-2131-1C05-30F6F424B0CB}"/>
          </ac:grpSpMkLst>
        </pc:grpChg>
        <pc:picChg chg="add mod">
          <ac:chgData name="Hrithika Manayath" userId="7ad473773cda62ff" providerId="LiveId" clId="{5EDECC8D-AEE9-4387-A2CE-70F2112275D9}" dt="2024-10-08T08:00:18.221" v="2427" actId="1076"/>
          <ac:picMkLst>
            <pc:docMk/>
            <pc:sldMk cId="1614773384" sldId="317"/>
            <ac:picMk id="2" creationId="{6E7FE77B-7271-A560-0739-CB094EF8C397}"/>
          </ac:picMkLst>
        </pc:picChg>
        <pc:picChg chg="add mod modCrop">
          <ac:chgData name="Hrithika Manayath" userId="7ad473773cda62ff" providerId="LiveId" clId="{5EDECC8D-AEE9-4387-A2CE-70F2112275D9}" dt="2024-10-08T08:03:07.009" v="2453" actId="1076"/>
          <ac:picMkLst>
            <pc:docMk/>
            <pc:sldMk cId="1614773384" sldId="317"/>
            <ac:picMk id="3" creationId="{C8EB4348-2019-5C51-3198-E95924C0F03F}"/>
          </ac:picMkLst>
        </pc:picChg>
      </pc:sldChg>
      <pc:sldChg chg="addSp delSp modSp add mod modTransition">
        <pc:chgData name="Hrithika Manayath" userId="7ad473773cda62ff" providerId="LiveId" clId="{5EDECC8D-AEE9-4387-A2CE-70F2112275D9}" dt="2024-10-09T14:03:23.480" v="2624"/>
        <pc:sldMkLst>
          <pc:docMk/>
          <pc:sldMk cId="1954951132" sldId="318"/>
        </pc:sldMkLst>
        <pc:spChg chg="add del mod">
          <ac:chgData name="Hrithika Manayath" userId="7ad473773cda62ff" providerId="LiveId" clId="{5EDECC8D-AEE9-4387-A2CE-70F2112275D9}" dt="2024-10-08T14:30:48.494" v="2469" actId="478"/>
          <ac:spMkLst>
            <pc:docMk/>
            <pc:sldMk cId="1954951132" sldId="318"/>
            <ac:spMk id="4" creationId="{ECBA56DE-5D03-B8B7-3068-5A41184875F1}"/>
          </ac:spMkLst>
        </pc:spChg>
        <pc:spChg chg="del">
          <ac:chgData name="Hrithika Manayath" userId="7ad473773cda62ff" providerId="LiveId" clId="{5EDECC8D-AEE9-4387-A2CE-70F2112275D9}" dt="2024-10-08T14:30:01.853" v="2467" actId="478"/>
          <ac:spMkLst>
            <pc:docMk/>
            <pc:sldMk cId="1954951132" sldId="318"/>
            <ac:spMk id="5" creationId="{24C9BEE8-37D9-21A3-8757-3F187CA4E0BF}"/>
          </ac:spMkLst>
        </pc:spChg>
        <pc:spChg chg="del">
          <ac:chgData name="Hrithika Manayath" userId="7ad473773cda62ff" providerId="LiveId" clId="{5EDECC8D-AEE9-4387-A2CE-70F2112275D9}" dt="2024-10-08T14:30:01.853" v="2467" actId="478"/>
          <ac:spMkLst>
            <pc:docMk/>
            <pc:sldMk cId="1954951132" sldId="318"/>
            <ac:spMk id="6" creationId="{4AB327D7-0D31-14EE-7634-1452D5C727E9}"/>
          </ac:spMkLst>
        </pc:spChg>
        <pc:spChg chg="del">
          <ac:chgData name="Hrithika Manayath" userId="7ad473773cda62ff" providerId="LiveId" clId="{5EDECC8D-AEE9-4387-A2CE-70F2112275D9}" dt="2024-10-08T14:30:01.853" v="2467" actId="478"/>
          <ac:spMkLst>
            <pc:docMk/>
            <pc:sldMk cId="1954951132" sldId="318"/>
            <ac:spMk id="7" creationId="{9DC89DF6-859F-3A3C-0FD0-89ECFE45C0D4}"/>
          </ac:spMkLst>
        </pc:spChg>
        <pc:spChg chg="del">
          <ac:chgData name="Hrithika Manayath" userId="7ad473773cda62ff" providerId="LiveId" clId="{5EDECC8D-AEE9-4387-A2CE-70F2112275D9}" dt="2024-10-08T14:30:01.853" v="2467" actId="478"/>
          <ac:spMkLst>
            <pc:docMk/>
            <pc:sldMk cId="1954951132" sldId="318"/>
            <ac:spMk id="8" creationId="{CF96C843-08E4-9DAB-D65D-D482F462559F}"/>
          </ac:spMkLst>
        </pc:spChg>
        <pc:spChg chg="del">
          <ac:chgData name="Hrithika Manayath" userId="7ad473773cda62ff" providerId="LiveId" clId="{5EDECC8D-AEE9-4387-A2CE-70F2112275D9}" dt="2024-10-08T14:30:01.853" v="2467" actId="478"/>
          <ac:spMkLst>
            <pc:docMk/>
            <pc:sldMk cId="1954951132" sldId="318"/>
            <ac:spMk id="9" creationId="{34DC5E32-478D-C52B-300B-D47739B76F7B}"/>
          </ac:spMkLst>
        </pc:spChg>
        <pc:spChg chg="del">
          <ac:chgData name="Hrithika Manayath" userId="7ad473773cda62ff" providerId="LiveId" clId="{5EDECC8D-AEE9-4387-A2CE-70F2112275D9}" dt="2024-10-08T14:30:01.853" v="2467" actId="478"/>
          <ac:spMkLst>
            <pc:docMk/>
            <pc:sldMk cId="1954951132" sldId="318"/>
            <ac:spMk id="10" creationId="{6C711EED-F32B-3F0A-0019-455EC2122AA4}"/>
          </ac:spMkLst>
        </pc:spChg>
        <pc:spChg chg="del">
          <ac:chgData name="Hrithika Manayath" userId="7ad473773cda62ff" providerId="LiveId" clId="{5EDECC8D-AEE9-4387-A2CE-70F2112275D9}" dt="2024-10-08T14:30:01.853" v="2467" actId="478"/>
          <ac:spMkLst>
            <pc:docMk/>
            <pc:sldMk cId="1954951132" sldId="318"/>
            <ac:spMk id="11" creationId="{74DABCCB-EB9B-DF02-EF27-AF136B928785}"/>
          </ac:spMkLst>
        </pc:spChg>
        <pc:spChg chg="del">
          <ac:chgData name="Hrithika Manayath" userId="7ad473773cda62ff" providerId="LiveId" clId="{5EDECC8D-AEE9-4387-A2CE-70F2112275D9}" dt="2024-10-08T14:30:01.853" v="2467" actId="478"/>
          <ac:spMkLst>
            <pc:docMk/>
            <pc:sldMk cId="1954951132" sldId="318"/>
            <ac:spMk id="12" creationId="{901B085F-553D-2C1F-B4CE-7AB49A5E23BC}"/>
          </ac:spMkLst>
        </pc:spChg>
        <pc:spChg chg="del">
          <ac:chgData name="Hrithika Manayath" userId="7ad473773cda62ff" providerId="LiveId" clId="{5EDECC8D-AEE9-4387-A2CE-70F2112275D9}" dt="2024-10-08T14:30:01.853" v="2467" actId="478"/>
          <ac:spMkLst>
            <pc:docMk/>
            <pc:sldMk cId="1954951132" sldId="318"/>
            <ac:spMk id="13" creationId="{F5C0AF68-362F-A2A7-F46C-83A0CEE0B84F}"/>
          </ac:spMkLst>
        </pc:spChg>
        <pc:spChg chg="del">
          <ac:chgData name="Hrithika Manayath" userId="7ad473773cda62ff" providerId="LiveId" clId="{5EDECC8D-AEE9-4387-A2CE-70F2112275D9}" dt="2024-10-08T14:30:01.853" v="2467" actId="478"/>
          <ac:spMkLst>
            <pc:docMk/>
            <pc:sldMk cId="1954951132" sldId="318"/>
            <ac:spMk id="14" creationId="{DCB43BE9-36B7-1925-0D44-337A7F783D1B}"/>
          </ac:spMkLst>
        </pc:spChg>
        <pc:spChg chg="add del mod">
          <ac:chgData name="Hrithika Manayath" userId="7ad473773cda62ff" providerId="LiveId" clId="{5EDECC8D-AEE9-4387-A2CE-70F2112275D9}" dt="2024-10-08T14:33:51.579" v="2492"/>
          <ac:spMkLst>
            <pc:docMk/>
            <pc:sldMk cId="1954951132" sldId="318"/>
            <ac:spMk id="42" creationId="{54AC6E17-94D2-2C24-39B4-8B0B28DB7C27}"/>
          </ac:spMkLst>
        </pc:spChg>
        <pc:spChg chg="add del mod">
          <ac:chgData name="Hrithika Manayath" userId="7ad473773cda62ff" providerId="LiveId" clId="{5EDECC8D-AEE9-4387-A2CE-70F2112275D9}" dt="2024-10-08T14:33:51.579" v="2492"/>
          <ac:spMkLst>
            <pc:docMk/>
            <pc:sldMk cId="1954951132" sldId="318"/>
            <ac:spMk id="43" creationId="{6E5AB4D4-9DDC-E6E2-D6EE-8B03FA2DE1D3}"/>
          </ac:spMkLst>
        </pc:spChg>
        <pc:spChg chg="add del mod">
          <ac:chgData name="Hrithika Manayath" userId="7ad473773cda62ff" providerId="LiveId" clId="{5EDECC8D-AEE9-4387-A2CE-70F2112275D9}" dt="2024-10-08T14:33:51.579" v="2492"/>
          <ac:spMkLst>
            <pc:docMk/>
            <pc:sldMk cId="1954951132" sldId="318"/>
            <ac:spMk id="44" creationId="{43DF0656-82B0-7051-2A9D-333671CDB88F}"/>
          </ac:spMkLst>
        </pc:spChg>
        <pc:spChg chg="mod">
          <ac:chgData name="Hrithika Manayath" userId="7ad473773cda62ff" providerId="LiveId" clId="{5EDECC8D-AEE9-4387-A2CE-70F2112275D9}" dt="2024-10-08T14:34:28.623" v="2495" actId="14861"/>
          <ac:spMkLst>
            <pc:docMk/>
            <pc:sldMk cId="1954951132" sldId="318"/>
            <ac:spMk id="45" creationId="{8F79A6A1-4E15-4D3E-FD94-A8C718E65641}"/>
          </ac:spMkLst>
        </pc:spChg>
        <pc:spChg chg="add mod">
          <ac:chgData name="Hrithika Manayath" userId="7ad473773cda62ff" providerId="LiveId" clId="{5EDECC8D-AEE9-4387-A2CE-70F2112275D9}" dt="2024-10-08T14:36:15.510" v="2507" actId="1076"/>
          <ac:spMkLst>
            <pc:docMk/>
            <pc:sldMk cId="1954951132" sldId="318"/>
            <ac:spMk id="48" creationId="{E090A1EE-FE2C-3C29-F9CF-89AF0DD9E459}"/>
          </ac:spMkLst>
        </pc:spChg>
        <pc:spChg chg="add mod">
          <ac:chgData name="Hrithika Manayath" userId="7ad473773cda62ff" providerId="LiveId" clId="{5EDECC8D-AEE9-4387-A2CE-70F2112275D9}" dt="2024-10-08T14:37:12.231" v="2511" actId="14100"/>
          <ac:spMkLst>
            <pc:docMk/>
            <pc:sldMk cId="1954951132" sldId="318"/>
            <ac:spMk id="49" creationId="{414102AE-59A7-0663-788F-1329078DF54C}"/>
          </ac:spMkLst>
        </pc:spChg>
        <pc:spChg chg="add mod">
          <ac:chgData name="Hrithika Manayath" userId="7ad473773cda62ff" providerId="LiveId" clId="{5EDECC8D-AEE9-4387-A2CE-70F2112275D9}" dt="2024-10-08T14:37:12.231" v="2511" actId="14100"/>
          <ac:spMkLst>
            <pc:docMk/>
            <pc:sldMk cId="1954951132" sldId="318"/>
            <ac:spMk id="50" creationId="{DC8DD498-DBD7-A5B7-CB1E-A700C9399CCF}"/>
          </ac:spMkLst>
        </pc:spChg>
        <pc:spChg chg="add mod">
          <ac:chgData name="Hrithika Manayath" userId="7ad473773cda62ff" providerId="LiveId" clId="{5EDECC8D-AEE9-4387-A2CE-70F2112275D9}" dt="2024-10-08T14:37:12.231" v="2511" actId="14100"/>
          <ac:spMkLst>
            <pc:docMk/>
            <pc:sldMk cId="1954951132" sldId="318"/>
            <ac:spMk id="51" creationId="{6B28FD9C-F1FB-DA38-0DDA-0CF5EDF321BB}"/>
          </ac:spMkLst>
        </pc:spChg>
        <pc:spChg chg="add mod">
          <ac:chgData name="Hrithika Manayath" userId="7ad473773cda62ff" providerId="LiveId" clId="{5EDECC8D-AEE9-4387-A2CE-70F2112275D9}" dt="2024-10-08T14:37:12.231" v="2511" actId="14100"/>
          <ac:spMkLst>
            <pc:docMk/>
            <pc:sldMk cId="1954951132" sldId="318"/>
            <ac:spMk id="52" creationId="{7DE2ECF5-033B-1FB5-0212-0375E2619404}"/>
          </ac:spMkLst>
        </pc:spChg>
        <pc:spChg chg="add mod">
          <ac:chgData name="Hrithika Manayath" userId="7ad473773cda62ff" providerId="LiveId" clId="{5EDECC8D-AEE9-4387-A2CE-70F2112275D9}" dt="2024-10-08T14:36:24.628" v="2509" actId="1076"/>
          <ac:spMkLst>
            <pc:docMk/>
            <pc:sldMk cId="1954951132" sldId="318"/>
            <ac:spMk id="53" creationId="{1D1DFD35-F7C9-E39E-500A-546E034353CB}"/>
          </ac:spMkLst>
        </pc:spChg>
        <pc:spChg chg="add mod">
          <ac:chgData name="Hrithika Manayath" userId="7ad473773cda62ff" providerId="LiveId" clId="{5EDECC8D-AEE9-4387-A2CE-70F2112275D9}" dt="2024-10-08T14:36:24.628" v="2509" actId="1076"/>
          <ac:spMkLst>
            <pc:docMk/>
            <pc:sldMk cId="1954951132" sldId="318"/>
            <ac:spMk id="54" creationId="{5E75C53F-41B9-8A6F-281D-9246A41F92A5}"/>
          </ac:spMkLst>
        </pc:spChg>
        <pc:spChg chg="add mod">
          <ac:chgData name="Hrithika Manayath" userId="7ad473773cda62ff" providerId="LiveId" clId="{5EDECC8D-AEE9-4387-A2CE-70F2112275D9}" dt="2024-10-08T14:36:24.628" v="2509" actId="1076"/>
          <ac:spMkLst>
            <pc:docMk/>
            <pc:sldMk cId="1954951132" sldId="318"/>
            <ac:spMk id="55" creationId="{797628F2-C7D6-2EB8-B668-19D5C4918870}"/>
          </ac:spMkLst>
        </pc:spChg>
        <pc:spChg chg="add mod">
          <ac:chgData name="Hrithika Manayath" userId="7ad473773cda62ff" providerId="LiveId" clId="{5EDECC8D-AEE9-4387-A2CE-70F2112275D9}" dt="2024-10-08T14:36:24.628" v="2509" actId="1076"/>
          <ac:spMkLst>
            <pc:docMk/>
            <pc:sldMk cId="1954951132" sldId="318"/>
            <ac:spMk id="56" creationId="{AECFFE9D-CC2E-FE75-2A91-19D6CAAAAC51}"/>
          </ac:spMkLst>
        </pc:spChg>
        <pc:spChg chg="add mod">
          <ac:chgData name="Hrithika Manayath" userId="7ad473773cda62ff" providerId="LiveId" clId="{5EDECC8D-AEE9-4387-A2CE-70F2112275D9}" dt="2024-10-08T14:36:24.628" v="2509" actId="1076"/>
          <ac:spMkLst>
            <pc:docMk/>
            <pc:sldMk cId="1954951132" sldId="318"/>
            <ac:spMk id="57" creationId="{B1D1E109-A448-33E8-DF50-A51C0CD7F513}"/>
          </ac:spMkLst>
        </pc:spChg>
        <pc:spChg chg="mod">
          <ac:chgData name="Hrithika Manayath" userId="7ad473773cda62ff" providerId="LiveId" clId="{5EDECC8D-AEE9-4387-A2CE-70F2112275D9}" dt="2024-10-08T14:37:29.978" v="2512"/>
          <ac:spMkLst>
            <pc:docMk/>
            <pc:sldMk cId="1954951132" sldId="318"/>
            <ac:spMk id="59" creationId="{6226FCED-5A2A-A97C-AE34-BCBBB91ADB80}"/>
          </ac:spMkLst>
        </pc:spChg>
        <pc:spChg chg="mod">
          <ac:chgData name="Hrithika Manayath" userId="7ad473773cda62ff" providerId="LiveId" clId="{5EDECC8D-AEE9-4387-A2CE-70F2112275D9}" dt="2024-10-08T14:37:29.978" v="2512"/>
          <ac:spMkLst>
            <pc:docMk/>
            <pc:sldMk cId="1954951132" sldId="318"/>
            <ac:spMk id="60" creationId="{622C7446-8D88-07D4-BCF6-734975E945BD}"/>
          </ac:spMkLst>
        </pc:spChg>
        <pc:spChg chg="mod">
          <ac:chgData name="Hrithika Manayath" userId="7ad473773cda62ff" providerId="LiveId" clId="{5EDECC8D-AEE9-4387-A2CE-70F2112275D9}" dt="2024-10-08T14:37:29.978" v="2512"/>
          <ac:spMkLst>
            <pc:docMk/>
            <pc:sldMk cId="1954951132" sldId="318"/>
            <ac:spMk id="61" creationId="{59E2929F-CAC6-0E84-839F-70F4B83238DF}"/>
          </ac:spMkLst>
        </pc:spChg>
        <pc:spChg chg="mod">
          <ac:chgData name="Hrithika Manayath" userId="7ad473773cda62ff" providerId="LiveId" clId="{5EDECC8D-AEE9-4387-A2CE-70F2112275D9}" dt="2024-10-08T14:37:29.978" v="2512"/>
          <ac:spMkLst>
            <pc:docMk/>
            <pc:sldMk cId="1954951132" sldId="318"/>
            <ac:spMk id="62" creationId="{B8F190FF-5160-6789-24D5-CB1D86AD6AEA}"/>
          </ac:spMkLst>
        </pc:spChg>
        <pc:spChg chg="mod">
          <ac:chgData name="Hrithika Manayath" userId="7ad473773cda62ff" providerId="LiveId" clId="{5EDECC8D-AEE9-4387-A2CE-70F2112275D9}" dt="2024-10-08T14:37:29.978" v="2512"/>
          <ac:spMkLst>
            <pc:docMk/>
            <pc:sldMk cId="1954951132" sldId="318"/>
            <ac:spMk id="63" creationId="{8B2CF6BC-5722-C8B8-4D1C-25097679E7B8}"/>
          </ac:spMkLst>
        </pc:spChg>
        <pc:spChg chg="mod">
          <ac:chgData name="Hrithika Manayath" userId="7ad473773cda62ff" providerId="LiveId" clId="{5EDECC8D-AEE9-4387-A2CE-70F2112275D9}" dt="2024-10-08T14:37:29.978" v="2512"/>
          <ac:spMkLst>
            <pc:docMk/>
            <pc:sldMk cId="1954951132" sldId="318"/>
            <ac:spMk id="4736" creationId="{1640E844-5AC6-F70A-6B21-FC41D4D71B2B}"/>
          </ac:spMkLst>
        </pc:spChg>
        <pc:spChg chg="mod">
          <ac:chgData name="Hrithika Manayath" userId="7ad473773cda62ff" providerId="LiveId" clId="{5EDECC8D-AEE9-4387-A2CE-70F2112275D9}" dt="2024-10-08T14:37:29.978" v="2512"/>
          <ac:spMkLst>
            <pc:docMk/>
            <pc:sldMk cId="1954951132" sldId="318"/>
            <ac:spMk id="4737" creationId="{74875E2C-07F0-2F53-39AD-09C5D4754257}"/>
          </ac:spMkLst>
        </pc:spChg>
        <pc:spChg chg="del">
          <ac:chgData name="Hrithika Manayath" userId="7ad473773cda62ff" providerId="LiveId" clId="{5EDECC8D-AEE9-4387-A2CE-70F2112275D9}" dt="2024-10-08T14:30:01.853" v="2467" actId="478"/>
          <ac:spMkLst>
            <pc:docMk/>
            <pc:sldMk cId="1954951132" sldId="318"/>
            <ac:spMk id="4758" creationId="{13AD5DE3-AFC4-5204-1CA4-E9A3E5FF73A6}"/>
          </ac:spMkLst>
        </pc:spChg>
        <pc:grpChg chg="del">
          <ac:chgData name="Hrithika Manayath" userId="7ad473773cda62ff" providerId="LiveId" clId="{5EDECC8D-AEE9-4387-A2CE-70F2112275D9}" dt="2024-10-08T14:30:01.853" v="2467" actId="478"/>
          <ac:grpSpMkLst>
            <pc:docMk/>
            <pc:sldMk cId="1954951132" sldId="318"/>
            <ac:grpSpMk id="15" creationId="{BD09398E-812D-2D2B-E3C0-8E143E3E6606}"/>
          </ac:grpSpMkLst>
        </pc:grpChg>
        <pc:grpChg chg="del">
          <ac:chgData name="Hrithika Manayath" userId="7ad473773cda62ff" providerId="LiveId" clId="{5EDECC8D-AEE9-4387-A2CE-70F2112275D9}" dt="2024-10-08T14:30:01.853" v="2467" actId="478"/>
          <ac:grpSpMkLst>
            <pc:docMk/>
            <pc:sldMk cId="1954951132" sldId="318"/>
            <ac:grpSpMk id="23" creationId="{D9E75C48-BCE8-2B63-25D8-E240C8FDA80A}"/>
          </ac:grpSpMkLst>
        </pc:grpChg>
        <pc:grpChg chg="add mod">
          <ac:chgData name="Hrithika Manayath" userId="7ad473773cda62ff" providerId="LiveId" clId="{5EDECC8D-AEE9-4387-A2CE-70F2112275D9}" dt="2024-10-08T14:37:54.803" v="2514" actId="14100"/>
          <ac:grpSpMkLst>
            <pc:docMk/>
            <pc:sldMk cId="1954951132" sldId="318"/>
            <ac:grpSpMk id="58" creationId="{102B7DBE-8C29-CD0B-BB7F-33B6A2FC552C}"/>
          </ac:grpSpMkLst>
        </pc:grpChg>
        <pc:picChg chg="del">
          <ac:chgData name="Hrithika Manayath" userId="7ad473773cda62ff" providerId="LiveId" clId="{5EDECC8D-AEE9-4387-A2CE-70F2112275D9}" dt="2024-10-08T14:30:01.853" v="2467" actId="478"/>
          <ac:picMkLst>
            <pc:docMk/>
            <pc:sldMk cId="1954951132" sldId="318"/>
            <ac:picMk id="2" creationId="{3CEA3041-E44B-159F-76CB-53A05E374CFD}"/>
          </ac:picMkLst>
        </pc:picChg>
        <pc:picChg chg="del">
          <ac:chgData name="Hrithika Manayath" userId="7ad473773cda62ff" providerId="LiveId" clId="{5EDECC8D-AEE9-4387-A2CE-70F2112275D9}" dt="2024-10-08T14:30:01.853" v="2467" actId="478"/>
          <ac:picMkLst>
            <pc:docMk/>
            <pc:sldMk cId="1954951132" sldId="318"/>
            <ac:picMk id="3" creationId="{74849A15-4D38-A2A2-FB43-B1A68E736B55}"/>
          </ac:picMkLst>
        </pc:picChg>
        <pc:picChg chg="add mod ord">
          <ac:chgData name="Hrithika Manayath" userId="7ad473773cda62ff" providerId="LiveId" clId="{5EDECC8D-AEE9-4387-A2CE-70F2112275D9}" dt="2024-10-08T14:34:55.543" v="2499" actId="167"/>
          <ac:picMkLst>
            <pc:docMk/>
            <pc:sldMk cId="1954951132" sldId="318"/>
            <ac:picMk id="47" creationId="{1CCE421E-E556-0097-B356-81436C389596}"/>
          </ac:picMkLst>
        </pc:picChg>
      </pc:sldChg>
      <pc:sldMasterChg chg="delSldLayout">
        <pc:chgData name="Hrithika Manayath" userId="7ad473773cda62ff" providerId="LiveId" clId="{5EDECC8D-AEE9-4387-A2CE-70F2112275D9}" dt="2024-10-08T07:38:33.026" v="2180" actId="2696"/>
        <pc:sldMasterMkLst>
          <pc:docMk/>
          <pc:sldMasterMk cId="0" sldId="2147483680"/>
        </pc:sldMasterMkLst>
        <pc:sldLayoutChg chg="del">
          <pc:chgData name="Hrithika Manayath" userId="7ad473773cda62ff" providerId="LiveId" clId="{5EDECC8D-AEE9-4387-A2CE-70F2112275D9}" dt="2024-10-06T16:44:17.678" v="911" actId="2696"/>
          <pc:sldLayoutMkLst>
            <pc:docMk/>
            <pc:sldMasterMk cId="0" sldId="2147483680"/>
            <pc:sldLayoutMk cId="0" sldId="2147483656"/>
          </pc:sldLayoutMkLst>
        </pc:sldLayoutChg>
        <pc:sldLayoutChg chg="del">
          <pc:chgData name="Hrithika Manayath" userId="7ad473773cda62ff" providerId="LiveId" clId="{5EDECC8D-AEE9-4387-A2CE-70F2112275D9}" dt="2024-10-07T12:09:52.157" v="1167" actId="2696"/>
          <pc:sldLayoutMkLst>
            <pc:docMk/>
            <pc:sldMasterMk cId="0" sldId="2147483680"/>
            <pc:sldLayoutMk cId="0" sldId="2147483672"/>
          </pc:sldLayoutMkLst>
        </pc:sldLayoutChg>
        <pc:sldLayoutChg chg="del">
          <pc:chgData name="Hrithika Manayath" userId="7ad473773cda62ff" providerId="LiveId" clId="{5EDECC8D-AEE9-4387-A2CE-70F2112275D9}" dt="2024-10-08T07:38:33.026" v="2180" actId="2696"/>
          <pc:sldLayoutMkLst>
            <pc:docMk/>
            <pc:sldMasterMk cId="0" sldId="2147483680"/>
            <pc:sldLayoutMk cId="0" sldId="2147483675"/>
          </pc:sldLayoutMkLst>
        </pc:sldLayoutChg>
      </pc:sldMasterChg>
      <pc:sldMasterChg chg="add del addSldLayout delSldLayout">
        <pc:chgData name="Hrithika Manayath" userId="7ad473773cda62ff" providerId="LiveId" clId="{5EDECC8D-AEE9-4387-A2CE-70F2112275D9}" dt="2024-10-08T07:58:07.979" v="2402" actId="47"/>
        <pc:sldMasterMkLst>
          <pc:docMk/>
          <pc:sldMasterMk cId="0" sldId="2147483681"/>
        </pc:sldMasterMkLst>
        <pc:sldLayoutChg chg="add del">
          <pc:chgData name="Hrithika Manayath" userId="7ad473773cda62ff" providerId="LiveId" clId="{5EDECC8D-AEE9-4387-A2CE-70F2112275D9}" dt="2024-10-08T07:58:07.979" v="2402" actId="47"/>
          <pc:sldLayoutMkLst>
            <pc:docMk/>
            <pc:sldMasterMk cId="0" sldId="2147483681"/>
            <pc:sldLayoutMk cId="0" sldId="2147483678"/>
          </pc:sldLayoutMkLst>
        </pc:sldLayoutChg>
        <pc:sldLayoutChg chg="del">
          <pc:chgData name="Hrithika Manayath" userId="7ad473773cda62ff" providerId="LiveId" clId="{5EDECC8D-AEE9-4387-A2CE-70F2112275D9}" dt="2024-10-08T07:58:00.668" v="2395" actId="47"/>
          <pc:sldLayoutMkLst>
            <pc:docMk/>
            <pc:sldMasterMk cId="0" sldId="2147483681"/>
            <pc:sldLayoutMk cId="0" sldId="2147483679"/>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1"/>
        <p:cNvGrpSpPr/>
        <p:nvPr/>
      </p:nvGrpSpPr>
      <p:grpSpPr>
        <a:xfrm>
          <a:off x="0" y="0"/>
          <a:ext cx="0" cy="0"/>
          <a:chOff x="0" y="0"/>
          <a:chExt cx="0" cy="0"/>
        </a:xfrm>
      </p:grpSpPr>
      <p:sp>
        <p:nvSpPr>
          <p:cNvPr id="2092" name="Google Shape;2092;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3" name="Google Shape;2093;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0"/>
        <p:cNvGrpSpPr/>
        <p:nvPr/>
      </p:nvGrpSpPr>
      <p:grpSpPr>
        <a:xfrm>
          <a:off x="0" y="0"/>
          <a:ext cx="0" cy="0"/>
          <a:chOff x="0" y="0"/>
          <a:chExt cx="0" cy="0"/>
        </a:xfrm>
      </p:grpSpPr>
      <p:sp>
        <p:nvSpPr>
          <p:cNvPr id="2431" name="Google Shape;2431;g54dda1946d_6_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2" name="Google Shape;2432;g54dda1946d_6_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6"/>
        <p:cNvGrpSpPr/>
        <p:nvPr/>
      </p:nvGrpSpPr>
      <p:grpSpPr>
        <a:xfrm>
          <a:off x="0" y="0"/>
          <a:ext cx="0" cy="0"/>
          <a:chOff x="0" y="0"/>
          <a:chExt cx="0" cy="0"/>
        </a:xfrm>
      </p:grpSpPr>
      <p:sp>
        <p:nvSpPr>
          <p:cNvPr id="2497" name="Google Shape;2497;gd5260bdd85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8" name="Google Shape;2498;gd5260bdd85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1"/>
        <p:cNvGrpSpPr/>
        <p:nvPr/>
      </p:nvGrpSpPr>
      <p:grpSpPr>
        <a:xfrm>
          <a:off x="0" y="0"/>
          <a:ext cx="0" cy="0"/>
          <a:chOff x="0" y="0"/>
          <a:chExt cx="0" cy="0"/>
        </a:xfrm>
      </p:grpSpPr>
      <p:sp>
        <p:nvSpPr>
          <p:cNvPr id="2592" name="Google Shape;2592;g54dda1946d_4_27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3" name="Google Shape;2593;g54dda1946d_4_27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6"/>
        <p:cNvGrpSpPr/>
        <p:nvPr/>
      </p:nvGrpSpPr>
      <p:grpSpPr>
        <a:xfrm>
          <a:off x="0" y="0"/>
          <a:ext cx="0" cy="0"/>
          <a:chOff x="0" y="0"/>
          <a:chExt cx="0" cy="0"/>
        </a:xfrm>
      </p:grpSpPr>
      <p:sp>
        <p:nvSpPr>
          <p:cNvPr id="2627" name="Google Shape;2627;g54dda1946d_6_3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8" name="Google Shape;2628;g54dda1946d_6_3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0"/>
        <p:cNvGrpSpPr/>
        <p:nvPr/>
      </p:nvGrpSpPr>
      <p:grpSpPr>
        <a:xfrm>
          <a:off x="0" y="0"/>
          <a:ext cx="0" cy="0"/>
          <a:chOff x="0" y="0"/>
          <a:chExt cx="0" cy="0"/>
        </a:xfrm>
      </p:grpSpPr>
      <p:sp>
        <p:nvSpPr>
          <p:cNvPr id="2661" name="Google Shape;2661;g54ff9c4cb4_3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2" name="Google Shape;2662;g54ff9c4cb4_3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0"/>
        <p:cNvGrpSpPr/>
        <p:nvPr/>
      </p:nvGrpSpPr>
      <p:grpSpPr>
        <a:xfrm>
          <a:off x="0" y="0"/>
          <a:ext cx="0" cy="0"/>
          <a:chOff x="0" y="0"/>
          <a:chExt cx="0" cy="0"/>
        </a:xfrm>
      </p:grpSpPr>
      <p:sp>
        <p:nvSpPr>
          <p:cNvPr id="2701" name="Google Shape;2701;g54dda1946d_6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2" name="Google Shape;2702;g54dda1946d_6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1"/>
        <p:cNvGrpSpPr/>
        <p:nvPr/>
      </p:nvGrpSpPr>
      <p:grpSpPr>
        <a:xfrm>
          <a:off x="0" y="0"/>
          <a:ext cx="0" cy="0"/>
          <a:chOff x="0" y="0"/>
          <a:chExt cx="0" cy="0"/>
        </a:xfrm>
      </p:grpSpPr>
      <p:sp>
        <p:nvSpPr>
          <p:cNvPr id="2712" name="Google Shape;2712;g54dda1946d_4_27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3" name="Google Shape;2713;g54dda1946d_4_27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8"/>
        <p:cNvGrpSpPr/>
        <p:nvPr/>
      </p:nvGrpSpPr>
      <p:grpSpPr>
        <a:xfrm>
          <a:off x="0" y="0"/>
          <a:ext cx="0" cy="0"/>
          <a:chOff x="0" y="0"/>
          <a:chExt cx="0" cy="0"/>
        </a:xfrm>
      </p:grpSpPr>
      <p:sp>
        <p:nvSpPr>
          <p:cNvPr id="2739" name="Google Shape;2739;g54dda1946d_4_27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0" name="Google Shape;2740;g54dda1946d_4_27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1"/>
        <p:cNvGrpSpPr/>
        <p:nvPr/>
      </p:nvGrpSpPr>
      <p:grpSpPr>
        <a:xfrm>
          <a:off x="0" y="0"/>
          <a:ext cx="0" cy="0"/>
          <a:chOff x="0" y="0"/>
          <a:chExt cx="0" cy="0"/>
        </a:xfrm>
      </p:grpSpPr>
      <p:sp>
        <p:nvSpPr>
          <p:cNvPr id="2802" name="Google Shape;2802;g1dbf865485b_0_9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3" name="Google Shape;2803;g1dbf865485b_0_9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4"/>
        <p:cNvGrpSpPr/>
        <p:nvPr/>
      </p:nvGrpSpPr>
      <p:grpSpPr>
        <a:xfrm>
          <a:off x="0" y="0"/>
          <a:ext cx="0" cy="0"/>
          <a:chOff x="0" y="0"/>
          <a:chExt cx="0" cy="0"/>
        </a:xfrm>
      </p:grpSpPr>
      <p:sp>
        <p:nvSpPr>
          <p:cNvPr id="2825" name="Google Shape;2825;gd5260bdd85_0_2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6" name="Google Shape;2826;gd5260bdd85_0_2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1"/>
        <p:cNvGrpSpPr/>
        <p:nvPr/>
      </p:nvGrpSpPr>
      <p:grpSpPr>
        <a:xfrm>
          <a:off x="0" y="0"/>
          <a:ext cx="0" cy="0"/>
          <a:chOff x="0" y="0"/>
          <a:chExt cx="0" cy="0"/>
        </a:xfrm>
      </p:grpSpPr>
      <p:sp>
        <p:nvSpPr>
          <p:cNvPr id="2142" name="Google Shape;2142;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3" name="Google Shape;2143;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0"/>
        <p:cNvGrpSpPr/>
        <p:nvPr/>
      </p:nvGrpSpPr>
      <p:grpSpPr>
        <a:xfrm>
          <a:off x="0" y="0"/>
          <a:ext cx="0" cy="0"/>
          <a:chOff x="0" y="0"/>
          <a:chExt cx="0" cy="0"/>
        </a:xfrm>
      </p:grpSpPr>
      <p:sp>
        <p:nvSpPr>
          <p:cNvPr id="2901" name="Google Shape;2901;g54dda1946d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2" name="Google Shape;2902;g54dda1946d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5"/>
        <p:cNvGrpSpPr/>
        <p:nvPr/>
      </p:nvGrpSpPr>
      <p:grpSpPr>
        <a:xfrm>
          <a:off x="0" y="0"/>
          <a:ext cx="0" cy="0"/>
          <a:chOff x="0" y="0"/>
          <a:chExt cx="0" cy="0"/>
        </a:xfrm>
      </p:grpSpPr>
      <p:sp>
        <p:nvSpPr>
          <p:cNvPr id="2916" name="Google Shape;2916;g54dda1946d_4_27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7" name="Google Shape;2917;g54dda1946d_4_27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9"/>
        <p:cNvGrpSpPr/>
        <p:nvPr/>
      </p:nvGrpSpPr>
      <p:grpSpPr>
        <a:xfrm>
          <a:off x="0" y="0"/>
          <a:ext cx="0" cy="0"/>
          <a:chOff x="0" y="0"/>
          <a:chExt cx="0" cy="0"/>
        </a:xfrm>
      </p:grpSpPr>
      <p:sp>
        <p:nvSpPr>
          <p:cNvPr id="2930" name="Google Shape;2930;g54dda1946d_4_27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1" name="Google Shape;2931;g54dda1946d_4_27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7"/>
        <p:cNvGrpSpPr/>
        <p:nvPr/>
      </p:nvGrpSpPr>
      <p:grpSpPr>
        <a:xfrm>
          <a:off x="0" y="0"/>
          <a:ext cx="0" cy="0"/>
          <a:chOff x="0" y="0"/>
          <a:chExt cx="0" cy="0"/>
        </a:xfrm>
      </p:grpSpPr>
      <p:sp>
        <p:nvSpPr>
          <p:cNvPr id="2958" name="Google Shape;2958;g54dda1946d_4_26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59" name="Google Shape;2959;g54dda1946d_4_26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7"/>
        <p:cNvGrpSpPr/>
        <p:nvPr/>
      </p:nvGrpSpPr>
      <p:grpSpPr>
        <a:xfrm>
          <a:off x="0" y="0"/>
          <a:ext cx="0" cy="0"/>
          <a:chOff x="0" y="0"/>
          <a:chExt cx="0" cy="0"/>
        </a:xfrm>
      </p:grpSpPr>
      <p:sp>
        <p:nvSpPr>
          <p:cNvPr id="3208" name="Google Shape;3208;g1dbf865485b_0_9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09" name="Google Shape;3209;g1dbf865485b_0_9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1"/>
        <p:cNvGrpSpPr/>
        <p:nvPr/>
      </p:nvGrpSpPr>
      <p:grpSpPr>
        <a:xfrm>
          <a:off x="0" y="0"/>
          <a:ext cx="0" cy="0"/>
          <a:chOff x="0" y="0"/>
          <a:chExt cx="0" cy="0"/>
        </a:xfrm>
      </p:grpSpPr>
      <p:sp>
        <p:nvSpPr>
          <p:cNvPr id="3232" name="Google Shape;3232;g54dda1946d_4_27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33" name="Google Shape;3233;g54dda1946d_4_27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0"/>
        <p:cNvGrpSpPr/>
        <p:nvPr/>
      </p:nvGrpSpPr>
      <p:grpSpPr>
        <a:xfrm>
          <a:off x="0" y="0"/>
          <a:ext cx="0" cy="0"/>
          <a:chOff x="0" y="0"/>
          <a:chExt cx="0" cy="0"/>
        </a:xfrm>
      </p:grpSpPr>
      <p:sp>
        <p:nvSpPr>
          <p:cNvPr id="3311" name="Google Shape;3311;g54dda1946d_4_26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2" name="Google Shape;3312;g54dda1946d_4_26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0"/>
        <p:cNvGrpSpPr/>
        <p:nvPr/>
      </p:nvGrpSpPr>
      <p:grpSpPr>
        <a:xfrm>
          <a:off x="0" y="0"/>
          <a:ext cx="0" cy="0"/>
          <a:chOff x="0" y="0"/>
          <a:chExt cx="0" cy="0"/>
        </a:xfrm>
      </p:grpSpPr>
      <p:sp>
        <p:nvSpPr>
          <p:cNvPr id="3411" name="Google Shape;3411;g1dbf865485b_0_9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2" name="Google Shape;3412;g1dbf865485b_0_9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7"/>
        <p:cNvGrpSpPr/>
        <p:nvPr/>
      </p:nvGrpSpPr>
      <p:grpSpPr>
        <a:xfrm>
          <a:off x="0" y="0"/>
          <a:ext cx="0" cy="0"/>
          <a:chOff x="0" y="0"/>
          <a:chExt cx="0" cy="0"/>
        </a:xfrm>
      </p:grpSpPr>
      <p:sp>
        <p:nvSpPr>
          <p:cNvPr id="3438" name="Google Shape;3438;g20224607598_0_1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9" name="Google Shape;3439;g20224607598_0_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2"/>
        <p:cNvGrpSpPr/>
        <p:nvPr/>
      </p:nvGrpSpPr>
      <p:grpSpPr>
        <a:xfrm>
          <a:off x="0" y="0"/>
          <a:ext cx="0" cy="0"/>
          <a:chOff x="0" y="0"/>
          <a:chExt cx="0" cy="0"/>
        </a:xfrm>
      </p:grpSpPr>
      <p:sp>
        <p:nvSpPr>
          <p:cNvPr id="3593" name="Google Shape;3593;g54dda1946d_4_27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94" name="Google Shape;3594;g54dda1946d_4_27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7"/>
        <p:cNvGrpSpPr/>
        <p:nvPr/>
      </p:nvGrpSpPr>
      <p:grpSpPr>
        <a:xfrm>
          <a:off x="0" y="0"/>
          <a:ext cx="0" cy="0"/>
          <a:chOff x="0" y="0"/>
          <a:chExt cx="0" cy="0"/>
        </a:xfrm>
      </p:grpSpPr>
      <p:sp>
        <p:nvSpPr>
          <p:cNvPr id="2168" name="Google Shape;2168;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9" name="Google Shape;2169;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dirty="0">
              <a:solidFill>
                <a:srgbClr val="595959"/>
              </a:solidFill>
              <a:latin typeface="Anaheim"/>
              <a:ea typeface="Anaheim"/>
              <a:cs typeface="Anaheim"/>
              <a:sym typeface="Anaheim"/>
            </a:endParaRPr>
          </a:p>
          <a:p>
            <a:pPr marL="0" lvl="0" indent="0" algn="l" rtl="0">
              <a:spcBef>
                <a:spcPts val="0"/>
              </a:spcBef>
              <a:spcAft>
                <a:spcPts val="0"/>
              </a:spcAft>
              <a:buNone/>
            </a:pP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5"/>
        <p:cNvGrpSpPr/>
        <p:nvPr/>
      </p:nvGrpSpPr>
      <p:grpSpPr>
        <a:xfrm>
          <a:off x="0" y="0"/>
          <a:ext cx="0" cy="0"/>
          <a:chOff x="0" y="0"/>
          <a:chExt cx="0" cy="0"/>
        </a:xfrm>
      </p:grpSpPr>
      <p:sp>
        <p:nvSpPr>
          <p:cNvPr id="3616" name="Google Shape;3616;g54dda1946d_4_26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7" name="Google Shape;3617;g54dda1946d_4_26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7"/>
        <p:cNvGrpSpPr/>
        <p:nvPr/>
      </p:nvGrpSpPr>
      <p:grpSpPr>
        <a:xfrm>
          <a:off x="0" y="0"/>
          <a:ext cx="0" cy="0"/>
          <a:chOff x="0" y="0"/>
          <a:chExt cx="0" cy="0"/>
        </a:xfrm>
      </p:grpSpPr>
      <p:sp>
        <p:nvSpPr>
          <p:cNvPr id="3648" name="Google Shape;3648;gd5260bdd85_0_3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49" name="Google Shape;3649;gd5260bdd85_0_3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5"/>
        <p:cNvGrpSpPr/>
        <p:nvPr/>
      </p:nvGrpSpPr>
      <p:grpSpPr>
        <a:xfrm>
          <a:off x="0" y="0"/>
          <a:ext cx="0" cy="0"/>
          <a:chOff x="0" y="0"/>
          <a:chExt cx="0" cy="0"/>
        </a:xfrm>
      </p:grpSpPr>
      <p:sp>
        <p:nvSpPr>
          <p:cNvPr id="3676" name="Google Shape;3676;g1dbf865485b_0_9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77" name="Google Shape;3677;g1dbf865485b_0_9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5">
          <a:extLst>
            <a:ext uri="{FF2B5EF4-FFF2-40B4-BE49-F238E27FC236}">
              <a16:creationId xmlns:a16="http://schemas.microsoft.com/office/drawing/2014/main" id="{1F86233D-CD35-1652-90CB-FC7C6A63421D}"/>
            </a:ext>
          </a:extLst>
        </p:cNvPr>
        <p:cNvGrpSpPr/>
        <p:nvPr/>
      </p:nvGrpSpPr>
      <p:grpSpPr>
        <a:xfrm>
          <a:off x="0" y="0"/>
          <a:ext cx="0" cy="0"/>
          <a:chOff x="0" y="0"/>
          <a:chExt cx="0" cy="0"/>
        </a:xfrm>
      </p:grpSpPr>
      <p:sp>
        <p:nvSpPr>
          <p:cNvPr id="3676" name="Google Shape;3676;g1dbf865485b_0_920:notes">
            <a:extLst>
              <a:ext uri="{FF2B5EF4-FFF2-40B4-BE49-F238E27FC236}">
                <a16:creationId xmlns:a16="http://schemas.microsoft.com/office/drawing/2014/main" id="{E2618A0A-E59C-DA0A-E04A-211BCD932E9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77" name="Google Shape;3677;g1dbf865485b_0_920:notes">
            <a:extLst>
              <a:ext uri="{FF2B5EF4-FFF2-40B4-BE49-F238E27FC236}">
                <a16:creationId xmlns:a16="http://schemas.microsoft.com/office/drawing/2014/main" id="{F1A65DB0-DEBB-5A8F-F8DC-E31C1FB2911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3684688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7">
          <a:extLst>
            <a:ext uri="{FF2B5EF4-FFF2-40B4-BE49-F238E27FC236}">
              <a16:creationId xmlns:a16="http://schemas.microsoft.com/office/drawing/2014/main" id="{BAD8DDC5-D4C9-4B91-670C-8B13282B0AD3}"/>
            </a:ext>
          </a:extLst>
        </p:cNvPr>
        <p:cNvGrpSpPr/>
        <p:nvPr/>
      </p:nvGrpSpPr>
      <p:grpSpPr>
        <a:xfrm>
          <a:off x="0" y="0"/>
          <a:ext cx="0" cy="0"/>
          <a:chOff x="0" y="0"/>
          <a:chExt cx="0" cy="0"/>
        </a:xfrm>
      </p:grpSpPr>
      <p:sp>
        <p:nvSpPr>
          <p:cNvPr id="4818" name="Google Shape;4818;g51b1a71d38_3_0:notes">
            <a:extLst>
              <a:ext uri="{FF2B5EF4-FFF2-40B4-BE49-F238E27FC236}">
                <a16:creationId xmlns:a16="http://schemas.microsoft.com/office/drawing/2014/main" id="{8FE28B7D-8C01-2FC8-0C31-66C53CB7D7C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19" name="Google Shape;4819;g51b1a71d38_3_0:notes">
            <a:extLst>
              <a:ext uri="{FF2B5EF4-FFF2-40B4-BE49-F238E27FC236}">
                <a16:creationId xmlns:a16="http://schemas.microsoft.com/office/drawing/2014/main" id="{E90C6854-7EB2-E7B3-265D-7DA0E157EF8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086359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7"/>
        <p:cNvGrpSpPr/>
        <p:nvPr/>
      </p:nvGrpSpPr>
      <p:grpSpPr>
        <a:xfrm>
          <a:off x="0" y="0"/>
          <a:ext cx="0" cy="0"/>
          <a:chOff x="0" y="0"/>
          <a:chExt cx="0" cy="0"/>
        </a:xfrm>
      </p:grpSpPr>
      <p:sp>
        <p:nvSpPr>
          <p:cNvPr id="4818" name="Google Shape;4818;g51b1a71d38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19" name="Google Shape;4819;g51b1a71d38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7">
          <a:extLst>
            <a:ext uri="{FF2B5EF4-FFF2-40B4-BE49-F238E27FC236}">
              <a16:creationId xmlns:a16="http://schemas.microsoft.com/office/drawing/2014/main" id="{ADAB37D6-725E-15AA-884F-5D29B86ACEFF}"/>
            </a:ext>
          </a:extLst>
        </p:cNvPr>
        <p:cNvGrpSpPr/>
        <p:nvPr/>
      </p:nvGrpSpPr>
      <p:grpSpPr>
        <a:xfrm>
          <a:off x="0" y="0"/>
          <a:ext cx="0" cy="0"/>
          <a:chOff x="0" y="0"/>
          <a:chExt cx="0" cy="0"/>
        </a:xfrm>
      </p:grpSpPr>
      <p:sp>
        <p:nvSpPr>
          <p:cNvPr id="4818" name="Google Shape;4818;g51b1a71d38_3_0:notes">
            <a:extLst>
              <a:ext uri="{FF2B5EF4-FFF2-40B4-BE49-F238E27FC236}">
                <a16:creationId xmlns:a16="http://schemas.microsoft.com/office/drawing/2014/main" id="{7DD34C66-BB80-B649-B8B4-CCEC1C326F4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19" name="Google Shape;4819;g51b1a71d38_3_0:notes">
            <a:extLst>
              <a:ext uri="{FF2B5EF4-FFF2-40B4-BE49-F238E27FC236}">
                <a16:creationId xmlns:a16="http://schemas.microsoft.com/office/drawing/2014/main" id="{DC6DB28E-610B-6878-133B-ECFD541C068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7017223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2"/>
        <p:cNvGrpSpPr/>
        <p:nvPr/>
      </p:nvGrpSpPr>
      <p:grpSpPr>
        <a:xfrm>
          <a:off x="0" y="0"/>
          <a:ext cx="0" cy="0"/>
          <a:chOff x="0" y="0"/>
          <a:chExt cx="0" cy="0"/>
        </a:xfrm>
      </p:grpSpPr>
      <p:sp>
        <p:nvSpPr>
          <p:cNvPr id="4753" name="Google Shape;4753;g1db521d63e3_0_3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4" name="Google Shape;4754;g1db521d63e3_0_3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2">
          <a:extLst>
            <a:ext uri="{FF2B5EF4-FFF2-40B4-BE49-F238E27FC236}">
              <a16:creationId xmlns:a16="http://schemas.microsoft.com/office/drawing/2014/main" id="{4075738A-E46E-56EB-776B-1A9E30BFA6CA}"/>
            </a:ext>
          </a:extLst>
        </p:cNvPr>
        <p:cNvGrpSpPr/>
        <p:nvPr/>
      </p:nvGrpSpPr>
      <p:grpSpPr>
        <a:xfrm>
          <a:off x="0" y="0"/>
          <a:ext cx="0" cy="0"/>
          <a:chOff x="0" y="0"/>
          <a:chExt cx="0" cy="0"/>
        </a:xfrm>
      </p:grpSpPr>
      <p:sp>
        <p:nvSpPr>
          <p:cNvPr id="4753" name="Google Shape;4753;g1db521d63e3_0_366:notes">
            <a:extLst>
              <a:ext uri="{FF2B5EF4-FFF2-40B4-BE49-F238E27FC236}">
                <a16:creationId xmlns:a16="http://schemas.microsoft.com/office/drawing/2014/main" id="{231B274F-BF56-EC9C-2D46-E5062A5EA08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4" name="Google Shape;4754;g1db521d63e3_0_366:notes">
            <a:extLst>
              <a:ext uri="{FF2B5EF4-FFF2-40B4-BE49-F238E27FC236}">
                <a16:creationId xmlns:a16="http://schemas.microsoft.com/office/drawing/2014/main" id="{5CCA32AC-AAC5-FA37-302E-ABD1B120B8D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6541575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2">
          <a:extLst>
            <a:ext uri="{FF2B5EF4-FFF2-40B4-BE49-F238E27FC236}">
              <a16:creationId xmlns:a16="http://schemas.microsoft.com/office/drawing/2014/main" id="{84B43959-525F-1050-DC60-DFA022C1B725}"/>
            </a:ext>
          </a:extLst>
        </p:cNvPr>
        <p:cNvGrpSpPr/>
        <p:nvPr/>
      </p:nvGrpSpPr>
      <p:grpSpPr>
        <a:xfrm>
          <a:off x="0" y="0"/>
          <a:ext cx="0" cy="0"/>
          <a:chOff x="0" y="0"/>
          <a:chExt cx="0" cy="0"/>
        </a:xfrm>
      </p:grpSpPr>
      <p:sp>
        <p:nvSpPr>
          <p:cNvPr id="4753" name="Google Shape;4753;g1db521d63e3_0_366:notes">
            <a:extLst>
              <a:ext uri="{FF2B5EF4-FFF2-40B4-BE49-F238E27FC236}">
                <a16:creationId xmlns:a16="http://schemas.microsoft.com/office/drawing/2014/main" id="{2D5CD912-6411-9CBE-7C5E-5F4D8BE2D32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4" name="Google Shape;4754;g1db521d63e3_0_366:notes">
            <a:extLst>
              <a:ext uri="{FF2B5EF4-FFF2-40B4-BE49-F238E27FC236}">
                <a16:creationId xmlns:a16="http://schemas.microsoft.com/office/drawing/2014/main" id="{AD19358D-82AB-D454-20B4-C82F3D4F455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907028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1"/>
        <p:cNvGrpSpPr/>
        <p:nvPr/>
      </p:nvGrpSpPr>
      <p:grpSpPr>
        <a:xfrm>
          <a:off x="0" y="0"/>
          <a:ext cx="0" cy="0"/>
          <a:chOff x="0" y="0"/>
          <a:chExt cx="0" cy="0"/>
        </a:xfrm>
      </p:grpSpPr>
      <p:sp>
        <p:nvSpPr>
          <p:cNvPr id="2222" name="Google Shape;2222;gd5260bdd85_0_1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3" name="Google Shape;2223;gd5260bdd85_0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1"/>
        <p:cNvGrpSpPr/>
        <p:nvPr/>
      </p:nvGrpSpPr>
      <p:grpSpPr>
        <a:xfrm>
          <a:off x="0" y="0"/>
          <a:ext cx="0" cy="0"/>
          <a:chOff x="0" y="0"/>
          <a:chExt cx="0" cy="0"/>
        </a:xfrm>
      </p:grpSpPr>
      <p:sp>
        <p:nvSpPr>
          <p:cNvPr id="3782" name="Google Shape;3782;g1db521d63e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3" name="Google Shape;3783;g1db521d63e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1">
          <a:extLst>
            <a:ext uri="{FF2B5EF4-FFF2-40B4-BE49-F238E27FC236}">
              <a16:creationId xmlns:a16="http://schemas.microsoft.com/office/drawing/2014/main" id="{F13DAB5F-E107-DCDA-E677-7BAB0F535210}"/>
            </a:ext>
          </a:extLst>
        </p:cNvPr>
        <p:cNvGrpSpPr/>
        <p:nvPr/>
      </p:nvGrpSpPr>
      <p:grpSpPr>
        <a:xfrm>
          <a:off x="0" y="0"/>
          <a:ext cx="0" cy="0"/>
          <a:chOff x="0" y="0"/>
          <a:chExt cx="0" cy="0"/>
        </a:xfrm>
      </p:grpSpPr>
      <p:sp>
        <p:nvSpPr>
          <p:cNvPr id="3782" name="Google Shape;3782;g1db521d63e3_0_0:notes">
            <a:extLst>
              <a:ext uri="{FF2B5EF4-FFF2-40B4-BE49-F238E27FC236}">
                <a16:creationId xmlns:a16="http://schemas.microsoft.com/office/drawing/2014/main" id="{FCAAB9AA-5609-D94C-0CAA-9B2BF851963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3" name="Google Shape;3783;g1db521d63e3_0_0:notes">
            <a:extLst>
              <a:ext uri="{FF2B5EF4-FFF2-40B4-BE49-F238E27FC236}">
                <a16:creationId xmlns:a16="http://schemas.microsoft.com/office/drawing/2014/main" id="{ABE70073-D5D0-1FEB-7C6B-0C4D2E496C3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430482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9"/>
        <p:cNvGrpSpPr/>
        <p:nvPr/>
      </p:nvGrpSpPr>
      <p:grpSpPr>
        <a:xfrm>
          <a:off x="0" y="0"/>
          <a:ext cx="0" cy="0"/>
          <a:chOff x="0" y="0"/>
          <a:chExt cx="0" cy="0"/>
        </a:xfrm>
      </p:grpSpPr>
      <p:sp>
        <p:nvSpPr>
          <p:cNvPr id="2250" name="Google Shape;2250;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1" name="Google Shape;2251;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4"/>
        <p:cNvGrpSpPr/>
        <p:nvPr/>
      </p:nvGrpSpPr>
      <p:grpSpPr>
        <a:xfrm>
          <a:off x="0" y="0"/>
          <a:ext cx="0" cy="0"/>
          <a:chOff x="0" y="0"/>
          <a:chExt cx="0" cy="0"/>
        </a:xfrm>
      </p:grpSpPr>
      <p:sp>
        <p:nvSpPr>
          <p:cNvPr id="2275" name="Google Shape;2275;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6" name="Google Shape;2276;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1"/>
        <p:cNvGrpSpPr/>
        <p:nvPr/>
      </p:nvGrpSpPr>
      <p:grpSpPr>
        <a:xfrm>
          <a:off x="0" y="0"/>
          <a:ext cx="0" cy="0"/>
          <a:chOff x="0" y="0"/>
          <a:chExt cx="0" cy="0"/>
        </a:xfrm>
      </p:grpSpPr>
      <p:sp>
        <p:nvSpPr>
          <p:cNvPr id="2332" name="Google Shape;2332;g54dda1946d_6_2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3" name="Google Shape;2333;g54dda1946d_6_2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3"/>
        <p:cNvGrpSpPr/>
        <p:nvPr/>
      </p:nvGrpSpPr>
      <p:grpSpPr>
        <a:xfrm>
          <a:off x="0" y="0"/>
          <a:ext cx="0" cy="0"/>
          <a:chOff x="0" y="0"/>
          <a:chExt cx="0" cy="0"/>
        </a:xfrm>
      </p:grpSpPr>
      <p:sp>
        <p:nvSpPr>
          <p:cNvPr id="2384" name="Google Shape;2384;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5" name="Google Shape;2385;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9"/>
        <p:cNvGrpSpPr/>
        <p:nvPr/>
      </p:nvGrpSpPr>
      <p:grpSpPr>
        <a:xfrm>
          <a:off x="0" y="0"/>
          <a:ext cx="0" cy="0"/>
          <a:chOff x="0" y="0"/>
          <a:chExt cx="0" cy="0"/>
        </a:xfrm>
      </p:grpSpPr>
      <p:sp>
        <p:nvSpPr>
          <p:cNvPr id="2410" name="Google Shape;2410;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1" name="Google Shape;2411;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2"/>
        </a:solidFill>
        <a:effectLst/>
      </p:bgPr>
    </p:bg>
    <p:spTree>
      <p:nvGrpSpPr>
        <p:cNvPr id="1" name="Shape 8"/>
        <p:cNvGrpSpPr/>
        <p:nvPr/>
      </p:nvGrpSpPr>
      <p:grpSpPr>
        <a:xfrm>
          <a:off x="0" y="0"/>
          <a:ext cx="0" cy="0"/>
          <a:chOff x="0" y="0"/>
          <a:chExt cx="0" cy="0"/>
        </a:xfrm>
      </p:grpSpPr>
      <p:grpSp>
        <p:nvGrpSpPr>
          <p:cNvPr id="9" name="Google Shape;9;p2"/>
          <p:cNvGrpSpPr/>
          <p:nvPr/>
        </p:nvGrpSpPr>
        <p:grpSpPr>
          <a:xfrm>
            <a:off x="0" y="0"/>
            <a:ext cx="9144091" cy="5143648"/>
            <a:chOff x="0" y="0"/>
            <a:chExt cx="7440875" cy="4152456"/>
          </a:xfrm>
        </p:grpSpPr>
        <p:sp>
          <p:nvSpPr>
            <p:cNvPr id="10" name="Google Shape;10;p2"/>
            <p:cNvSpPr/>
            <p:nvPr/>
          </p:nvSpPr>
          <p:spPr>
            <a:xfrm>
              <a:off x="265057"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583651"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902179"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1220641"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1539169"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1857762" y="0"/>
              <a:ext cx="7414" cy="2884827"/>
            </a:xfrm>
            <a:custGeom>
              <a:avLst/>
              <a:gdLst/>
              <a:ahLst/>
              <a:cxnLst/>
              <a:rect l="l" t="t" r="r" b="b"/>
              <a:pathLst>
                <a:path w="113"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2176224"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2494752"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2813346"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3131874"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3450336" y="0"/>
              <a:ext cx="7479" cy="2884827"/>
            </a:xfrm>
            <a:custGeom>
              <a:avLst/>
              <a:gdLst/>
              <a:ahLst/>
              <a:cxnLst/>
              <a:rect l="l" t="t" r="r" b="b"/>
              <a:pathLst>
                <a:path w="114"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3768929"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4087457"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4405920"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4724447"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5043041" y="0"/>
              <a:ext cx="7414" cy="2884827"/>
            </a:xfrm>
            <a:custGeom>
              <a:avLst/>
              <a:gdLst/>
              <a:ahLst/>
              <a:cxnLst/>
              <a:rect l="l" t="t" r="r" b="b"/>
              <a:pathLst>
                <a:path w="113"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5361634"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5680031"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5998624"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6317152"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6635615" y="0"/>
              <a:ext cx="7479" cy="2884827"/>
            </a:xfrm>
            <a:custGeom>
              <a:avLst/>
              <a:gdLst/>
              <a:ahLst/>
              <a:cxnLst/>
              <a:rect l="l" t="t" r="r" b="b"/>
              <a:pathLst>
                <a:path w="114"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6954208"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7272736"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0" y="70857"/>
              <a:ext cx="7440875" cy="7479"/>
            </a:xfrm>
            <a:custGeom>
              <a:avLst/>
              <a:gdLst/>
              <a:ahLst/>
              <a:cxnLst/>
              <a:rect l="l" t="t" r="r" b="b"/>
              <a:pathLst>
                <a:path w="113415" h="114" extrusionOk="0">
                  <a:moveTo>
                    <a:pt x="0" y="0"/>
                  </a:moveTo>
                  <a:lnTo>
                    <a:pt x="0" y="114"/>
                  </a:lnTo>
                  <a:lnTo>
                    <a:pt x="113414" y="114"/>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0" y="374885"/>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0" y="678783"/>
              <a:ext cx="7440875" cy="7479"/>
            </a:xfrm>
            <a:custGeom>
              <a:avLst/>
              <a:gdLst/>
              <a:ahLst/>
              <a:cxnLst/>
              <a:rect l="l" t="t" r="r" b="b"/>
              <a:pathLst>
                <a:path w="113415" h="114" extrusionOk="0">
                  <a:moveTo>
                    <a:pt x="0" y="0"/>
                  </a:moveTo>
                  <a:lnTo>
                    <a:pt x="0" y="114"/>
                  </a:lnTo>
                  <a:lnTo>
                    <a:pt x="113414" y="114"/>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0" y="982811"/>
              <a:ext cx="7440875" cy="7414"/>
            </a:xfrm>
            <a:custGeom>
              <a:avLst/>
              <a:gdLst/>
              <a:ahLst/>
              <a:cxnLst/>
              <a:rect l="l" t="t" r="r" b="b"/>
              <a:pathLst>
                <a:path w="113415" h="113"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0" y="1286708"/>
              <a:ext cx="7440875" cy="7545"/>
            </a:xfrm>
            <a:custGeom>
              <a:avLst/>
              <a:gdLst/>
              <a:ahLst/>
              <a:cxnLst/>
              <a:rect l="l" t="t" r="r" b="b"/>
              <a:pathLst>
                <a:path w="113415" h="115" extrusionOk="0">
                  <a:moveTo>
                    <a:pt x="0" y="1"/>
                  </a:moveTo>
                  <a:lnTo>
                    <a:pt x="0" y="114"/>
                  </a:lnTo>
                  <a:lnTo>
                    <a:pt x="113414" y="114"/>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0" y="1590737"/>
              <a:ext cx="7440875" cy="7414"/>
            </a:xfrm>
            <a:custGeom>
              <a:avLst/>
              <a:gdLst/>
              <a:ahLst/>
              <a:cxnLst/>
              <a:rect l="l" t="t" r="r" b="b"/>
              <a:pathLst>
                <a:path w="113415" h="113" extrusionOk="0">
                  <a:moveTo>
                    <a:pt x="0" y="1"/>
                  </a:moveTo>
                  <a:lnTo>
                    <a:pt x="0" y="112"/>
                  </a:lnTo>
                  <a:lnTo>
                    <a:pt x="113414" y="112"/>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0" y="1894700"/>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0" y="2198597"/>
              <a:ext cx="7440875" cy="7479"/>
            </a:xfrm>
            <a:custGeom>
              <a:avLst/>
              <a:gdLst/>
              <a:ahLst/>
              <a:cxnLst/>
              <a:rect l="l" t="t" r="r" b="b"/>
              <a:pathLst>
                <a:path w="113415" h="114" extrusionOk="0">
                  <a:moveTo>
                    <a:pt x="0" y="0"/>
                  </a:moveTo>
                  <a:lnTo>
                    <a:pt x="0" y="114"/>
                  </a:lnTo>
                  <a:lnTo>
                    <a:pt x="113414" y="114"/>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0" y="2502625"/>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0" y="2806523"/>
              <a:ext cx="7440875" cy="7479"/>
            </a:xfrm>
            <a:custGeom>
              <a:avLst/>
              <a:gdLst/>
              <a:ahLst/>
              <a:cxnLst/>
              <a:rect l="l" t="t" r="r" b="b"/>
              <a:pathLst>
                <a:path w="113415" h="114" extrusionOk="0">
                  <a:moveTo>
                    <a:pt x="0" y="1"/>
                  </a:moveTo>
                  <a:lnTo>
                    <a:pt x="0" y="114"/>
                  </a:lnTo>
                  <a:lnTo>
                    <a:pt x="113414" y="114"/>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265057"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583651"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902179"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1220641"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1539169"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1857762" y="2431703"/>
              <a:ext cx="7414" cy="1720754"/>
            </a:xfrm>
            <a:custGeom>
              <a:avLst/>
              <a:gdLst/>
              <a:ahLst/>
              <a:cxnLst/>
              <a:rect l="l" t="t" r="r" b="b"/>
              <a:pathLst>
                <a:path w="113"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2176224"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2494752"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2813346"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3131874"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3450336" y="2431703"/>
              <a:ext cx="7479" cy="1720754"/>
            </a:xfrm>
            <a:custGeom>
              <a:avLst/>
              <a:gdLst/>
              <a:ahLst/>
              <a:cxnLst/>
              <a:rect l="l" t="t" r="r" b="b"/>
              <a:pathLst>
                <a:path w="114"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3768929"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4087457"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4405920"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4724447"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5043041" y="2431703"/>
              <a:ext cx="7414" cy="1720754"/>
            </a:xfrm>
            <a:custGeom>
              <a:avLst/>
              <a:gdLst/>
              <a:ahLst/>
              <a:cxnLst/>
              <a:rect l="l" t="t" r="r" b="b"/>
              <a:pathLst>
                <a:path w="113"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a:off x="5361634"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a:off x="5680031"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a:off x="5998624"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a:off x="6317152"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a:off x="6635615" y="2431703"/>
              <a:ext cx="7479" cy="1720754"/>
            </a:xfrm>
            <a:custGeom>
              <a:avLst/>
              <a:gdLst/>
              <a:ahLst/>
              <a:cxnLst/>
              <a:rect l="l" t="t" r="r" b="b"/>
              <a:pathLst>
                <a:path w="114"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6954208"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a:off x="7272736"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a:off x="0" y="2502494"/>
              <a:ext cx="7440875" cy="7479"/>
            </a:xfrm>
            <a:custGeom>
              <a:avLst/>
              <a:gdLst/>
              <a:ahLst/>
              <a:cxnLst/>
              <a:rect l="l" t="t" r="r" b="b"/>
              <a:pathLst>
                <a:path w="113415" h="114" extrusionOk="0">
                  <a:moveTo>
                    <a:pt x="0" y="1"/>
                  </a:moveTo>
                  <a:lnTo>
                    <a:pt x="0" y="114"/>
                  </a:lnTo>
                  <a:lnTo>
                    <a:pt x="113414" y="114"/>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0" y="2806523"/>
              <a:ext cx="7440875" cy="7414"/>
            </a:xfrm>
            <a:custGeom>
              <a:avLst/>
              <a:gdLst/>
              <a:ahLst/>
              <a:cxnLst/>
              <a:rect l="l" t="t" r="r" b="b"/>
              <a:pathLst>
                <a:path w="113415" h="113" extrusionOk="0">
                  <a:moveTo>
                    <a:pt x="0" y="1"/>
                  </a:moveTo>
                  <a:lnTo>
                    <a:pt x="0" y="112"/>
                  </a:lnTo>
                  <a:lnTo>
                    <a:pt x="113414" y="112"/>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a:off x="0" y="3110420"/>
              <a:ext cx="7440875" cy="7545"/>
            </a:xfrm>
            <a:custGeom>
              <a:avLst/>
              <a:gdLst/>
              <a:ahLst/>
              <a:cxnLst/>
              <a:rect l="l" t="t" r="r" b="b"/>
              <a:pathLst>
                <a:path w="113415" h="115" extrusionOk="0">
                  <a:moveTo>
                    <a:pt x="0" y="1"/>
                  </a:moveTo>
                  <a:lnTo>
                    <a:pt x="0" y="114"/>
                  </a:lnTo>
                  <a:lnTo>
                    <a:pt x="113414" y="114"/>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2"/>
            <p:cNvSpPr/>
            <p:nvPr/>
          </p:nvSpPr>
          <p:spPr>
            <a:xfrm>
              <a:off x="0" y="3414448"/>
              <a:ext cx="7440875" cy="7414"/>
            </a:xfrm>
            <a:custGeom>
              <a:avLst/>
              <a:gdLst/>
              <a:ahLst/>
              <a:cxnLst/>
              <a:rect l="l" t="t" r="r" b="b"/>
              <a:pathLst>
                <a:path w="113415" h="113" extrusionOk="0">
                  <a:moveTo>
                    <a:pt x="0" y="1"/>
                  </a:moveTo>
                  <a:lnTo>
                    <a:pt x="0" y="112"/>
                  </a:lnTo>
                  <a:lnTo>
                    <a:pt x="113414" y="112"/>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0" y="3718411"/>
              <a:ext cx="7440875" cy="7479"/>
            </a:xfrm>
            <a:custGeom>
              <a:avLst/>
              <a:gdLst/>
              <a:ahLst/>
              <a:cxnLst/>
              <a:rect l="l" t="t" r="r" b="b"/>
              <a:pathLst>
                <a:path w="113415" h="114" extrusionOk="0">
                  <a:moveTo>
                    <a:pt x="0" y="0"/>
                  </a:moveTo>
                  <a:lnTo>
                    <a:pt x="0" y="113"/>
                  </a:lnTo>
                  <a:lnTo>
                    <a:pt x="113414" y="113"/>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a:off x="0" y="4022440"/>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 name="Google Shape;72;p2"/>
          <p:cNvGrpSpPr/>
          <p:nvPr/>
        </p:nvGrpSpPr>
        <p:grpSpPr>
          <a:xfrm>
            <a:off x="502465" y="399924"/>
            <a:ext cx="8139069" cy="4343656"/>
            <a:chOff x="916986" y="2500875"/>
            <a:chExt cx="2280618" cy="1217119"/>
          </a:xfrm>
        </p:grpSpPr>
        <p:sp>
          <p:nvSpPr>
            <p:cNvPr id="73" name="Google Shape;73;p2"/>
            <p:cNvSpPr/>
            <p:nvPr/>
          </p:nvSpPr>
          <p:spPr>
            <a:xfrm>
              <a:off x="930568" y="2514572"/>
              <a:ext cx="105996" cy="1189768"/>
            </a:xfrm>
            <a:custGeom>
              <a:avLst/>
              <a:gdLst/>
              <a:ahLst/>
              <a:cxnLst/>
              <a:rect l="l" t="t" r="r" b="b"/>
              <a:pathLst>
                <a:path w="1834" h="20586" extrusionOk="0">
                  <a:moveTo>
                    <a:pt x="1147" y="1"/>
                  </a:moveTo>
                  <a:cubicBezTo>
                    <a:pt x="515" y="1"/>
                    <a:pt x="1" y="509"/>
                    <a:pt x="1" y="1139"/>
                  </a:cubicBezTo>
                  <a:lnTo>
                    <a:pt x="1" y="1854"/>
                  </a:lnTo>
                  <a:cubicBezTo>
                    <a:pt x="440" y="1854"/>
                    <a:pt x="796" y="2209"/>
                    <a:pt x="796" y="2645"/>
                  </a:cubicBezTo>
                  <a:cubicBezTo>
                    <a:pt x="796" y="3081"/>
                    <a:pt x="440" y="3433"/>
                    <a:pt x="1" y="3433"/>
                  </a:cubicBezTo>
                  <a:lnTo>
                    <a:pt x="1" y="4390"/>
                  </a:lnTo>
                  <a:cubicBezTo>
                    <a:pt x="440" y="4390"/>
                    <a:pt x="796" y="4745"/>
                    <a:pt x="796" y="5181"/>
                  </a:cubicBezTo>
                  <a:cubicBezTo>
                    <a:pt x="796" y="5615"/>
                    <a:pt x="440" y="5969"/>
                    <a:pt x="1" y="5969"/>
                  </a:cubicBezTo>
                  <a:lnTo>
                    <a:pt x="1" y="6924"/>
                  </a:lnTo>
                  <a:cubicBezTo>
                    <a:pt x="440" y="6924"/>
                    <a:pt x="796" y="7281"/>
                    <a:pt x="796" y="7717"/>
                  </a:cubicBezTo>
                  <a:cubicBezTo>
                    <a:pt x="796" y="8151"/>
                    <a:pt x="440" y="8505"/>
                    <a:pt x="1" y="8505"/>
                  </a:cubicBezTo>
                  <a:lnTo>
                    <a:pt x="1" y="9460"/>
                  </a:lnTo>
                  <a:cubicBezTo>
                    <a:pt x="440" y="9460"/>
                    <a:pt x="796" y="9815"/>
                    <a:pt x="796" y="10251"/>
                  </a:cubicBezTo>
                  <a:cubicBezTo>
                    <a:pt x="796" y="10687"/>
                    <a:pt x="440" y="11041"/>
                    <a:pt x="1" y="11041"/>
                  </a:cubicBezTo>
                  <a:lnTo>
                    <a:pt x="1" y="11996"/>
                  </a:lnTo>
                  <a:cubicBezTo>
                    <a:pt x="440" y="11996"/>
                    <a:pt x="796" y="12351"/>
                    <a:pt x="796" y="12787"/>
                  </a:cubicBezTo>
                  <a:cubicBezTo>
                    <a:pt x="796" y="13222"/>
                    <a:pt x="440" y="13575"/>
                    <a:pt x="1" y="13575"/>
                  </a:cubicBezTo>
                  <a:lnTo>
                    <a:pt x="1" y="14532"/>
                  </a:lnTo>
                  <a:cubicBezTo>
                    <a:pt x="440" y="14532"/>
                    <a:pt x="796" y="14886"/>
                    <a:pt x="796" y="15322"/>
                  </a:cubicBezTo>
                  <a:cubicBezTo>
                    <a:pt x="796" y="15758"/>
                    <a:pt x="440" y="16111"/>
                    <a:pt x="1" y="16111"/>
                  </a:cubicBezTo>
                  <a:lnTo>
                    <a:pt x="1" y="17068"/>
                  </a:lnTo>
                  <a:cubicBezTo>
                    <a:pt x="440" y="17068"/>
                    <a:pt x="796" y="17422"/>
                    <a:pt x="796" y="17856"/>
                  </a:cubicBezTo>
                  <a:cubicBezTo>
                    <a:pt x="796" y="18292"/>
                    <a:pt x="440" y="18647"/>
                    <a:pt x="1" y="18647"/>
                  </a:cubicBezTo>
                  <a:lnTo>
                    <a:pt x="1" y="19448"/>
                  </a:lnTo>
                  <a:cubicBezTo>
                    <a:pt x="1" y="20077"/>
                    <a:pt x="515" y="20586"/>
                    <a:pt x="1147" y="20586"/>
                  </a:cubicBezTo>
                  <a:lnTo>
                    <a:pt x="1833" y="20586"/>
                  </a:lnTo>
                  <a:lnTo>
                    <a:pt x="183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a:off x="1036508" y="2514572"/>
              <a:ext cx="2147431" cy="1189768"/>
            </a:xfrm>
            <a:custGeom>
              <a:avLst/>
              <a:gdLst/>
              <a:ahLst/>
              <a:cxnLst/>
              <a:rect l="l" t="t" r="r" b="b"/>
              <a:pathLst>
                <a:path w="37156" h="20586" extrusionOk="0">
                  <a:moveTo>
                    <a:pt x="0" y="1"/>
                  </a:moveTo>
                  <a:lnTo>
                    <a:pt x="0" y="20586"/>
                  </a:lnTo>
                  <a:lnTo>
                    <a:pt x="36303" y="20586"/>
                  </a:lnTo>
                  <a:cubicBezTo>
                    <a:pt x="36773" y="20586"/>
                    <a:pt x="37156" y="20205"/>
                    <a:pt x="37156" y="19733"/>
                  </a:cubicBezTo>
                  <a:lnTo>
                    <a:pt x="37156" y="851"/>
                  </a:lnTo>
                  <a:cubicBezTo>
                    <a:pt x="37156" y="382"/>
                    <a:pt x="36773" y="1"/>
                    <a:pt x="363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2"/>
            <p:cNvSpPr/>
            <p:nvPr/>
          </p:nvSpPr>
          <p:spPr>
            <a:xfrm>
              <a:off x="916986" y="2500875"/>
              <a:ext cx="93570" cy="139459"/>
            </a:xfrm>
            <a:custGeom>
              <a:avLst/>
              <a:gdLst/>
              <a:ahLst/>
              <a:cxnLst/>
              <a:rect l="l" t="t" r="r" b="b"/>
              <a:pathLst>
                <a:path w="1619" h="2413" extrusionOk="0">
                  <a:moveTo>
                    <a:pt x="1382" y="0"/>
                  </a:moveTo>
                  <a:cubicBezTo>
                    <a:pt x="620" y="0"/>
                    <a:pt x="0" y="617"/>
                    <a:pt x="0" y="1376"/>
                  </a:cubicBezTo>
                  <a:lnTo>
                    <a:pt x="0" y="2177"/>
                  </a:lnTo>
                  <a:cubicBezTo>
                    <a:pt x="0" y="2308"/>
                    <a:pt x="106" y="2412"/>
                    <a:pt x="236" y="2412"/>
                  </a:cubicBezTo>
                  <a:cubicBezTo>
                    <a:pt x="367" y="2412"/>
                    <a:pt x="473" y="2308"/>
                    <a:pt x="473" y="2177"/>
                  </a:cubicBezTo>
                  <a:lnTo>
                    <a:pt x="473" y="1376"/>
                  </a:lnTo>
                  <a:cubicBezTo>
                    <a:pt x="473" y="878"/>
                    <a:pt x="881" y="474"/>
                    <a:pt x="1382" y="474"/>
                  </a:cubicBezTo>
                  <a:cubicBezTo>
                    <a:pt x="1512" y="474"/>
                    <a:pt x="1618" y="367"/>
                    <a:pt x="1618" y="238"/>
                  </a:cubicBezTo>
                  <a:cubicBezTo>
                    <a:pt x="1618" y="107"/>
                    <a:pt x="1512" y="0"/>
                    <a:pt x="13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2"/>
            <p:cNvSpPr/>
            <p:nvPr/>
          </p:nvSpPr>
          <p:spPr>
            <a:xfrm>
              <a:off x="916986" y="3578650"/>
              <a:ext cx="133160" cy="139344"/>
            </a:xfrm>
            <a:custGeom>
              <a:avLst/>
              <a:gdLst/>
              <a:ahLst/>
              <a:cxnLst/>
              <a:rect l="l" t="t" r="r" b="b"/>
              <a:pathLst>
                <a:path w="2304" h="2411" extrusionOk="0">
                  <a:moveTo>
                    <a:pt x="236" y="0"/>
                  </a:moveTo>
                  <a:cubicBezTo>
                    <a:pt x="106" y="0"/>
                    <a:pt x="0" y="106"/>
                    <a:pt x="0" y="236"/>
                  </a:cubicBezTo>
                  <a:lnTo>
                    <a:pt x="0" y="1037"/>
                  </a:lnTo>
                  <a:cubicBezTo>
                    <a:pt x="0" y="1795"/>
                    <a:pt x="620" y="2410"/>
                    <a:pt x="1382" y="2410"/>
                  </a:cubicBezTo>
                  <a:lnTo>
                    <a:pt x="2068" y="2410"/>
                  </a:lnTo>
                  <a:cubicBezTo>
                    <a:pt x="2199" y="2410"/>
                    <a:pt x="2304" y="2306"/>
                    <a:pt x="2304" y="2175"/>
                  </a:cubicBezTo>
                  <a:cubicBezTo>
                    <a:pt x="2304" y="2043"/>
                    <a:pt x="2199" y="1939"/>
                    <a:pt x="2068" y="1939"/>
                  </a:cubicBezTo>
                  <a:lnTo>
                    <a:pt x="1382" y="1939"/>
                  </a:lnTo>
                  <a:cubicBezTo>
                    <a:pt x="881" y="1939"/>
                    <a:pt x="473" y="1535"/>
                    <a:pt x="473" y="1037"/>
                  </a:cubicBezTo>
                  <a:lnTo>
                    <a:pt x="473" y="236"/>
                  </a:lnTo>
                  <a:cubicBezTo>
                    <a:pt x="473" y="106"/>
                    <a:pt x="367" y="0"/>
                    <a:pt x="2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2917819" y="3493113"/>
              <a:ext cx="279786" cy="224880"/>
            </a:xfrm>
            <a:custGeom>
              <a:avLst/>
              <a:gdLst/>
              <a:ahLst/>
              <a:cxnLst/>
              <a:rect l="l" t="t" r="r" b="b"/>
              <a:pathLst>
                <a:path w="4841" h="3891" extrusionOk="0">
                  <a:moveTo>
                    <a:pt x="4605" y="0"/>
                  </a:moveTo>
                  <a:cubicBezTo>
                    <a:pt x="4473" y="0"/>
                    <a:pt x="4367" y="107"/>
                    <a:pt x="4367" y="236"/>
                  </a:cubicBezTo>
                  <a:lnTo>
                    <a:pt x="4367" y="2802"/>
                  </a:lnTo>
                  <a:cubicBezTo>
                    <a:pt x="4367" y="3142"/>
                    <a:pt x="4092" y="3419"/>
                    <a:pt x="3752" y="3419"/>
                  </a:cubicBezTo>
                  <a:lnTo>
                    <a:pt x="238" y="3419"/>
                  </a:lnTo>
                  <a:cubicBezTo>
                    <a:pt x="107" y="3419"/>
                    <a:pt x="1" y="3523"/>
                    <a:pt x="1" y="3655"/>
                  </a:cubicBezTo>
                  <a:cubicBezTo>
                    <a:pt x="1" y="3786"/>
                    <a:pt x="107" y="3890"/>
                    <a:pt x="238" y="3890"/>
                  </a:cubicBezTo>
                  <a:lnTo>
                    <a:pt x="3752" y="3890"/>
                  </a:lnTo>
                  <a:cubicBezTo>
                    <a:pt x="4353" y="3890"/>
                    <a:pt x="4840" y="3403"/>
                    <a:pt x="4840" y="2802"/>
                  </a:cubicBezTo>
                  <a:lnTo>
                    <a:pt x="4840" y="236"/>
                  </a:lnTo>
                  <a:cubicBezTo>
                    <a:pt x="4840" y="107"/>
                    <a:pt x="4734" y="0"/>
                    <a:pt x="46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 name="Google Shape;78;p2"/>
          <p:cNvSpPr txBox="1">
            <a:spLocks noGrp="1"/>
          </p:cNvSpPr>
          <p:nvPr>
            <p:ph type="ctrTitle"/>
          </p:nvPr>
        </p:nvSpPr>
        <p:spPr>
          <a:xfrm>
            <a:off x="1920100" y="1584325"/>
            <a:ext cx="5304000" cy="1807200"/>
          </a:xfrm>
          <a:prstGeom prst="rect">
            <a:avLst/>
          </a:prstGeom>
        </p:spPr>
        <p:txBody>
          <a:bodyPr spcFirstLastPara="1" wrap="square" lIns="91425" tIns="91425" rIns="91425" bIns="91425" anchor="b" anchorCtr="0">
            <a:noAutofit/>
          </a:bodyPr>
          <a:lstStyle>
            <a:lvl1pPr lvl="0" algn="ctr">
              <a:lnSpc>
                <a:spcPct val="115000"/>
              </a:lnSpc>
              <a:spcBef>
                <a:spcPts val="0"/>
              </a:spcBef>
              <a:spcAft>
                <a:spcPts val="0"/>
              </a:spcAft>
              <a:buClr>
                <a:srgbClr val="191919"/>
              </a:buClr>
              <a:buSzPts val="5200"/>
              <a:buNone/>
              <a:defRPr sz="96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79" name="Google Shape;79;p2"/>
          <p:cNvSpPr txBox="1">
            <a:spLocks noGrp="1"/>
          </p:cNvSpPr>
          <p:nvPr>
            <p:ph type="subTitle" idx="1"/>
          </p:nvPr>
        </p:nvSpPr>
        <p:spPr>
          <a:xfrm>
            <a:off x="1920025" y="3432600"/>
            <a:ext cx="5304000" cy="373200"/>
          </a:xfrm>
          <a:prstGeom prst="rect">
            <a:avLst/>
          </a:prstGeom>
          <a:noFill/>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6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80" name="Google Shape;80;p2"/>
          <p:cNvSpPr/>
          <p:nvPr/>
        </p:nvSpPr>
        <p:spPr>
          <a:xfrm>
            <a:off x="152091" y="213136"/>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2"/>
          <p:cNvSpPr/>
          <p:nvPr/>
        </p:nvSpPr>
        <p:spPr>
          <a:xfrm>
            <a:off x="152091" y="4709036"/>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666"/>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able of contents">
  <p:cSld name="BLANK_1_1_1_1_1_1">
    <p:bg>
      <p:bgPr>
        <a:solidFill>
          <a:schemeClr val="dk2"/>
        </a:solidFill>
        <a:effectLst/>
      </p:bgPr>
    </p:bg>
    <p:spTree>
      <p:nvGrpSpPr>
        <p:cNvPr id="1" name="Shape 667"/>
        <p:cNvGrpSpPr/>
        <p:nvPr/>
      </p:nvGrpSpPr>
      <p:grpSpPr>
        <a:xfrm>
          <a:off x="0" y="0"/>
          <a:ext cx="0" cy="0"/>
          <a:chOff x="0" y="0"/>
          <a:chExt cx="0" cy="0"/>
        </a:xfrm>
      </p:grpSpPr>
      <p:grpSp>
        <p:nvGrpSpPr>
          <p:cNvPr id="668" name="Google Shape;668;p13"/>
          <p:cNvGrpSpPr/>
          <p:nvPr/>
        </p:nvGrpSpPr>
        <p:grpSpPr>
          <a:xfrm>
            <a:off x="0" y="0"/>
            <a:ext cx="9144091" cy="5143648"/>
            <a:chOff x="0" y="0"/>
            <a:chExt cx="7440875" cy="4152456"/>
          </a:xfrm>
        </p:grpSpPr>
        <p:sp>
          <p:nvSpPr>
            <p:cNvPr id="669" name="Google Shape;669;p13"/>
            <p:cNvSpPr/>
            <p:nvPr/>
          </p:nvSpPr>
          <p:spPr>
            <a:xfrm>
              <a:off x="265057"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13"/>
            <p:cNvSpPr/>
            <p:nvPr/>
          </p:nvSpPr>
          <p:spPr>
            <a:xfrm>
              <a:off x="583651"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13"/>
            <p:cNvSpPr/>
            <p:nvPr/>
          </p:nvSpPr>
          <p:spPr>
            <a:xfrm>
              <a:off x="902179"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13"/>
            <p:cNvSpPr/>
            <p:nvPr/>
          </p:nvSpPr>
          <p:spPr>
            <a:xfrm>
              <a:off x="1220641"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13"/>
            <p:cNvSpPr/>
            <p:nvPr/>
          </p:nvSpPr>
          <p:spPr>
            <a:xfrm>
              <a:off x="1539169"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13"/>
            <p:cNvSpPr/>
            <p:nvPr/>
          </p:nvSpPr>
          <p:spPr>
            <a:xfrm>
              <a:off x="1857762" y="0"/>
              <a:ext cx="7414" cy="2884827"/>
            </a:xfrm>
            <a:custGeom>
              <a:avLst/>
              <a:gdLst/>
              <a:ahLst/>
              <a:cxnLst/>
              <a:rect l="l" t="t" r="r" b="b"/>
              <a:pathLst>
                <a:path w="113"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13"/>
            <p:cNvSpPr/>
            <p:nvPr/>
          </p:nvSpPr>
          <p:spPr>
            <a:xfrm>
              <a:off x="2176224"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13"/>
            <p:cNvSpPr/>
            <p:nvPr/>
          </p:nvSpPr>
          <p:spPr>
            <a:xfrm>
              <a:off x="2494752"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13"/>
            <p:cNvSpPr/>
            <p:nvPr/>
          </p:nvSpPr>
          <p:spPr>
            <a:xfrm>
              <a:off x="2813346"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13"/>
            <p:cNvSpPr/>
            <p:nvPr/>
          </p:nvSpPr>
          <p:spPr>
            <a:xfrm>
              <a:off x="3131874"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13"/>
            <p:cNvSpPr/>
            <p:nvPr/>
          </p:nvSpPr>
          <p:spPr>
            <a:xfrm>
              <a:off x="3450336" y="0"/>
              <a:ext cx="7479" cy="2884827"/>
            </a:xfrm>
            <a:custGeom>
              <a:avLst/>
              <a:gdLst/>
              <a:ahLst/>
              <a:cxnLst/>
              <a:rect l="l" t="t" r="r" b="b"/>
              <a:pathLst>
                <a:path w="114"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13"/>
            <p:cNvSpPr/>
            <p:nvPr/>
          </p:nvSpPr>
          <p:spPr>
            <a:xfrm>
              <a:off x="3768929"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13"/>
            <p:cNvSpPr/>
            <p:nvPr/>
          </p:nvSpPr>
          <p:spPr>
            <a:xfrm>
              <a:off x="4087457"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13"/>
            <p:cNvSpPr/>
            <p:nvPr/>
          </p:nvSpPr>
          <p:spPr>
            <a:xfrm>
              <a:off x="4405920"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13"/>
            <p:cNvSpPr/>
            <p:nvPr/>
          </p:nvSpPr>
          <p:spPr>
            <a:xfrm>
              <a:off x="4724447"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13"/>
            <p:cNvSpPr/>
            <p:nvPr/>
          </p:nvSpPr>
          <p:spPr>
            <a:xfrm>
              <a:off x="5043041" y="0"/>
              <a:ext cx="7414" cy="2884827"/>
            </a:xfrm>
            <a:custGeom>
              <a:avLst/>
              <a:gdLst/>
              <a:ahLst/>
              <a:cxnLst/>
              <a:rect l="l" t="t" r="r" b="b"/>
              <a:pathLst>
                <a:path w="113"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13"/>
            <p:cNvSpPr/>
            <p:nvPr/>
          </p:nvSpPr>
          <p:spPr>
            <a:xfrm>
              <a:off x="5361634"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13"/>
            <p:cNvSpPr/>
            <p:nvPr/>
          </p:nvSpPr>
          <p:spPr>
            <a:xfrm>
              <a:off x="5680031"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13"/>
            <p:cNvSpPr/>
            <p:nvPr/>
          </p:nvSpPr>
          <p:spPr>
            <a:xfrm>
              <a:off x="5998624"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13"/>
            <p:cNvSpPr/>
            <p:nvPr/>
          </p:nvSpPr>
          <p:spPr>
            <a:xfrm>
              <a:off x="6317152"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13"/>
            <p:cNvSpPr/>
            <p:nvPr/>
          </p:nvSpPr>
          <p:spPr>
            <a:xfrm>
              <a:off x="6635615" y="0"/>
              <a:ext cx="7479" cy="2884827"/>
            </a:xfrm>
            <a:custGeom>
              <a:avLst/>
              <a:gdLst/>
              <a:ahLst/>
              <a:cxnLst/>
              <a:rect l="l" t="t" r="r" b="b"/>
              <a:pathLst>
                <a:path w="114"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13"/>
            <p:cNvSpPr/>
            <p:nvPr/>
          </p:nvSpPr>
          <p:spPr>
            <a:xfrm>
              <a:off x="6954208"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13"/>
            <p:cNvSpPr/>
            <p:nvPr/>
          </p:nvSpPr>
          <p:spPr>
            <a:xfrm>
              <a:off x="7272736"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13"/>
            <p:cNvSpPr/>
            <p:nvPr/>
          </p:nvSpPr>
          <p:spPr>
            <a:xfrm>
              <a:off x="0" y="70857"/>
              <a:ext cx="7440875" cy="7479"/>
            </a:xfrm>
            <a:custGeom>
              <a:avLst/>
              <a:gdLst/>
              <a:ahLst/>
              <a:cxnLst/>
              <a:rect l="l" t="t" r="r" b="b"/>
              <a:pathLst>
                <a:path w="113415" h="114" extrusionOk="0">
                  <a:moveTo>
                    <a:pt x="0" y="0"/>
                  </a:moveTo>
                  <a:lnTo>
                    <a:pt x="0" y="114"/>
                  </a:lnTo>
                  <a:lnTo>
                    <a:pt x="113414" y="114"/>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13"/>
            <p:cNvSpPr/>
            <p:nvPr/>
          </p:nvSpPr>
          <p:spPr>
            <a:xfrm>
              <a:off x="0" y="374885"/>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13"/>
            <p:cNvSpPr/>
            <p:nvPr/>
          </p:nvSpPr>
          <p:spPr>
            <a:xfrm>
              <a:off x="0" y="678783"/>
              <a:ext cx="7440875" cy="7479"/>
            </a:xfrm>
            <a:custGeom>
              <a:avLst/>
              <a:gdLst/>
              <a:ahLst/>
              <a:cxnLst/>
              <a:rect l="l" t="t" r="r" b="b"/>
              <a:pathLst>
                <a:path w="113415" h="114" extrusionOk="0">
                  <a:moveTo>
                    <a:pt x="0" y="0"/>
                  </a:moveTo>
                  <a:lnTo>
                    <a:pt x="0" y="114"/>
                  </a:lnTo>
                  <a:lnTo>
                    <a:pt x="113414" y="114"/>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13"/>
            <p:cNvSpPr/>
            <p:nvPr/>
          </p:nvSpPr>
          <p:spPr>
            <a:xfrm>
              <a:off x="0" y="982811"/>
              <a:ext cx="7440875" cy="7414"/>
            </a:xfrm>
            <a:custGeom>
              <a:avLst/>
              <a:gdLst/>
              <a:ahLst/>
              <a:cxnLst/>
              <a:rect l="l" t="t" r="r" b="b"/>
              <a:pathLst>
                <a:path w="113415" h="113"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13"/>
            <p:cNvSpPr/>
            <p:nvPr/>
          </p:nvSpPr>
          <p:spPr>
            <a:xfrm>
              <a:off x="0" y="1286708"/>
              <a:ext cx="7440875" cy="7545"/>
            </a:xfrm>
            <a:custGeom>
              <a:avLst/>
              <a:gdLst/>
              <a:ahLst/>
              <a:cxnLst/>
              <a:rect l="l" t="t" r="r" b="b"/>
              <a:pathLst>
                <a:path w="113415" h="115" extrusionOk="0">
                  <a:moveTo>
                    <a:pt x="0" y="1"/>
                  </a:moveTo>
                  <a:lnTo>
                    <a:pt x="0" y="114"/>
                  </a:lnTo>
                  <a:lnTo>
                    <a:pt x="113414" y="114"/>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13"/>
            <p:cNvSpPr/>
            <p:nvPr/>
          </p:nvSpPr>
          <p:spPr>
            <a:xfrm>
              <a:off x="0" y="1590737"/>
              <a:ext cx="7440875" cy="7414"/>
            </a:xfrm>
            <a:custGeom>
              <a:avLst/>
              <a:gdLst/>
              <a:ahLst/>
              <a:cxnLst/>
              <a:rect l="l" t="t" r="r" b="b"/>
              <a:pathLst>
                <a:path w="113415" h="113" extrusionOk="0">
                  <a:moveTo>
                    <a:pt x="0" y="1"/>
                  </a:moveTo>
                  <a:lnTo>
                    <a:pt x="0" y="112"/>
                  </a:lnTo>
                  <a:lnTo>
                    <a:pt x="113414" y="112"/>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13"/>
            <p:cNvSpPr/>
            <p:nvPr/>
          </p:nvSpPr>
          <p:spPr>
            <a:xfrm>
              <a:off x="0" y="1894700"/>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13"/>
            <p:cNvSpPr/>
            <p:nvPr/>
          </p:nvSpPr>
          <p:spPr>
            <a:xfrm>
              <a:off x="0" y="2198597"/>
              <a:ext cx="7440875" cy="7479"/>
            </a:xfrm>
            <a:custGeom>
              <a:avLst/>
              <a:gdLst/>
              <a:ahLst/>
              <a:cxnLst/>
              <a:rect l="l" t="t" r="r" b="b"/>
              <a:pathLst>
                <a:path w="113415" h="114" extrusionOk="0">
                  <a:moveTo>
                    <a:pt x="0" y="0"/>
                  </a:moveTo>
                  <a:lnTo>
                    <a:pt x="0" y="114"/>
                  </a:lnTo>
                  <a:lnTo>
                    <a:pt x="113414" y="114"/>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13"/>
            <p:cNvSpPr/>
            <p:nvPr/>
          </p:nvSpPr>
          <p:spPr>
            <a:xfrm>
              <a:off x="0" y="2502625"/>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13"/>
            <p:cNvSpPr/>
            <p:nvPr/>
          </p:nvSpPr>
          <p:spPr>
            <a:xfrm>
              <a:off x="0" y="2806523"/>
              <a:ext cx="7440875" cy="7479"/>
            </a:xfrm>
            <a:custGeom>
              <a:avLst/>
              <a:gdLst/>
              <a:ahLst/>
              <a:cxnLst/>
              <a:rect l="l" t="t" r="r" b="b"/>
              <a:pathLst>
                <a:path w="113415" h="114" extrusionOk="0">
                  <a:moveTo>
                    <a:pt x="0" y="1"/>
                  </a:moveTo>
                  <a:lnTo>
                    <a:pt x="0" y="114"/>
                  </a:lnTo>
                  <a:lnTo>
                    <a:pt x="113414" y="114"/>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13"/>
            <p:cNvSpPr/>
            <p:nvPr/>
          </p:nvSpPr>
          <p:spPr>
            <a:xfrm>
              <a:off x="265057"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13"/>
            <p:cNvSpPr/>
            <p:nvPr/>
          </p:nvSpPr>
          <p:spPr>
            <a:xfrm>
              <a:off x="583651"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13"/>
            <p:cNvSpPr/>
            <p:nvPr/>
          </p:nvSpPr>
          <p:spPr>
            <a:xfrm>
              <a:off x="902179"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13"/>
            <p:cNvSpPr/>
            <p:nvPr/>
          </p:nvSpPr>
          <p:spPr>
            <a:xfrm>
              <a:off x="1220641"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13"/>
            <p:cNvSpPr/>
            <p:nvPr/>
          </p:nvSpPr>
          <p:spPr>
            <a:xfrm>
              <a:off x="1539169"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13"/>
            <p:cNvSpPr/>
            <p:nvPr/>
          </p:nvSpPr>
          <p:spPr>
            <a:xfrm>
              <a:off x="1857762" y="2431703"/>
              <a:ext cx="7414" cy="1720754"/>
            </a:xfrm>
            <a:custGeom>
              <a:avLst/>
              <a:gdLst/>
              <a:ahLst/>
              <a:cxnLst/>
              <a:rect l="l" t="t" r="r" b="b"/>
              <a:pathLst>
                <a:path w="113"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13"/>
            <p:cNvSpPr/>
            <p:nvPr/>
          </p:nvSpPr>
          <p:spPr>
            <a:xfrm>
              <a:off x="2176224"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13"/>
            <p:cNvSpPr/>
            <p:nvPr/>
          </p:nvSpPr>
          <p:spPr>
            <a:xfrm>
              <a:off x="2494752"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13"/>
            <p:cNvSpPr/>
            <p:nvPr/>
          </p:nvSpPr>
          <p:spPr>
            <a:xfrm>
              <a:off x="2813346"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13"/>
            <p:cNvSpPr/>
            <p:nvPr/>
          </p:nvSpPr>
          <p:spPr>
            <a:xfrm>
              <a:off x="3131874"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13"/>
            <p:cNvSpPr/>
            <p:nvPr/>
          </p:nvSpPr>
          <p:spPr>
            <a:xfrm>
              <a:off x="3450336" y="2431703"/>
              <a:ext cx="7479" cy="1720754"/>
            </a:xfrm>
            <a:custGeom>
              <a:avLst/>
              <a:gdLst/>
              <a:ahLst/>
              <a:cxnLst/>
              <a:rect l="l" t="t" r="r" b="b"/>
              <a:pathLst>
                <a:path w="114"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13"/>
            <p:cNvSpPr/>
            <p:nvPr/>
          </p:nvSpPr>
          <p:spPr>
            <a:xfrm>
              <a:off x="3768929"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13"/>
            <p:cNvSpPr/>
            <p:nvPr/>
          </p:nvSpPr>
          <p:spPr>
            <a:xfrm>
              <a:off x="4087457"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13"/>
            <p:cNvSpPr/>
            <p:nvPr/>
          </p:nvSpPr>
          <p:spPr>
            <a:xfrm>
              <a:off x="4405920"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13"/>
            <p:cNvSpPr/>
            <p:nvPr/>
          </p:nvSpPr>
          <p:spPr>
            <a:xfrm>
              <a:off x="4724447"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13"/>
            <p:cNvSpPr/>
            <p:nvPr/>
          </p:nvSpPr>
          <p:spPr>
            <a:xfrm>
              <a:off x="5043041" y="2431703"/>
              <a:ext cx="7414" cy="1720754"/>
            </a:xfrm>
            <a:custGeom>
              <a:avLst/>
              <a:gdLst/>
              <a:ahLst/>
              <a:cxnLst/>
              <a:rect l="l" t="t" r="r" b="b"/>
              <a:pathLst>
                <a:path w="113"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13"/>
            <p:cNvSpPr/>
            <p:nvPr/>
          </p:nvSpPr>
          <p:spPr>
            <a:xfrm>
              <a:off x="5361634"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13"/>
            <p:cNvSpPr/>
            <p:nvPr/>
          </p:nvSpPr>
          <p:spPr>
            <a:xfrm>
              <a:off x="5680031"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13"/>
            <p:cNvSpPr/>
            <p:nvPr/>
          </p:nvSpPr>
          <p:spPr>
            <a:xfrm>
              <a:off x="5998624"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13"/>
            <p:cNvSpPr/>
            <p:nvPr/>
          </p:nvSpPr>
          <p:spPr>
            <a:xfrm>
              <a:off x="6317152"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13"/>
            <p:cNvSpPr/>
            <p:nvPr/>
          </p:nvSpPr>
          <p:spPr>
            <a:xfrm>
              <a:off x="6635615" y="2431703"/>
              <a:ext cx="7479" cy="1720754"/>
            </a:xfrm>
            <a:custGeom>
              <a:avLst/>
              <a:gdLst/>
              <a:ahLst/>
              <a:cxnLst/>
              <a:rect l="l" t="t" r="r" b="b"/>
              <a:pathLst>
                <a:path w="114"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13"/>
            <p:cNvSpPr/>
            <p:nvPr/>
          </p:nvSpPr>
          <p:spPr>
            <a:xfrm>
              <a:off x="6954208"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13"/>
            <p:cNvSpPr/>
            <p:nvPr/>
          </p:nvSpPr>
          <p:spPr>
            <a:xfrm>
              <a:off x="7272736"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13"/>
            <p:cNvSpPr/>
            <p:nvPr/>
          </p:nvSpPr>
          <p:spPr>
            <a:xfrm>
              <a:off x="0" y="2502494"/>
              <a:ext cx="7440875" cy="7479"/>
            </a:xfrm>
            <a:custGeom>
              <a:avLst/>
              <a:gdLst/>
              <a:ahLst/>
              <a:cxnLst/>
              <a:rect l="l" t="t" r="r" b="b"/>
              <a:pathLst>
                <a:path w="113415" h="114" extrusionOk="0">
                  <a:moveTo>
                    <a:pt x="0" y="1"/>
                  </a:moveTo>
                  <a:lnTo>
                    <a:pt x="0" y="114"/>
                  </a:lnTo>
                  <a:lnTo>
                    <a:pt x="113414" y="114"/>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13"/>
            <p:cNvSpPr/>
            <p:nvPr/>
          </p:nvSpPr>
          <p:spPr>
            <a:xfrm>
              <a:off x="0" y="2806523"/>
              <a:ext cx="7440875" cy="7414"/>
            </a:xfrm>
            <a:custGeom>
              <a:avLst/>
              <a:gdLst/>
              <a:ahLst/>
              <a:cxnLst/>
              <a:rect l="l" t="t" r="r" b="b"/>
              <a:pathLst>
                <a:path w="113415" h="113" extrusionOk="0">
                  <a:moveTo>
                    <a:pt x="0" y="1"/>
                  </a:moveTo>
                  <a:lnTo>
                    <a:pt x="0" y="112"/>
                  </a:lnTo>
                  <a:lnTo>
                    <a:pt x="113414" y="112"/>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13"/>
            <p:cNvSpPr/>
            <p:nvPr/>
          </p:nvSpPr>
          <p:spPr>
            <a:xfrm>
              <a:off x="0" y="3110420"/>
              <a:ext cx="7440875" cy="7545"/>
            </a:xfrm>
            <a:custGeom>
              <a:avLst/>
              <a:gdLst/>
              <a:ahLst/>
              <a:cxnLst/>
              <a:rect l="l" t="t" r="r" b="b"/>
              <a:pathLst>
                <a:path w="113415" h="115" extrusionOk="0">
                  <a:moveTo>
                    <a:pt x="0" y="1"/>
                  </a:moveTo>
                  <a:lnTo>
                    <a:pt x="0" y="114"/>
                  </a:lnTo>
                  <a:lnTo>
                    <a:pt x="113414" y="114"/>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13"/>
            <p:cNvSpPr/>
            <p:nvPr/>
          </p:nvSpPr>
          <p:spPr>
            <a:xfrm>
              <a:off x="0" y="3414448"/>
              <a:ext cx="7440875" cy="7414"/>
            </a:xfrm>
            <a:custGeom>
              <a:avLst/>
              <a:gdLst/>
              <a:ahLst/>
              <a:cxnLst/>
              <a:rect l="l" t="t" r="r" b="b"/>
              <a:pathLst>
                <a:path w="113415" h="113" extrusionOk="0">
                  <a:moveTo>
                    <a:pt x="0" y="1"/>
                  </a:moveTo>
                  <a:lnTo>
                    <a:pt x="0" y="112"/>
                  </a:lnTo>
                  <a:lnTo>
                    <a:pt x="113414" y="112"/>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13"/>
            <p:cNvSpPr/>
            <p:nvPr/>
          </p:nvSpPr>
          <p:spPr>
            <a:xfrm>
              <a:off x="0" y="3718411"/>
              <a:ext cx="7440875" cy="7479"/>
            </a:xfrm>
            <a:custGeom>
              <a:avLst/>
              <a:gdLst/>
              <a:ahLst/>
              <a:cxnLst/>
              <a:rect l="l" t="t" r="r" b="b"/>
              <a:pathLst>
                <a:path w="113415" h="114" extrusionOk="0">
                  <a:moveTo>
                    <a:pt x="0" y="0"/>
                  </a:moveTo>
                  <a:lnTo>
                    <a:pt x="0" y="113"/>
                  </a:lnTo>
                  <a:lnTo>
                    <a:pt x="113414" y="113"/>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13"/>
            <p:cNvSpPr/>
            <p:nvPr/>
          </p:nvSpPr>
          <p:spPr>
            <a:xfrm>
              <a:off x="0" y="4022440"/>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 name="Google Shape;731;p13"/>
          <p:cNvGrpSpPr/>
          <p:nvPr/>
        </p:nvGrpSpPr>
        <p:grpSpPr>
          <a:xfrm>
            <a:off x="192408" y="135664"/>
            <a:ext cx="8759169" cy="4872494"/>
            <a:chOff x="916986" y="2500875"/>
            <a:chExt cx="2280618" cy="1217119"/>
          </a:xfrm>
        </p:grpSpPr>
        <p:sp>
          <p:nvSpPr>
            <p:cNvPr id="732" name="Google Shape;732;p13"/>
            <p:cNvSpPr/>
            <p:nvPr/>
          </p:nvSpPr>
          <p:spPr>
            <a:xfrm>
              <a:off x="930568" y="2514572"/>
              <a:ext cx="105996" cy="1189768"/>
            </a:xfrm>
            <a:custGeom>
              <a:avLst/>
              <a:gdLst/>
              <a:ahLst/>
              <a:cxnLst/>
              <a:rect l="l" t="t" r="r" b="b"/>
              <a:pathLst>
                <a:path w="1834" h="20586" extrusionOk="0">
                  <a:moveTo>
                    <a:pt x="1147" y="1"/>
                  </a:moveTo>
                  <a:cubicBezTo>
                    <a:pt x="515" y="1"/>
                    <a:pt x="1" y="509"/>
                    <a:pt x="1" y="1139"/>
                  </a:cubicBezTo>
                  <a:lnTo>
                    <a:pt x="1" y="1854"/>
                  </a:lnTo>
                  <a:cubicBezTo>
                    <a:pt x="440" y="1854"/>
                    <a:pt x="796" y="2209"/>
                    <a:pt x="796" y="2645"/>
                  </a:cubicBezTo>
                  <a:cubicBezTo>
                    <a:pt x="796" y="3081"/>
                    <a:pt x="440" y="3433"/>
                    <a:pt x="1" y="3433"/>
                  </a:cubicBezTo>
                  <a:lnTo>
                    <a:pt x="1" y="4390"/>
                  </a:lnTo>
                  <a:cubicBezTo>
                    <a:pt x="440" y="4390"/>
                    <a:pt x="796" y="4745"/>
                    <a:pt x="796" y="5181"/>
                  </a:cubicBezTo>
                  <a:cubicBezTo>
                    <a:pt x="796" y="5615"/>
                    <a:pt x="440" y="5969"/>
                    <a:pt x="1" y="5969"/>
                  </a:cubicBezTo>
                  <a:lnTo>
                    <a:pt x="1" y="6924"/>
                  </a:lnTo>
                  <a:cubicBezTo>
                    <a:pt x="440" y="6924"/>
                    <a:pt x="796" y="7281"/>
                    <a:pt x="796" y="7717"/>
                  </a:cubicBezTo>
                  <a:cubicBezTo>
                    <a:pt x="796" y="8151"/>
                    <a:pt x="440" y="8505"/>
                    <a:pt x="1" y="8505"/>
                  </a:cubicBezTo>
                  <a:lnTo>
                    <a:pt x="1" y="9460"/>
                  </a:lnTo>
                  <a:cubicBezTo>
                    <a:pt x="440" y="9460"/>
                    <a:pt x="796" y="9815"/>
                    <a:pt x="796" y="10251"/>
                  </a:cubicBezTo>
                  <a:cubicBezTo>
                    <a:pt x="796" y="10687"/>
                    <a:pt x="440" y="11041"/>
                    <a:pt x="1" y="11041"/>
                  </a:cubicBezTo>
                  <a:lnTo>
                    <a:pt x="1" y="11996"/>
                  </a:lnTo>
                  <a:cubicBezTo>
                    <a:pt x="440" y="11996"/>
                    <a:pt x="796" y="12351"/>
                    <a:pt x="796" y="12787"/>
                  </a:cubicBezTo>
                  <a:cubicBezTo>
                    <a:pt x="796" y="13222"/>
                    <a:pt x="440" y="13575"/>
                    <a:pt x="1" y="13575"/>
                  </a:cubicBezTo>
                  <a:lnTo>
                    <a:pt x="1" y="14532"/>
                  </a:lnTo>
                  <a:cubicBezTo>
                    <a:pt x="440" y="14532"/>
                    <a:pt x="796" y="14886"/>
                    <a:pt x="796" y="15322"/>
                  </a:cubicBezTo>
                  <a:cubicBezTo>
                    <a:pt x="796" y="15758"/>
                    <a:pt x="440" y="16111"/>
                    <a:pt x="1" y="16111"/>
                  </a:cubicBezTo>
                  <a:lnTo>
                    <a:pt x="1" y="17068"/>
                  </a:lnTo>
                  <a:cubicBezTo>
                    <a:pt x="440" y="17068"/>
                    <a:pt x="796" y="17422"/>
                    <a:pt x="796" y="17856"/>
                  </a:cubicBezTo>
                  <a:cubicBezTo>
                    <a:pt x="796" y="18292"/>
                    <a:pt x="440" y="18647"/>
                    <a:pt x="1" y="18647"/>
                  </a:cubicBezTo>
                  <a:lnTo>
                    <a:pt x="1" y="19448"/>
                  </a:lnTo>
                  <a:cubicBezTo>
                    <a:pt x="1" y="20077"/>
                    <a:pt x="515" y="20586"/>
                    <a:pt x="1147" y="20586"/>
                  </a:cubicBezTo>
                  <a:lnTo>
                    <a:pt x="1833" y="20586"/>
                  </a:lnTo>
                  <a:lnTo>
                    <a:pt x="183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13"/>
            <p:cNvSpPr/>
            <p:nvPr/>
          </p:nvSpPr>
          <p:spPr>
            <a:xfrm>
              <a:off x="1036508" y="2514572"/>
              <a:ext cx="2147431" cy="1189768"/>
            </a:xfrm>
            <a:custGeom>
              <a:avLst/>
              <a:gdLst/>
              <a:ahLst/>
              <a:cxnLst/>
              <a:rect l="l" t="t" r="r" b="b"/>
              <a:pathLst>
                <a:path w="37156" h="20586" extrusionOk="0">
                  <a:moveTo>
                    <a:pt x="0" y="1"/>
                  </a:moveTo>
                  <a:lnTo>
                    <a:pt x="0" y="20586"/>
                  </a:lnTo>
                  <a:lnTo>
                    <a:pt x="36303" y="20586"/>
                  </a:lnTo>
                  <a:cubicBezTo>
                    <a:pt x="36773" y="20586"/>
                    <a:pt x="37156" y="20205"/>
                    <a:pt x="37156" y="19733"/>
                  </a:cubicBezTo>
                  <a:lnTo>
                    <a:pt x="37156" y="851"/>
                  </a:lnTo>
                  <a:cubicBezTo>
                    <a:pt x="37156" y="382"/>
                    <a:pt x="36773" y="1"/>
                    <a:pt x="363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13"/>
            <p:cNvSpPr/>
            <p:nvPr/>
          </p:nvSpPr>
          <p:spPr>
            <a:xfrm>
              <a:off x="916986" y="2500875"/>
              <a:ext cx="93570" cy="139459"/>
            </a:xfrm>
            <a:custGeom>
              <a:avLst/>
              <a:gdLst/>
              <a:ahLst/>
              <a:cxnLst/>
              <a:rect l="l" t="t" r="r" b="b"/>
              <a:pathLst>
                <a:path w="1619" h="2413" extrusionOk="0">
                  <a:moveTo>
                    <a:pt x="1382" y="0"/>
                  </a:moveTo>
                  <a:cubicBezTo>
                    <a:pt x="620" y="0"/>
                    <a:pt x="0" y="617"/>
                    <a:pt x="0" y="1376"/>
                  </a:cubicBezTo>
                  <a:lnTo>
                    <a:pt x="0" y="2177"/>
                  </a:lnTo>
                  <a:cubicBezTo>
                    <a:pt x="0" y="2308"/>
                    <a:pt x="106" y="2412"/>
                    <a:pt x="236" y="2412"/>
                  </a:cubicBezTo>
                  <a:cubicBezTo>
                    <a:pt x="367" y="2412"/>
                    <a:pt x="473" y="2308"/>
                    <a:pt x="473" y="2177"/>
                  </a:cubicBezTo>
                  <a:lnTo>
                    <a:pt x="473" y="1376"/>
                  </a:lnTo>
                  <a:cubicBezTo>
                    <a:pt x="473" y="878"/>
                    <a:pt x="881" y="474"/>
                    <a:pt x="1382" y="474"/>
                  </a:cubicBezTo>
                  <a:cubicBezTo>
                    <a:pt x="1512" y="474"/>
                    <a:pt x="1618" y="367"/>
                    <a:pt x="1618" y="238"/>
                  </a:cubicBezTo>
                  <a:cubicBezTo>
                    <a:pt x="1618" y="107"/>
                    <a:pt x="1512" y="0"/>
                    <a:pt x="13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13"/>
            <p:cNvSpPr/>
            <p:nvPr/>
          </p:nvSpPr>
          <p:spPr>
            <a:xfrm>
              <a:off x="916986" y="3578650"/>
              <a:ext cx="133160" cy="139344"/>
            </a:xfrm>
            <a:custGeom>
              <a:avLst/>
              <a:gdLst/>
              <a:ahLst/>
              <a:cxnLst/>
              <a:rect l="l" t="t" r="r" b="b"/>
              <a:pathLst>
                <a:path w="2304" h="2411" extrusionOk="0">
                  <a:moveTo>
                    <a:pt x="236" y="0"/>
                  </a:moveTo>
                  <a:cubicBezTo>
                    <a:pt x="106" y="0"/>
                    <a:pt x="0" y="106"/>
                    <a:pt x="0" y="236"/>
                  </a:cubicBezTo>
                  <a:lnTo>
                    <a:pt x="0" y="1037"/>
                  </a:lnTo>
                  <a:cubicBezTo>
                    <a:pt x="0" y="1795"/>
                    <a:pt x="620" y="2410"/>
                    <a:pt x="1382" y="2410"/>
                  </a:cubicBezTo>
                  <a:lnTo>
                    <a:pt x="2068" y="2410"/>
                  </a:lnTo>
                  <a:cubicBezTo>
                    <a:pt x="2199" y="2410"/>
                    <a:pt x="2304" y="2306"/>
                    <a:pt x="2304" y="2175"/>
                  </a:cubicBezTo>
                  <a:cubicBezTo>
                    <a:pt x="2304" y="2043"/>
                    <a:pt x="2199" y="1939"/>
                    <a:pt x="2068" y="1939"/>
                  </a:cubicBezTo>
                  <a:lnTo>
                    <a:pt x="1382" y="1939"/>
                  </a:lnTo>
                  <a:cubicBezTo>
                    <a:pt x="881" y="1939"/>
                    <a:pt x="473" y="1535"/>
                    <a:pt x="473" y="1037"/>
                  </a:cubicBezTo>
                  <a:lnTo>
                    <a:pt x="473" y="236"/>
                  </a:lnTo>
                  <a:cubicBezTo>
                    <a:pt x="473" y="106"/>
                    <a:pt x="367" y="0"/>
                    <a:pt x="2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13"/>
            <p:cNvSpPr/>
            <p:nvPr/>
          </p:nvSpPr>
          <p:spPr>
            <a:xfrm>
              <a:off x="2917819" y="3493113"/>
              <a:ext cx="279786" cy="224880"/>
            </a:xfrm>
            <a:custGeom>
              <a:avLst/>
              <a:gdLst/>
              <a:ahLst/>
              <a:cxnLst/>
              <a:rect l="l" t="t" r="r" b="b"/>
              <a:pathLst>
                <a:path w="4841" h="3891" extrusionOk="0">
                  <a:moveTo>
                    <a:pt x="4605" y="0"/>
                  </a:moveTo>
                  <a:cubicBezTo>
                    <a:pt x="4473" y="0"/>
                    <a:pt x="4367" y="107"/>
                    <a:pt x="4367" y="236"/>
                  </a:cubicBezTo>
                  <a:lnTo>
                    <a:pt x="4367" y="2802"/>
                  </a:lnTo>
                  <a:cubicBezTo>
                    <a:pt x="4367" y="3142"/>
                    <a:pt x="4092" y="3419"/>
                    <a:pt x="3752" y="3419"/>
                  </a:cubicBezTo>
                  <a:lnTo>
                    <a:pt x="238" y="3419"/>
                  </a:lnTo>
                  <a:cubicBezTo>
                    <a:pt x="107" y="3419"/>
                    <a:pt x="1" y="3523"/>
                    <a:pt x="1" y="3655"/>
                  </a:cubicBezTo>
                  <a:cubicBezTo>
                    <a:pt x="1" y="3786"/>
                    <a:pt x="107" y="3890"/>
                    <a:pt x="238" y="3890"/>
                  </a:cubicBezTo>
                  <a:lnTo>
                    <a:pt x="3752" y="3890"/>
                  </a:lnTo>
                  <a:cubicBezTo>
                    <a:pt x="4353" y="3890"/>
                    <a:pt x="4840" y="3403"/>
                    <a:pt x="4840" y="2802"/>
                  </a:cubicBezTo>
                  <a:lnTo>
                    <a:pt x="4840" y="236"/>
                  </a:lnTo>
                  <a:cubicBezTo>
                    <a:pt x="4840" y="107"/>
                    <a:pt x="4734" y="0"/>
                    <a:pt x="46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7" name="Google Shape;737;p13"/>
          <p:cNvSpPr txBox="1">
            <a:spLocks noGrp="1"/>
          </p:cNvSpPr>
          <p:nvPr>
            <p:ph type="subTitle" idx="1"/>
          </p:nvPr>
        </p:nvSpPr>
        <p:spPr>
          <a:xfrm>
            <a:off x="2151325" y="3691175"/>
            <a:ext cx="3564900" cy="572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Bebas Neue"/>
              <a:buNone/>
              <a:defRPr sz="2400" b="1">
                <a:solidFill>
                  <a:schemeClr val="dk1"/>
                </a:solidFill>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738" name="Google Shape;738;p13"/>
          <p:cNvSpPr txBox="1">
            <a:spLocks noGrp="1"/>
          </p:cNvSpPr>
          <p:nvPr>
            <p:ph type="title"/>
          </p:nvPr>
        </p:nvSpPr>
        <p:spPr>
          <a:xfrm>
            <a:off x="1329600" y="448056"/>
            <a:ext cx="701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739" name="Google Shape;739;p13"/>
          <p:cNvSpPr txBox="1">
            <a:spLocks noGrp="1"/>
          </p:cNvSpPr>
          <p:nvPr>
            <p:ph type="subTitle" idx="2"/>
          </p:nvPr>
        </p:nvSpPr>
        <p:spPr>
          <a:xfrm>
            <a:off x="1482025" y="1946045"/>
            <a:ext cx="4234200" cy="3672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40" name="Google Shape;740;p13"/>
          <p:cNvSpPr txBox="1">
            <a:spLocks noGrp="1"/>
          </p:cNvSpPr>
          <p:nvPr>
            <p:ph type="subTitle" idx="3"/>
          </p:nvPr>
        </p:nvSpPr>
        <p:spPr>
          <a:xfrm>
            <a:off x="1482025" y="3063013"/>
            <a:ext cx="4234200" cy="3672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41" name="Google Shape;741;p13"/>
          <p:cNvSpPr txBox="1">
            <a:spLocks noGrp="1"/>
          </p:cNvSpPr>
          <p:nvPr>
            <p:ph type="subTitle" idx="4"/>
          </p:nvPr>
        </p:nvSpPr>
        <p:spPr>
          <a:xfrm>
            <a:off x="1482025" y="4179981"/>
            <a:ext cx="4234200" cy="3672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42" name="Google Shape;742;p13"/>
          <p:cNvSpPr txBox="1">
            <a:spLocks noGrp="1"/>
          </p:cNvSpPr>
          <p:nvPr>
            <p:ph type="title" idx="5" hasCustomPrompt="1"/>
          </p:nvPr>
        </p:nvSpPr>
        <p:spPr>
          <a:xfrm>
            <a:off x="1482000" y="1424620"/>
            <a:ext cx="6693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43" name="Google Shape;743;p13"/>
          <p:cNvSpPr txBox="1">
            <a:spLocks noGrp="1"/>
          </p:cNvSpPr>
          <p:nvPr>
            <p:ph type="title" idx="6" hasCustomPrompt="1"/>
          </p:nvPr>
        </p:nvSpPr>
        <p:spPr>
          <a:xfrm>
            <a:off x="1482000" y="3663874"/>
            <a:ext cx="6693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44" name="Google Shape;744;p13"/>
          <p:cNvSpPr txBox="1">
            <a:spLocks noGrp="1"/>
          </p:cNvSpPr>
          <p:nvPr>
            <p:ph type="title" idx="7" hasCustomPrompt="1"/>
          </p:nvPr>
        </p:nvSpPr>
        <p:spPr>
          <a:xfrm>
            <a:off x="1482000" y="2544247"/>
            <a:ext cx="6693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45" name="Google Shape;745;p13"/>
          <p:cNvSpPr txBox="1">
            <a:spLocks noGrp="1"/>
          </p:cNvSpPr>
          <p:nvPr>
            <p:ph type="subTitle" idx="8"/>
          </p:nvPr>
        </p:nvSpPr>
        <p:spPr>
          <a:xfrm>
            <a:off x="2150125" y="1454125"/>
            <a:ext cx="3566100" cy="572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Bebas Neue"/>
              <a:buNone/>
              <a:defRPr sz="2400" b="1">
                <a:solidFill>
                  <a:schemeClr val="dk1"/>
                </a:solidFill>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746" name="Google Shape;746;p13"/>
          <p:cNvSpPr txBox="1">
            <a:spLocks noGrp="1"/>
          </p:cNvSpPr>
          <p:nvPr>
            <p:ph type="subTitle" idx="9"/>
          </p:nvPr>
        </p:nvSpPr>
        <p:spPr>
          <a:xfrm>
            <a:off x="2150125" y="2572650"/>
            <a:ext cx="3566100" cy="572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Bebas Neue"/>
              <a:buNone/>
              <a:defRPr sz="2400" b="1">
                <a:solidFill>
                  <a:schemeClr val="dk1"/>
                </a:solidFill>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Quote">
  <p:cSld name="BLANK_1_1">
    <p:bg>
      <p:bgPr>
        <a:solidFill>
          <a:schemeClr val="dk2"/>
        </a:solidFill>
        <a:effectLst/>
      </p:bgPr>
    </p:bg>
    <p:spTree>
      <p:nvGrpSpPr>
        <p:cNvPr id="1" name="Shape 747"/>
        <p:cNvGrpSpPr/>
        <p:nvPr/>
      </p:nvGrpSpPr>
      <p:grpSpPr>
        <a:xfrm>
          <a:off x="0" y="0"/>
          <a:ext cx="0" cy="0"/>
          <a:chOff x="0" y="0"/>
          <a:chExt cx="0" cy="0"/>
        </a:xfrm>
      </p:grpSpPr>
      <p:grpSp>
        <p:nvGrpSpPr>
          <p:cNvPr id="748" name="Google Shape;748;p14"/>
          <p:cNvGrpSpPr/>
          <p:nvPr/>
        </p:nvGrpSpPr>
        <p:grpSpPr>
          <a:xfrm>
            <a:off x="0" y="0"/>
            <a:ext cx="9144091" cy="5143648"/>
            <a:chOff x="0" y="0"/>
            <a:chExt cx="7440875" cy="4152456"/>
          </a:xfrm>
        </p:grpSpPr>
        <p:sp>
          <p:nvSpPr>
            <p:cNvPr id="749" name="Google Shape;749;p14"/>
            <p:cNvSpPr/>
            <p:nvPr/>
          </p:nvSpPr>
          <p:spPr>
            <a:xfrm>
              <a:off x="265057"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14"/>
            <p:cNvSpPr/>
            <p:nvPr/>
          </p:nvSpPr>
          <p:spPr>
            <a:xfrm>
              <a:off x="583651"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14"/>
            <p:cNvSpPr/>
            <p:nvPr/>
          </p:nvSpPr>
          <p:spPr>
            <a:xfrm>
              <a:off x="902179"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14"/>
            <p:cNvSpPr/>
            <p:nvPr/>
          </p:nvSpPr>
          <p:spPr>
            <a:xfrm>
              <a:off x="1220641"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14"/>
            <p:cNvSpPr/>
            <p:nvPr/>
          </p:nvSpPr>
          <p:spPr>
            <a:xfrm>
              <a:off x="1539169"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14"/>
            <p:cNvSpPr/>
            <p:nvPr/>
          </p:nvSpPr>
          <p:spPr>
            <a:xfrm>
              <a:off x="1857762" y="0"/>
              <a:ext cx="7414" cy="2884827"/>
            </a:xfrm>
            <a:custGeom>
              <a:avLst/>
              <a:gdLst/>
              <a:ahLst/>
              <a:cxnLst/>
              <a:rect l="l" t="t" r="r" b="b"/>
              <a:pathLst>
                <a:path w="113"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14"/>
            <p:cNvSpPr/>
            <p:nvPr/>
          </p:nvSpPr>
          <p:spPr>
            <a:xfrm>
              <a:off x="2176224"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14"/>
            <p:cNvSpPr/>
            <p:nvPr/>
          </p:nvSpPr>
          <p:spPr>
            <a:xfrm>
              <a:off x="2494752"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14"/>
            <p:cNvSpPr/>
            <p:nvPr/>
          </p:nvSpPr>
          <p:spPr>
            <a:xfrm>
              <a:off x="2813346"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14"/>
            <p:cNvSpPr/>
            <p:nvPr/>
          </p:nvSpPr>
          <p:spPr>
            <a:xfrm>
              <a:off x="3131874"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14"/>
            <p:cNvSpPr/>
            <p:nvPr/>
          </p:nvSpPr>
          <p:spPr>
            <a:xfrm>
              <a:off x="3450336" y="0"/>
              <a:ext cx="7479" cy="2884827"/>
            </a:xfrm>
            <a:custGeom>
              <a:avLst/>
              <a:gdLst/>
              <a:ahLst/>
              <a:cxnLst/>
              <a:rect l="l" t="t" r="r" b="b"/>
              <a:pathLst>
                <a:path w="114"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14"/>
            <p:cNvSpPr/>
            <p:nvPr/>
          </p:nvSpPr>
          <p:spPr>
            <a:xfrm>
              <a:off x="3768929"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14"/>
            <p:cNvSpPr/>
            <p:nvPr/>
          </p:nvSpPr>
          <p:spPr>
            <a:xfrm>
              <a:off x="4087457"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14"/>
            <p:cNvSpPr/>
            <p:nvPr/>
          </p:nvSpPr>
          <p:spPr>
            <a:xfrm>
              <a:off x="4405920"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14"/>
            <p:cNvSpPr/>
            <p:nvPr/>
          </p:nvSpPr>
          <p:spPr>
            <a:xfrm>
              <a:off x="4724447"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14"/>
            <p:cNvSpPr/>
            <p:nvPr/>
          </p:nvSpPr>
          <p:spPr>
            <a:xfrm>
              <a:off x="5043041" y="0"/>
              <a:ext cx="7414" cy="2884827"/>
            </a:xfrm>
            <a:custGeom>
              <a:avLst/>
              <a:gdLst/>
              <a:ahLst/>
              <a:cxnLst/>
              <a:rect l="l" t="t" r="r" b="b"/>
              <a:pathLst>
                <a:path w="113"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14"/>
            <p:cNvSpPr/>
            <p:nvPr/>
          </p:nvSpPr>
          <p:spPr>
            <a:xfrm>
              <a:off x="5361634"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14"/>
            <p:cNvSpPr/>
            <p:nvPr/>
          </p:nvSpPr>
          <p:spPr>
            <a:xfrm>
              <a:off x="5680031"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14"/>
            <p:cNvSpPr/>
            <p:nvPr/>
          </p:nvSpPr>
          <p:spPr>
            <a:xfrm>
              <a:off x="5998624"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14"/>
            <p:cNvSpPr/>
            <p:nvPr/>
          </p:nvSpPr>
          <p:spPr>
            <a:xfrm>
              <a:off x="6317152"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14"/>
            <p:cNvSpPr/>
            <p:nvPr/>
          </p:nvSpPr>
          <p:spPr>
            <a:xfrm>
              <a:off x="6635615" y="0"/>
              <a:ext cx="7479" cy="2884827"/>
            </a:xfrm>
            <a:custGeom>
              <a:avLst/>
              <a:gdLst/>
              <a:ahLst/>
              <a:cxnLst/>
              <a:rect l="l" t="t" r="r" b="b"/>
              <a:pathLst>
                <a:path w="114"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14"/>
            <p:cNvSpPr/>
            <p:nvPr/>
          </p:nvSpPr>
          <p:spPr>
            <a:xfrm>
              <a:off x="6954208"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14"/>
            <p:cNvSpPr/>
            <p:nvPr/>
          </p:nvSpPr>
          <p:spPr>
            <a:xfrm>
              <a:off x="7272736"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14"/>
            <p:cNvSpPr/>
            <p:nvPr/>
          </p:nvSpPr>
          <p:spPr>
            <a:xfrm>
              <a:off x="0" y="70857"/>
              <a:ext cx="7440875" cy="7479"/>
            </a:xfrm>
            <a:custGeom>
              <a:avLst/>
              <a:gdLst/>
              <a:ahLst/>
              <a:cxnLst/>
              <a:rect l="l" t="t" r="r" b="b"/>
              <a:pathLst>
                <a:path w="113415" h="114" extrusionOk="0">
                  <a:moveTo>
                    <a:pt x="0" y="0"/>
                  </a:moveTo>
                  <a:lnTo>
                    <a:pt x="0" y="114"/>
                  </a:lnTo>
                  <a:lnTo>
                    <a:pt x="113414" y="114"/>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14"/>
            <p:cNvSpPr/>
            <p:nvPr/>
          </p:nvSpPr>
          <p:spPr>
            <a:xfrm>
              <a:off x="0" y="374885"/>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14"/>
            <p:cNvSpPr/>
            <p:nvPr/>
          </p:nvSpPr>
          <p:spPr>
            <a:xfrm>
              <a:off x="0" y="678783"/>
              <a:ext cx="7440875" cy="7479"/>
            </a:xfrm>
            <a:custGeom>
              <a:avLst/>
              <a:gdLst/>
              <a:ahLst/>
              <a:cxnLst/>
              <a:rect l="l" t="t" r="r" b="b"/>
              <a:pathLst>
                <a:path w="113415" h="114" extrusionOk="0">
                  <a:moveTo>
                    <a:pt x="0" y="0"/>
                  </a:moveTo>
                  <a:lnTo>
                    <a:pt x="0" y="114"/>
                  </a:lnTo>
                  <a:lnTo>
                    <a:pt x="113414" y="114"/>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14"/>
            <p:cNvSpPr/>
            <p:nvPr/>
          </p:nvSpPr>
          <p:spPr>
            <a:xfrm>
              <a:off x="0" y="982811"/>
              <a:ext cx="7440875" cy="7414"/>
            </a:xfrm>
            <a:custGeom>
              <a:avLst/>
              <a:gdLst/>
              <a:ahLst/>
              <a:cxnLst/>
              <a:rect l="l" t="t" r="r" b="b"/>
              <a:pathLst>
                <a:path w="113415" h="113"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14"/>
            <p:cNvSpPr/>
            <p:nvPr/>
          </p:nvSpPr>
          <p:spPr>
            <a:xfrm>
              <a:off x="0" y="1286708"/>
              <a:ext cx="7440875" cy="7545"/>
            </a:xfrm>
            <a:custGeom>
              <a:avLst/>
              <a:gdLst/>
              <a:ahLst/>
              <a:cxnLst/>
              <a:rect l="l" t="t" r="r" b="b"/>
              <a:pathLst>
                <a:path w="113415" h="115" extrusionOk="0">
                  <a:moveTo>
                    <a:pt x="0" y="1"/>
                  </a:moveTo>
                  <a:lnTo>
                    <a:pt x="0" y="114"/>
                  </a:lnTo>
                  <a:lnTo>
                    <a:pt x="113414" y="114"/>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14"/>
            <p:cNvSpPr/>
            <p:nvPr/>
          </p:nvSpPr>
          <p:spPr>
            <a:xfrm>
              <a:off x="0" y="1590737"/>
              <a:ext cx="7440875" cy="7414"/>
            </a:xfrm>
            <a:custGeom>
              <a:avLst/>
              <a:gdLst/>
              <a:ahLst/>
              <a:cxnLst/>
              <a:rect l="l" t="t" r="r" b="b"/>
              <a:pathLst>
                <a:path w="113415" h="113" extrusionOk="0">
                  <a:moveTo>
                    <a:pt x="0" y="1"/>
                  </a:moveTo>
                  <a:lnTo>
                    <a:pt x="0" y="112"/>
                  </a:lnTo>
                  <a:lnTo>
                    <a:pt x="113414" y="112"/>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14"/>
            <p:cNvSpPr/>
            <p:nvPr/>
          </p:nvSpPr>
          <p:spPr>
            <a:xfrm>
              <a:off x="0" y="1894700"/>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14"/>
            <p:cNvSpPr/>
            <p:nvPr/>
          </p:nvSpPr>
          <p:spPr>
            <a:xfrm>
              <a:off x="0" y="2198597"/>
              <a:ext cx="7440875" cy="7479"/>
            </a:xfrm>
            <a:custGeom>
              <a:avLst/>
              <a:gdLst/>
              <a:ahLst/>
              <a:cxnLst/>
              <a:rect l="l" t="t" r="r" b="b"/>
              <a:pathLst>
                <a:path w="113415" h="114" extrusionOk="0">
                  <a:moveTo>
                    <a:pt x="0" y="0"/>
                  </a:moveTo>
                  <a:lnTo>
                    <a:pt x="0" y="114"/>
                  </a:lnTo>
                  <a:lnTo>
                    <a:pt x="113414" y="114"/>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14"/>
            <p:cNvSpPr/>
            <p:nvPr/>
          </p:nvSpPr>
          <p:spPr>
            <a:xfrm>
              <a:off x="0" y="2502625"/>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14"/>
            <p:cNvSpPr/>
            <p:nvPr/>
          </p:nvSpPr>
          <p:spPr>
            <a:xfrm>
              <a:off x="0" y="2806523"/>
              <a:ext cx="7440875" cy="7479"/>
            </a:xfrm>
            <a:custGeom>
              <a:avLst/>
              <a:gdLst/>
              <a:ahLst/>
              <a:cxnLst/>
              <a:rect l="l" t="t" r="r" b="b"/>
              <a:pathLst>
                <a:path w="113415" h="114" extrusionOk="0">
                  <a:moveTo>
                    <a:pt x="0" y="1"/>
                  </a:moveTo>
                  <a:lnTo>
                    <a:pt x="0" y="114"/>
                  </a:lnTo>
                  <a:lnTo>
                    <a:pt x="113414" y="114"/>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14"/>
            <p:cNvSpPr/>
            <p:nvPr/>
          </p:nvSpPr>
          <p:spPr>
            <a:xfrm>
              <a:off x="265057"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14"/>
            <p:cNvSpPr/>
            <p:nvPr/>
          </p:nvSpPr>
          <p:spPr>
            <a:xfrm>
              <a:off x="583651"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14"/>
            <p:cNvSpPr/>
            <p:nvPr/>
          </p:nvSpPr>
          <p:spPr>
            <a:xfrm>
              <a:off x="902179"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14"/>
            <p:cNvSpPr/>
            <p:nvPr/>
          </p:nvSpPr>
          <p:spPr>
            <a:xfrm>
              <a:off x="1220641"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14"/>
            <p:cNvSpPr/>
            <p:nvPr/>
          </p:nvSpPr>
          <p:spPr>
            <a:xfrm>
              <a:off x="1539169"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14"/>
            <p:cNvSpPr/>
            <p:nvPr/>
          </p:nvSpPr>
          <p:spPr>
            <a:xfrm>
              <a:off x="1857762" y="2431703"/>
              <a:ext cx="7414" cy="1720754"/>
            </a:xfrm>
            <a:custGeom>
              <a:avLst/>
              <a:gdLst/>
              <a:ahLst/>
              <a:cxnLst/>
              <a:rect l="l" t="t" r="r" b="b"/>
              <a:pathLst>
                <a:path w="113"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14"/>
            <p:cNvSpPr/>
            <p:nvPr/>
          </p:nvSpPr>
          <p:spPr>
            <a:xfrm>
              <a:off x="2176224"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14"/>
            <p:cNvSpPr/>
            <p:nvPr/>
          </p:nvSpPr>
          <p:spPr>
            <a:xfrm>
              <a:off x="2494752"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14"/>
            <p:cNvSpPr/>
            <p:nvPr/>
          </p:nvSpPr>
          <p:spPr>
            <a:xfrm>
              <a:off x="2813346"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14"/>
            <p:cNvSpPr/>
            <p:nvPr/>
          </p:nvSpPr>
          <p:spPr>
            <a:xfrm>
              <a:off x="3131874"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14"/>
            <p:cNvSpPr/>
            <p:nvPr/>
          </p:nvSpPr>
          <p:spPr>
            <a:xfrm>
              <a:off x="3450336" y="2431703"/>
              <a:ext cx="7479" cy="1720754"/>
            </a:xfrm>
            <a:custGeom>
              <a:avLst/>
              <a:gdLst/>
              <a:ahLst/>
              <a:cxnLst/>
              <a:rect l="l" t="t" r="r" b="b"/>
              <a:pathLst>
                <a:path w="114"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14"/>
            <p:cNvSpPr/>
            <p:nvPr/>
          </p:nvSpPr>
          <p:spPr>
            <a:xfrm>
              <a:off x="3768929"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14"/>
            <p:cNvSpPr/>
            <p:nvPr/>
          </p:nvSpPr>
          <p:spPr>
            <a:xfrm>
              <a:off x="4087457"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14"/>
            <p:cNvSpPr/>
            <p:nvPr/>
          </p:nvSpPr>
          <p:spPr>
            <a:xfrm>
              <a:off x="4405920"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14"/>
            <p:cNvSpPr/>
            <p:nvPr/>
          </p:nvSpPr>
          <p:spPr>
            <a:xfrm>
              <a:off x="4724447"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14"/>
            <p:cNvSpPr/>
            <p:nvPr/>
          </p:nvSpPr>
          <p:spPr>
            <a:xfrm>
              <a:off x="5043041" y="2431703"/>
              <a:ext cx="7414" cy="1720754"/>
            </a:xfrm>
            <a:custGeom>
              <a:avLst/>
              <a:gdLst/>
              <a:ahLst/>
              <a:cxnLst/>
              <a:rect l="l" t="t" r="r" b="b"/>
              <a:pathLst>
                <a:path w="113"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14"/>
            <p:cNvSpPr/>
            <p:nvPr/>
          </p:nvSpPr>
          <p:spPr>
            <a:xfrm>
              <a:off x="5361634"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14"/>
            <p:cNvSpPr/>
            <p:nvPr/>
          </p:nvSpPr>
          <p:spPr>
            <a:xfrm>
              <a:off x="5680031"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14"/>
            <p:cNvSpPr/>
            <p:nvPr/>
          </p:nvSpPr>
          <p:spPr>
            <a:xfrm>
              <a:off x="5998624"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14"/>
            <p:cNvSpPr/>
            <p:nvPr/>
          </p:nvSpPr>
          <p:spPr>
            <a:xfrm>
              <a:off x="6317152"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14"/>
            <p:cNvSpPr/>
            <p:nvPr/>
          </p:nvSpPr>
          <p:spPr>
            <a:xfrm>
              <a:off x="6635615" y="2431703"/>
              <a:ext cx="7479" cy="1720754"/>
            </a:xfrm>
            <a:custGeom>
              <a:avLst/>
              <a:gdLst/>
              <a:ahLst/>
              <a:cxnLst/>
              <a:rect l="l" t="t" r="r" b="b"/>
              <a:pathLst>
                <a:path w="114"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14"/>
            <p:cNvSpPr/>
            <p:nvPr/>
          </p:nvSpPr>
          <p:spPr>
            <a:xfrm>
              <a:off x="6954208"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14"/>
            <p:cNvSpPr/>
            <p:nvPr/>
          </p:nvSpPr>
          <p:spPr>
            <a:xfrm>
              <a:off x="7272736"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14"/>
            <p:cNvSpPr/>
            <p:nvPr/>
          </p:nvSpPr>
          <p:spPr>
            <a:xfrm>
              <a:off x="0" y="2502494"/>
              <a:ext cx="7440875" cy="7479"/>
            </a:xfrm>
            <a:custGeom>
              <a:avLst/>
              <a:gdLst/>
              <a:ahLst/>
              <a:cxnLst/>
              <a:rect l="l" t="t" r="r" b="b"/>
              <a:pathLst>
                <a:path w="113415" h="114" extrusionOk="0">
                  <a:moveTo>
                    <a:pt x="0" y="1"/>
                  </a:moveTo>
                  <a:lnTo>
                    <a:pt x="0" y="114"/>
                  </a:lnTo>
                  <a:lnTo>
                    <a:pt x="113414" y="114"/>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14"/>
            <p:cNvSpPr/>
            <p:nvPr/>
          </p:nvSpPr>
          <p:spPr>
            <a:xfrm>
              <a:off x="0" y="2806523"/>
              <a:ext cx="7440875" cy="7414"/>
            </a:xfrm>
            <a:custGeom>
              <a:avLst/>
              <a:gdLst/>
              <a:ahLst/>
              <a:cxnLst/>
              <a:rect l="l" t="t" r="r" b="b"/>
              <a:pathLst>
                <a:path w="113415" h="113" extrusionOk="0">
                  <a:moveTo>
                    <a:pt x="0" y="1"/>
                  </a:moveTo>
                  <a:lnTo>
                    <a:pt x="0" y="112"/>
                  </a:lnTo>
                  <a:lnTo>
                    <a:pt x="113414" y="112"/>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14"/>
            <p:cNvSpPr/>
            <p:nvPr/>
          </p:nvSpPr>
          <p:spPr>
            <a:xfrm>
              <a:off x="0" y="3110420"/>
              <a:ext cx="7440875" cy="7545"/>
            </a:xfrm>
            <a:custGeom>
              <a:avLst/>
              <a:gdLst/>
              <a:ahLst/>
              <a:cxnLst/>
              <a:rect l="l" t="t" r="r" b="b"/>
              <a:pathLst>
                <a:path w="113415" h="115" extrusionOk="0">
                  <a:moveTo>
                    <a:pt x="0" y="1"/>
                  </a:moveTo>
                  <a:lnTo>
                    <a:pt x="0" y="114"/>
                  </a:lnTo>
                  <a:lnTo>
                    <a:pt x="113414" y="114"/>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14"/>
            <p:cNvSpPr/>
            <p:nvPr/>
          </p:nvSpPr>
          <p:spPr>
            <a:xfrm>
              <a:off x="0" y="3414448"/>
              <a:ext cx="7440875" cy="7414"/>
            </a:xfrm>
            <a:custGeom>
              <a:avLst/>
              <a:gdLst/>
              <a:ahLst/>
              <a:cxnLst/>
              <a:rect l="l" t="t" r="r" b="b"/>
              <a:pathLst>
                <a:path w="113415" h="113" extrusionOk="0">
                  <a:moveTo>
                    <a:pt x="0" y="1"/>
                  </a:moveTo>
                  <a:lnTo>
                    <a:pt x="0" y="112"/>
                  </a:lnTo>
                  <a:lnTo>
                    <a:pt x="113414" y="112"/>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14"/>
            <p:cNvSpPr/>
            <p:nvPr/>
          </p:nvSpPr>
          <p:spPr>
            <a:xfrm>
              <a:off x="0" y="3718411"/>
              <a:ext cx="7440875" cy="7479"/>
            </a:xfrm>
            <a:custGeom>
              <a:avLst/>
              <a:gdLst/>
              <a:ahLst/>
              <a:cxnLst/>
              <a:rect l="l" t="t" r="r" b="b"/>
              <a:pathLst>
                <a:path w="113415" h="114" extrusionOk="0">
                  <a:moveTo>
                    <a:pt x="0" y="0"/>
                  </a:moveTo>
                  <a:lnTo>
                    <a:pt x="0" y="113"/>
                  </a:lnTo>
                  <a:lnTo>
                    <a:pt x="113414" y="113"/>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14"/>
            <p:cNvSpPr/>
            <p:nvPr/>
          </p:nvSpPr>
          <p:spPr>
            <a:xfrm>
              <a:off x="0" y="4022440"/>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 name="Google Shape;811;p14"/>
          <p:cNvGrpSpPr/>
          <p:nvPr/>
        </p:nvGrpSpPr>
        <p:grpSpPr>
          <a:xfrm>
            <a:off x="502465" y="399924"/>
            <a:ext cx="8139069" cy="4343656"/>
            <a:chOff x="916986" y="2500875"/>
            <a:chExt cx="2280618" cy="1217119"/>
          </a:xfrm>
        </p:grpSpPr>
        <p:sp>
          <p:nvSpPr>
            <p:cNvPr id="812" name="Google Shape;812;p14"/>
            <p:cNvSpPr/>
            <p:nvPr/>
          </p:nvSpPr>
          <p:spPr>
            <a:xfrm>
              <a:off x="930568" y="2514572"/>
              <a:ext cx="105996" cy="1189768"/>
            </a:xfrm>
            <a:custGeom>
              <a:avLst/>
              <a:gdLst/>
              <a:ahLst/>
              <a:cxnLst/>
              <a:rect l="l" t="t" r="r" b="b"/>
              <a:pathLst>
                <a:path w="1834" h="20586" extrusionOk="0">
                  <a:moveTo>
                    <a:pt x="1147" y="1"/>
                  </a:moveTo>
                  <a:cubicBezTo>
                    <a:pt x="515" y="1"/>
                    <a:pt x="1" y="509"/>
                    <a:pt x="1" y="1139"/>
                  </a:cubicBezTo>
                  <a:lnTo>
                    <a:pt x="1" y="1854"/>
                  </a:lnTo>
                  <a:cubicBezTo>
                    <a:pt x="440" y="1854"/>
                    <a:pt x="796" y="2209"/>
                    <a:pt x="796" y="2645"/>
                  </a:cubicBezTo>
                  <a:cubicBezTo>
                    <a:pt x="796" y="3081"/>
                    <a:pt x="440" y="3433"/>
                    <a:pt x="1" y="3433"/>
                  </a:cubicBezTo>
                  <a:lnTo>
                    <a:pt x="1" y="4390"/>
                  </a:lnTo>
                  <a:cubicBezTo>
                    <a:pt x="440" y="4390"/>
                    <a:pt x="796" y="4745"/>
                    <a:pt x="796" y="5181"/>
                  </a:cubicBezTo>
                  <a:cubicBezTo>
                    <a:pt x="796" y="5615"/>
                    <a:pt x="440" y="5969"/>
                    <a:pt x="1" y="5969"/>
                  </a:cubicBezTo>
                  <a:lnTo>
                    <a:pt x="1" y="6924"/>
                  </a:lnTo>
                  <a:cubicBezTo>
                    <a:pt x="440" y="6924"/>
                    <a:pt x="796" y="7281"/>
                    <a:pt x="796" y="7717"/>
                  </a:cubicBezTo>
                  <a:cubicBezTo>
                    <a:pt x="796" y="8151"/>
                    <a:pt x="440" y="8505"/>
                    <a:pt x="1" y="8505"/>
                  </a:cubicBezTo>
                  <a:lnTo>
                    <a:pt x="1" y="9460"/>
                  </a:lnTo>
                  <a:cubicBezTo>
                    <a:pt x="440" y="9460"/>
                    <a:pt x="796" y="9815"/>
                    <a:pt x="796" y="10251"/>
                  </a:cubicBezTo>
                  <a:cubicBezTo>
                    <a:pt x="796" y="10687"/>
                    <a:pt x="440" y="11041"/>
                    <a:pt x="1" y="11041"/>
                  </a:cubicBezTo>
                  <a:lnTo>
                    <a:pt x="1" y="11996"/>
                  </a:lnTo>
                  <a:cubicBezTo>
                    <a:pt x="440" y="11996"/>
                    <a:pt x="796" y="12351"/>
                    <a:pt x="796" y="12787"/>
                  </a:cubicBezTo>
                  <a:cubicBezTo>
                    <a:pt x="796" y="13222"/>
                    <a:pt x="440" y="13575"/>
                    <a:pt x="1" y="13575"/>
                  </a:cubicBezTo>
                  <a:lnTo>
                    <a:pt x="1" y="14532"/>
                  </a:lnTo>
                  <a:cubicBezTo>
                    <a:pt x="440" y="14532"/>
                    <a:pt x="796" y="14886"/>
                    <a:pt x="796" y="15322"/>
                  </a:cubicBezTo>
                  <a:cubicBezTo>
                    <a:pt x="796" y="15758"/>
                    <a:pt x="440" y="16111"/>
                    <a:pt x="1" y="16111"/>
                  </a:cubicBezTo>
                  <a:lnTo>
                    <a:pt x="1" y="17068"/>
                  </a:lnTo>
                  <a:cubicBezTo>
                    <a:pt x="440" y="17068"/>
                    <a:pt x="796" y="17422"/>
                    <a:pt x="796" y="17856"/>
                  </a:cubicBezTo>
                  <a:cubicBezTo>
                    <a:pt x="796" y="18292"/>
                    <a:pt x="440" y="18647"/>
                    <a:pt x="1" y="18647"/>
                  </a:cubicBezTo>
                  <a:lnTo>
                    <a:pt x="1" y="19448"/>
                  </a:lnTo>
                  <a:cubicBezTo>
                    <a:pt x="1" y="20077"/>
                    <a:pt x="515" y="20586"/>
                    <a:pt x="1147" y="20586"/>
                  </a:cubicBezTo>
                  <a:lnTo>
                    <a:pt x="1833" y="20586"/>
                  </a:lnTo>
                  <a:lnTo>
                    <a:pt x="183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14"/>
            <p:cNvSpPr/>
            <p:nvPr/>
          </p:nvSpPr>
          <p:spPr>
            <a:xfrm>
              <a:off x="1036508" y="2514572"/>
              <a:ext cx="2147431" cy="1189768"/>
            </a:xfrm>
            <a:custGeom>
              <a:avLst/>
              <a:gdLst/>
              <a:ahLst/>
              <a:cxnLst/>
              <a:rect l="l" t="t" r="r" b="b"/>
              <a:pathLst>
                <a:path w="37156" h="20586" extrusionOk="0">
                  <a:moveTo>
                    <a:pt x="0" y="1"/>
                  </a:moveTo>
                  <a:lnTo>
                    <a:pt x="0" y="20586"/>
                  </a:lnTo>
                  <a:lnTo>
                    <a:pt x="36303" y="20586"/>
                  </a:lnTo>
                  <a:cubicBezTo>
                    <a:pt x="36773" y="20586"/>
                    <a:pt x="37156" y="20205"/>
                    <a:pt x="37156" y="19733"/>
                  </a:cubicBezTo>
                  <a:lnTo>
                    <a:pt x="37156" y="851"/>
                  </a:lnTo>
                  <a:cubicBezTo>
                    <a:pt x="37156" y="382"/>
                    <a:pt x="36773" y="1"/>
                    <a:pt x="363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14"/>
            <p:cNvSpPr/>
            <p:nvPr/>
          </p:nvSpPr>
          <p:spPr>
            <a:xfrm>
              <a:off x="916986" y="2500875"/>
              <a:ext cx="93570" cy="139459"/>
            </a:xfrm>
            <a:custGeom>
              <a:avLst/>
              <a:gdLst/>
              <a:ahLst/>
              <a:cxnLst/>
              <a:rect l="l" t="t" r="r" b="b"/>
              <a:pathLst>
                <a:path w="1619" h="2413" extrusionOk="0">
                  <a:moveTo>
                    <a:pt x="1382" y="0"/>
                  </a:moveTo>
                  <a:cubicBezTo>
                    <a:pt x="620" y="0"/>
                    <a:pt x="0" y="617"/>
                    <a:pt x="0" y="1376"/>
                  </a:cubicBezTo>
                  <a:lnTo>
                    <a:pt x="0" y="2177"/>
                  </a:lnTo>
                  <a:cubicBezTo>
                    <a:pt x="0" y="2308"/>
                    <a:pt x="106" y="2412"/>
                    <a:pt x="236" y="2412"/>
                  </a:cubicBezTo>
                  <a:cubicBezTo>
                    <a:pt x="367" y="2412"/>
                    <a:pt x="473" y="2308"/>
                    <a:pt x="473" y="2177"/>
                  </a:cubicBezTo>
                  <a:lnTo>
                    <a:pt x="473" y="1376"/>
                  </a:lnTo>
                  <a:cubicBezTo>
                    <a:pt x="473" y="878"/>
                    <a:pt x="881" y="474"/>
                    <a:pt x="1382" y="474"/>
                  </a:cubicBezTo>
                  <a:cubicBezTo>
                    <a:pt x="1512" y="474"/>
                    <a:pt x="1618" y="367"/>
                    <a:pt x="1618" y="238"/>
                  </a:cubicBezTo>
                  <a:cubicBezTo>
                    <a:pt x="1618" y="107"/>
                    <a:pt x="1512" y="0"/>
                    <a:pt x="13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14"/>
            <p:cNvSpPr/>
            <p:nvPr/>
          </p:nvSpPr>
          <p:spPr>
            <a:xfrm>
              <a:off x="916986" y="3578650"/>
              <a:ext cx="133160" cy="139344"/>
            </a:xfrm>
            <a:custGeom>
              <a:avLst/>
              <a:gdLst/>
              <a:ahLst/>
              <a:cxnLst/>
              <a:rect l="l" t="t" r="r" b="b"/>
              <a:pathLst>
                <a:path w="2304" h="2411" extrusionOk="0">
                  <a:moveTo>
                    <a:pt x="236" y="0"/>
                  </a:moveTo>
                  <a:cubicBezTo>
                    <a:pt x="106" y="0"/>
                    <a:pt x="0" y="106"/>
                    <a:pt x="0" y="236"/>
                  </a:cubicBezTo>
                  <a:lnTo>
                    <a:pt x="0" y="1037"/>
                  </a:lnTo>
                  <a:cubicBezTo>
                    <a:pt x="0" y="1795"/>
                    <a:pt x="620" y="2410"/>
                    <a:pt x="1382" y="2410"/>
                  </a:cubicBezTo>
                  <a:lnTo>
                    <a:pt x="2068" y="2410"/>
                  </a:lnTo>
                  <a:cubicBezTo>
                    <a:pt x="2199" y="2410"/>
                    <a:pt x="2304" y="2306"/>
                    <a:pt x="2304" y="2175"/>
                  </a:cubicBezTo>
                  <a:cubicBezTo>
                    <a:pt x="2304" y="2043"/>
                    <a:pt x="2199" y="1939"/>
                    <a:pt x="2068" y="1939"/>
                  </a:cubicBezTo>
                  <a:lnTo>
                    <a:pt x="1382" y="1939"/>
                  </a:lnTo>
                  <a:cubicBezTo>
                    <a:pt x="881" y="1939"/>
                    <a:pt x="473" y="1535"/>
                    <a:pt x="473" y="1037"/>
                  </a:cubicBezTo>
                  <a:lnTo>
                    <a:pt x="473" y="236"/>
                  </a:lnTo>
                  <a:cubicBezTo>
                    <a:pt x="473" y="106"/>
                    <a:pt x="367" y="0"/>
                    <a:pt x="2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14"/>
            <p:cNvSpPr/>
            <p:nvPr/>
          </p:nvSpPr>
          <p:spPr>
            <a:xfrm>
              <a:off x="2917819" y="3493113"/>
              <a:ext cx="279786" cy="224880"/>
            </a:xfrm>
            <a:custGeom>
              <a:avLst/>
              <a:gdLst/>
              <a:ahLst/>
              <a:cxnLst/>
              <a:rect l="l" t="t" r="r" b="b"/>
              <a:pathLst>
                <a:path w="4841" h="3891" extrusionOk="0">
                  <a:moveTo>
                    <a:pt x="4605" y="0"/>
                  </a:moveTo>
                  <a:cubicBezTo>
                    <a:pt x="4473" y="0"/>
                    <a:pt x="4367" y="107"/>
                    <a:pt x="4367" y="236"/>
                  </a:cubicBezTo>
                  <a:lnTo>
                    <a:pt x="4367" y="2802"/>
                  </a:lnTo>
                  <a:cubicBezTo>
                    <a:pt x="4367" y="3142"/>
                    <a:pt x="4092" y="3419"/>
                    <a:pt x="3752" y="3419"/>
                  </a:cubicBezTo>
                  <a:lnTo>
                    <a:pt x="238" y="3419"/>
                  </a:lnTo>
                  <a:cubicBezTo>
                    <a:pt x="107" y="3419"/>
                    <a:pt x="1" y="3523"/>
                    <a:pt x="1" y="3655"/>
                  </a:cubicBezTo>
                  <a:cubicBezTo>
                    <a:pt x="1" y="3786"/>
                    <a:pt x="107" y="3890"/>
                    <a:pt x="238" y="3890"/>
                  </a:cubicBezTo>
                  <a:lnTo>
                    <a:pt x="3752" y="3890"/>
                  </a:lnTo>
                  <a:cubicBezTo>
                    <a:pt x="4353" y="3890"/>
                    <a:pt x="4840" y="3403"/>
                    <a:pt x="4840" y="2802"/>
                  </a:cubicBezTo>
                  <a:lnTo>
                    <a:pt x="4840" y="236"/>
                  </a:lnTo>
                  <a:cubicBezTo>
                    <a:pt x="4840" y="107"/>
                    <a:pt x="4734" y="0"/>
                    <a:pt x="46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7" name="Google Shape;817;p14"/>
          <p:cNvSpPr txBox="1">
            <a:spLocks noGrp="1"/>
          </p:cNvSpPr>
          <p:nvPr>
            <p:ph type="title"/>
          </p:nvPr>
        </p:nvSpPr>
        <p:spPr>
          <a:xfrm>
            <a:off x="2539225" y="3557500"/>
            <a:ext cx="5378400" cy="5667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000"/>
              <a:buNone/>
              <a:defRPr sz="2400">
                <a:solidFill>
                  <a:schemeClr val="accent1"/>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818" name="Google Shape;818;p14"/>
          <p:cNvSpPr txBox="1">
            <a:spLocks noGrp="1"/>
          </p:cNvSpPr>
          <p:nvPr>
            <p:ph type="subTitle" idx="1"/>
          </p:nvPr>
        </p:nvSpPr>
        <p:spPr>
          <a:xfrm>
            <a:off x="1847750" y="975200"/>
            <a:ext cx="6069900" cy="23193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000"/>
              <a:buNone/>
              <a:defRPr sz="3000"/>
            </a:lvl1pPr>
            <a:lvl2pPr lvl="1" algn="ctr" rtl="0">
              <a:lnSpc>
                <a:spcPct val="100000"/>
              </a:lnSpc>
              <a:spcBef>
                <a:spcPts val="0"/>
              </a:spcBef>
              <a:spcAft>
                <a:spcPts val="0"/>
              </a:spcAft>
              <a:buSzPts val="3000"/>
              <a:buNone/>
              <a:defRPr sz="3000"/>
            </a:lvl2pPr>
            <a:lvl3pPr lvl="2" algn="ctr" rtl="0">
              <a:lnSpc>
                <a:spcPct val="100000"/>
              </a:lnSpc>
              <a:spcBef>
                <a:spcPts val="0"/>
              </a:spcBef>
              <a:spcAft>
                <a:spcPts val="0"/>
              </a:spcAft>
              <a:buSzPts val="3000"/>
              <a:buNone/>
              <a:defRPr sz="3000"/>
            </a:lvl3pPr>
            <a:lvl4pPr lvl="3" algn="ctr" rtl="0">
              <a:lnSpc>
                <a:spcPct val="100000"/>
              </a:lnSpc>
              <a:spcBef>
                <a:spcPts val="0"/>
              </a:spcBef>
              <a:spcAft>
                <a:spcPts val="0"/>
              </a:spcAft>
              <a:buSzPts val="3000"/>
              <a:buNone/>
              <a:defRPr sz="3000"/>
            </a:lvl4pPr>
            <a:lvl5pPr lvl="4" algn="ctr" rtl="0">
              <a:lnSpc>
                <a:spcPct val="100000"/>
              </a:lnSpc>
              <a:spcBef>
                <a:spcPts val="0"/>
              </a:spcBef>
              <a:spcAft>
                <a:spcPts val="0"/>
              </a:spcAft>
              <a:buSzPts val="3000"/>
              <a:buNone/>
              <a:defRPr sz="3000"/>
            </a:lvl5pPr>
            <a:lvl6pPr lvl="5" algn="ctr" rtl="0">
              <a:lnSpc>
                <a:spcPct val="100000"/>
              </a:lnSpc>
              <a:spcBef>
                <a:spcPts val="0"/>
              </a:spcBef>
              <a:spcAft>
                <a:spcPts val="0"/>
              </a:spcAft>
              <a:buSzPts val="3000"/>
              <a:buNone/>
              <a:defRPr sz="3000"/>
            </a:lvl6pPr>
            <a:lvl7pPr lvl="6" algn="ctr" rtl="0">
              <a:lnSpc>
                <a:spcPct val="100000"/>
              </a:lnSpc>
              <a:spcBef>
                <a:spcPts val="0"/>
              </a:spcBef>
              <a:spcAft>
                <a:spcPts val="0"/>
              </a:spcAft>
              <a:buSzPts val="3000"/>
              <a:buNone/>
              <a:defRPr sz="3000"/>
            </a:lvl7pPr>
            <a:lvl8pPr lvl="7" algn="ctr" rtl="0">
              <a:lnSpc>
                <a:spcPct val="100000"/>
              </a:lnSpc>
              <a:spcBef>
                <a:spcPts val="0"/>
              </a:spcBef>
              <a:spcAft>
                <a:spcPts val="0"/>
              </a:spcAft>
              <a:buSzPts val="3000"/>
              <a:buNone/>
              <a:defRPr sz="3000"/>
            </a:lvl8pPr>
            <a:lvl9pPr lvl="8" algn="ctr" rtl="0">
              <a:lnSpc>
                <a:spcPct val="100000"/>
              </a:lnSpc>
              <a:spcBef>
                <a:spcPts val="0"/>
              </a:spcBef>
              <a:spcAft>
                <a:spcPts val="0"/>
              </a:spcAft>
              <a:buSzPts val="3000"/>
              <a:buNone/>
              <a:defRPr sz="3000"/>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ext">
  <p:cSld name="CUSTOM">
    <p:bg>
      <p:bgPr>
        <a:solidFill>
          <a:schemeClr val="dk2"/>
        </a:solidFill>
        <a:effectLst/>
      </p:bgPr>
    </p:bg>
    <p:spTree>
      <p:nvGrpSpPr>
        <p:cNvPr id="1" name="Shape 819"/>
        <p:cNvGrpSpPr/>
        <p:nvPr/>
      </p:nvGrpSpPr>
      <p:grpSpPr>
        <a:xfrm>
          <a:off x="0" y="0"/>
          <a:ext cx="0" cy="0"/>
          <a:chOff x="0" y="0"/>
          <a:chExt cx="0" cy="0"/>
        </a:xfrm>
      </p:grpSpPr>
      <p:grpSp>
        <p:nvGrpSpPr>
          <p:cNvPr id="820" name="Google Shape;820;p15"/>
          <p:cNvGrpSpPr/>
          <p:nvPr/>
        </p:nvGrpSpPr>
        <p:grpSpPr>
          <a:xfrm>
            <a:off x="0" y="0"/>
            <a:ext cx="9144091" cy="5143648"/>
            <a:chOff x="0" y="0"/>
            <a:chExt cx="7440875" cy="4152456"/>
          </a:xfrm>
        </p:grpSpPr>
        <p:sp>
          <p:nvSpPr>
            <p:cNvPr id="821" name="Google Shape;821;p15"/>
            <p:cNvSpPr/>
            <p:nvPr/>
          </p:nvSpPr>
          <p:spPr>
            <a:xfrm>
              <a:off x="265057"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15"/>
            <p:cNvSpPr/>
            <p:nvPr/>
          </p:nvSpPr>
          <p:spPr>
            <a:xfrm>
              <a:off x="583651"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15"/>
            <p:cNvSpPr/>
            <p:nvPr/>
          </p:nvSpPr>
          <p:spPr>
            <a:xfrm>
              <a:off x="902179"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15"/>
            <p:cNvSpPr/>
            <p:nvPr/>
          </p:nvSpPr>
          <p:spPr>
            <a:xfrm>
              <a:off x="1220641"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15"/>
            <p:cNvSpPr/>
            <p:nvPr/>
          </p:nvSpPr>
          <p:spPr>
            <a:xfrm>
              <a:off x="1539169"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15"/>
            <p:cNvSpPr/>
            <p:nvPr/>
          </p:nvSpPr>
          <p:spPr>
            <a:xfrm>
              <a:off x="1857762" y="0"/>
              <a:ext cx="7414" cy="2884827"/>
            </a:xfrm>
            <a:custGeom>
              <a:avLst/>
              <a:gdLst/>
              <a:ahLst/>
              <a:cxnLst/>
              <a:rect l="l" t="t" r="r" b="b"/>
              <a:pathLst>
                <a:path w="113"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15"/>
            <p:cNvSpPr/>
            <p:nvPr/>
          </p:nvSpPr>
          <p:spPr>
            <a:xfrm>
              <a:off x="2176224"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15"/>
            <p:cNvSpPr/>
            <p:nvPr/>
          </p:nvSpPr>
          <p:spPr>
            <a:xfrm>
              <a:off x="2494752"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15"/>
            <p:cNvSpPr/>
            <p:nvPr/>
          </p:nvSpPr>
          <p:spPr>
            <a:xfrm>
              <a:off x="2813346"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15"/>
            <p:cNvSpPr/>
            <p:nvPr/>
          </p:nvSpPr>
          <p:spPr>
            <a:xfrm>
              <a:off x="3131874"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15"/>
            <p:cNvSpPr/>
            <p:nvPr/>
          </p:nvSpPr>
          <p:spPr>
            <a:xfrm>
              <a:off x="3450336" y="0"/>
              <a:ext cx="7479" cy="2884827"/>
            </a:xfrm>
            <a:custGeom>
              <a:avLst/>
              <a:gdLst/>
              <a:ahLst/>
              <a:cxnLst/>
              <a:rect l="l" t="t" r="r" b="b"/>
              <a:pathLst>
                <a:path w="114"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15"/>
            <p:cNvSpPr/>
            <p:nvPr/>
          </p:nvSpPr>
          <p:spPr>
            <a:xfrm>
              <a:off x="3768929"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15"/>
            <p:cNvSpPr/>
            <p:nvPr/>
          </p:nvSpPr>
          <p:spPr>
            <a:xfrm>
              <a:off x="4087457"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15"/>
            <p:cNvSpPr/>
            <p:nvPr/>
          </p:nvSpPr>
          <p:spPr>
            <a:xfrm>
              <a:off x="4405920"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15"/>
            <p:cNvSpPr/>
            <p:nvPr/>
          </p:nvSpPr>
          <p:spPr>
            <a:xfrm>
              <a:off x="4724447"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15"/>
            <p:cNvSpPr/>
            <p:nvPr/>
          </p:nvSpPr>
          <p:spPr>
            <a:xfrm>
              <a:off x="5043041" y="0"/>
              <a:ext cx="7414" cy="2884827"/>
            </a:xfrm>
            <a:custGeom>
              <a:avLst/>
              <a:gdLst/>
              <a:ahLst/>
              <a:cxnLst/>
              <a:rect l="l" t="t" r="r" b="b"/>
              <a:pathLst>
                <a:path w="113"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15"/>
            <p:cNvSpPr/>
            <p:nvPr/>
          </p:nvSpPr>
          <p:spPr>
            <a:xfrm>
              <a:off x="5361634"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15"/>
            <p:cNvSpPr/>
            <p:nvPr/>
          </p:nvSpPr>
          <p:spPr>
            <a:xfrm>
              <a:off x="5680031"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15"/>
            <p:cNvSpPr/>
            <p:nvPr/>
          </p:nvSpPr>
          <p:spPr>
            <a:xfrm>
              <a:off x="5998624"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15"/>
            <p:cNvSpPr/>
            <p:nvPr/>
          </p:nvSpPr>
          <p:spPr>
            <a:xfrm>
              <a:off x="6317152"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15"/>
            <p:cNvSpPr/>
            <p:nvPr/>
          </p:nvSpPr>
          <p:spPr>
            <a:xfrm>
              <a:off x="6635615" y="0"/>
              <a:ext cx="7479" cy="2884827"/>
            </a:xfrm>
            <a:custGeom>
              <a:avLst/>
              <a:gdLst/>
              <a:ahLst/>
              <a:cxnLst/>
              <a:rect l="l" t="t" r="r" b="b"/>
              <a:pathLst>
                <a:path w="114"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15"/>
            <p:cNvSpPr/>
            <p:nvPr/>
          </p:nvSpPr>
          <p:spPr>
            <a:xfrm>
              <a:off x="6954208"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15"/>
            <p:cNvSpPr/>
            <p:nvPr/>
          </p:nvSpPr>
          <p:spPr>
            <a:xfrm>
              <a:off x="7272736"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15"/>
            <p:cNvSpPr/>
            <p:nvPr/>
          </p:nvSpPr>
          <p:spPr>
            <a:xfrm>
              <a:off x="0" y="70857"/>
              <a:ext cx="7440875" cy="7479"/>
            </a:xfrm>
            <a:custGeom>
              <a:avLst/>
              <a:gdLst/>
              <a:ahLst/>
              <a:cxnLst/>
              <a:rect l="l" t="t" r="r" b="b"/>
              <a:pathLst>
                <a:path w="113415" h="114" extrusionOk="0">
                  <a:moveTo>
                    <a:pt x="0" y="0"/>
                  </a:moveTo>
                  <a:lnTo>
                    <a:pt x="0" y="114"/>
                  </a:lnTo>
                  <a:lnTo>
                    <a:pt x="113414" y="114"/>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15"/>
            <p:cNvSpPr/>
            <p:nvPr/>
          </p:nvSpPr>
          <p:spPr>
            <a:xfrm>
              <a:off x="0" y="374885"/>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15"/>
            <p:cNvSpPr/>
            <p:nvPr/>
          </p:nvSpPr>
          <p:spPr>
            <a:xfrm>
              <a:off x="0" y="678783"/>
              <a:ext cx="7440875" cy="7479"/>
            </a:xfrm>
            <a:custGeom>
              <a:avLst/>
              <a:gdLst/>
              <a:ahLst/>
              <a:cxnLst/>
              <a:rect l="l" t="t" r="r" b="b"/>
              <a:pathLst>
                <a:path w="113415" h="114" extrusionOk="0">
                  <a:moveTo>
                    <a:pt x="0" y="0"/>
                  </a:moveTo>
                  <a:lnTo>
                    <a:pt x="0" y="114"/>
                  </a:lnTo>
                  <a:lnTo>
                    <a:pt x="113414" y="114"/>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15"/>
            <p:cNvSpPr/>
            <p:nvPr/>
          </p:nvSpPr>
          <p:spPr>
            <a:xfrm>
              <a:off x="0" y="982811"/>
              <a:ext cx="7440875" cy="7414"/>
            </a:xfrm>
            <a:custGeom>
              <a:avLst/>
              <a:gdLst/>
              <a:ahLst/>
              <a:cxnLst/>
              <a:rect l="l" t="t" r="r" b="b"/>
              <a:pathLst>
                <a:path w="113415" h="113"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15"/>
            <p:cNvSpPr/>
            <p:nvPr/>
          </p:nvSpPr>
          <p:spPr>
            <a:xfrm>
              <a:off x="0" y="1286708"/>
              <a:ext cx="7440875" cy="7545"/>
            </a:xfrm>
            <a:custGeom>
              <a:avLst/>
              <a:gdLst/>
              <a:ahLst/>
              <a:cxnLst/>
              <a:rect l="l" t="t" r="r" b="b"/>
              <a:pathLst>
                <a:path w="113415" h="115" extrusionOk="0">
                  <a:moveTo>
                    <a:pt x="0" y="1"/>
                  </a:moveTo>
                  <a:lnTo>
                    <a:pt x="0" y="114"/>
                  </a:lnTo>
                  <a:lnTo>
                    <a:pt x="113414" y="114"/>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15"/>
            <p:cNvSpPr/>
            <p:nvPr/>
          </p:nvSpPr>
          <p:spPr>
            <a:xfrm>
              <a:off x="0" y="1590737"/>
              <a:ext cx="7440875" cy="7414"/>
            </a:xfrm>
            <a:custGeom>
              <a:avLst/>
              <a:gdLst/>
              <a:ahLst/>
              <a:cxnLst/>
              <a:rect l="l" t="t" r="r" b="b"/>
              <a:pathLst>
                <a:path w="113415" h="113" extrusionOk="0">
                  <a:moveTo>
                    <a:pt x="0" y="1"/>
                  </a:moveTo>
                  <a:lnTo>
                    <a:pt x="0" y="112"/>
                  </a:lnTo>
                  <a:lnTo>
                    <a:pt x="113414" y="112"/>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15"/>
            <p:cNvSpPr/>
            <p:nvPr/>
          </p:nvSpPr>
          <p:spPr>
            <a:xfrm>
              <a:off x="0" y="1894700"/>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15"/>
            <p:cNvSpPr/>
            <p:nvPr/>
          </p:nvSpPr>
          <p:spPr>
            <a:xfrm>
              <a:off x="0" y="2198597"/>
              <a:ext cx="7440875" cy="7479"/>
            </a:xfrm>
            <a:custGeom>
              <a:avLst/>
              <a:gdLst/>
              <a:ahLst/>
              <a:cxnLst/>
              <a:rect l="l" t="t" r="r" b="b"/>
              <a:pathLst>
                <a:path w="113415" h="114" extrusionOk="0">
                  <a:moveTo>
                    <a:pt x="0" y="0"/>
                  </a:moveTo>
                  <a:lnTo>
                    <a:pt x="0" y="114"/>
                  </a:lnTo>
                  <a:lnTo>
                    <a:pt x="113414" y="114"/>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15"/>
            <p:cNvSpPr/>
            <p:nvPr/>
          </p:nvSpPr>
          <p:spPr>
            <a:xfrm>
              <a:off x="0" y="2502625"/>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15"/>
            <p:cNvSpPr/>
            <p:nvPr/>
          </p:nvSpPr>
          <p:spPr>
            <a:xfrm>
              <a:off x="0" y="2806523"/>
              <a:ext cx="7440875" cy="7479"/>
            </a:xfrm>
            <a:custGeom>
              <a:avLst/>
              <a:gdLst/>
              <a:ahLst/>
              <a:cxnLst/>
              <a:rect l="l" t="t" r="r" b="b"/>
              <a:pathLst>
                <a:path w="113415" h="114" extrusionOk="0">
                  <a:moveTo>
                    <a:pt x="0" y="1"/>
                  </a:moveTo>
                  <a:lnTo>
                    <a:pt x="0" y="114"/>
                  </a:lnTo>
                  <a:lnTo>
                    <a:pt x="113414" y="114"/>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15"/>
            <p:cNvSpPr/>
            <p:nvPr/>
          </p:nvSpPr>
          <p:spPr>
            <a:xfrm>
              <a:off x="265057"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15"/>
            <p:cNvSpPr/>
            <p:nvPr/>
          </p:nvSpPr>
          <p:spPr>
            <a:xfrm>
              <a:off x="583651"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15"/>
            <p:cNvSpPr/>
            <p:nvPr/>
          </p:nvSpPr>
          <p:spPr>
            <a:xfrm>
              <a:off x="902179"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15"/>
            <p:cNvSpPr/>
            <p:nvPr/>
          </p:nvSpPr>
          <p:spPr>
            <a:xfrm>
              <a:off x="1220641"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15"/>
            <p:cNvSpPr/>
            <p:nvPr/>
          </p:nvSpPr>
          <p:spPr>
            <a:xfrm>
              <a:off x="1539169"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15"/>
            <p:cNvSpPr/>
            <p:nvPr/>
          </p:nvSpPr>
          <p:spPr>
            <a:xfrm>
              <a:off x="1857762" y="2431703"/>
              <a:ext cx="7414" cy="1720754"/>
            </a:xfrm>
            <a:custGeom>
              <a:avLst/>
              <a:gdLst/>
              <a:ahLst/>
              <a:cxnLst/>
              <a:rect l="l" t="t" r="r" b="b"/>
              <a:pathLst>
                <a:path w="113"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15"/>
            <p:cNvSpPr/>
            <p:nvPr/>
          </p:nvSpPr>
          <p:spPr>
            <a:xfrm>
              <a:off x="2176224"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15"/>
            <p:cNvSpPr/>
            <p:nvPr/>
          </p:nvSpPr>
          <p:spPr>
            <a:xfrm>
              <a:off x="2494752"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15"/>
            <p:cNvSpPr/>
            <p:nvPr/>
          </p:nvSpPr>
          <p:spPr>
            <a:xfrm>
              <a:off x="2813346"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15"/>
            <p:cNvSpPr/>
            <p:nvPr/>
          </p:nvSpPr>
          <p:spPr>
            <a:xfrm>
              <a:off x="3131874"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15"/>
            <p:cNvSpPr/>
            <p:nvPr/>
          </p:nvSpPr>
          <p:spPr>
            <a:xfrm>
              <a:off x="3450336" y="2431703"/>
              <a:ext cx="7479" cy="1720754"/>
            </a:xfrm>
            <a:custGeom>
              <a:avLst/>
              <a:gdLst/>
              <a:ahLst/>
              <a:cxnLst/>
              <a:rect l="l" t="t" r="r" b="b"/>
              <a:pathLst>
                <a:path w="114"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15"/>
            <p:cNvSpPr/>
            <p:nvPr/>
          </p:nvSpPr>
          <p:spPr>
            <a:xfrm>
              <a:off x="3768929"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15"/>
            <p:cNvSpPr/>
            <p:nvPr/>
          </p:nvSpPr>
          <p:spPr>
            <a:xfrm>
              <a:off x="4087457"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15"/>
            <p:cNvSpPr/>
            <p:nvPr/>
          </p:nvSpPr>
          <p:spPr>
            <a:xfrm>
              <a:off x="4405920"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15"/>
            <p:cNvSpPr/>
            <p:nvPr/>
          </p:nvSpPr>
          <p:spPr>
            <a:xfrm>
              <a:off x="4724447"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15"/>
            <p:cNvSpPr/>
            <p:nvPr/>
          </p:nvSpPr>
          <p:spPr>
            <a:xfrm>
              <a:off x="5043041" y="2431703"/>
              <a:ext cx="7414" cy="1720754"/>
            </a:xfrm>
            <a:custGeom>
              <a:avLst/>
              <a:gdLst/>
              <a:ahLst/>
              <a:cxnLst/>
              <a:rect l="l" t="t" r="r" b="b"/>
              <a:pathLst>
                <a:path w="113"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15"/>
            <p:cNvSpPr/>
            <p:nvPr/>
          </p:nvSpPr>
          <p:spPr>
            <a:xfrm>
              <a:off x="5361634"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15"/>
            <p:cNvSpPr/>
            <p:nvPr/>
          </p:nvSpPr>
          <p:spPr>
            <a:xfrm>
              <a:off x="5680031"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15"/>
            <p:cNvSpPr/>
            <p:nvPr/>
          </p:nvSpPr>
          <p:spPr>
            <a:xfrm>
              <a:off x="5998624"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15"/>
            <p:cNvSpPr/>
            <p:nvPr/>
          </p:nvSpPr>
          <p:spPr>
            <a:xfrm>
              <a:off x="6317152"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15"/>
            <p:cNvSpPr/>
            <p:nvPr/>
          </p:nvSpPr>
          <p:spPr>
            <a:xfrm>
              <a:off x="6635615" y="2431703"/>
              <a:ext cx="7479" cy="1720754"/>
            </a:xfrm>
            <a:custGeom>
              <a:avLst/>
              <a:gdLst/>
              <a:ahLst/>
              <a:cxnLst/>
              <a:rect l="l" t="t" r="r" b="b"/>
              <a:pathLst>
                <a:path w="114"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15"/>
            <p:cNvSpPr/>
            <p:nvPr/>
          </p:nvSpPr>
          <p:spPr>
            <a:xfrm>
              <a:off x="6954208"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15"/>
            <p:cNvSpPr/>
            <p:nvPr/>
          </p:nvSpPr>
          <p:spPr>
            <a:xfrm>
              <a:off x="7272736"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15"/>
            <p:cNvSpPr/>
            <p:nvPr/>
          </p:nvSpPr>
          <p:spPr>
            <a:xfrm>
              <a:off x="0" y="2502494"/>
              <a:ext cx="7440875" cy="7479"/>
            </a:xfrm>
            <a:custGeom>
              <a:avLst/>
              <a:gdLst/>
              <a:ahLst/>
              <a:cxnLst/>
              <a:rect l="l" t="t" r="r" b="b"/>
              <a:pathLst>
                <a:path w="113415" h="114" extrusionOk="0">
                  <a:moveTo>
                    <a:pt x="0" y="1"/>
                  </a:moveTo>
                  <a:lnTo>
                    <a:pt x="0" y="114"/>
                  </a:lnTo>
                  <a:lnTo>
                    <a:pt x="113414" y="114"/>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15"/>
            <p:cNvSpPr/>
            <p:nvPr/>
          </p:nvSpPr>
          <p:spPr>
            <a:xfrm>
              <a:off x="0" y="2806523"/>
              <a:ext cx="7440875" cy="7414"/>
            </a:xfrm>
            <a:custGeom>
              <a:avLst/>
              <a:gdLst/>
              <a:ahLst/>
              <a:cxnLst/>
              <a:rect l="l" t="t" r="r" b="b"/>
              <a:pathLst>
                <a:path w="113415" h="113" extrusionOk="0">
                  <a:moveTo>
                    <a:pt x="0" y="1"/>
                  </a:moveTo>
                  <a:lnTo>
                    <a:pt x="0" y="112"/>
                  </a:lnTo>
                  <a:lnTo>
                    <a:pt x="113414" y="112"/>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15"/>
            <p:cNvSpPr/>
            <p:nvPr/>
          </p:nvSpPr>
          <p:spPr>
            <a:xfrm>
              <a:off x="0" y="3110420"/>
              <a:ext cx="7440875" cy="7545"/>
            </a:xfrm>
            <a:custGeom>
              <a:avLst/>
              <a:gdLst/>
              <a:ahLst/>
              <a:cxnLst/>
              <a:rect l="l" t="t" r="r" b="b"/>
              <a:pathLst>
                <a:path w="113415" h="115" extrusionOk="0">
                  <a:moveTo>
                    <a:pt x="0" y="1"/>
                  </a:moveTo>
                  <a:lnTo>
                    <a:pt x="0" y="114"/>
                  </a:lnTo>
                  <a:lnTo>
                    <a:pt x="113414" y="114"/>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15"/>
            <p:cNvSpPr/>
            <p:nvPr/>
          </p:nvSpPr>
          <p:spPr>
            <a:xfrm>
              <a:off x="0" y="3414448"/>
              <a:ext cx="7440875" cy="7414"/>
            </a:xfrm>
            <a:custGeom>
              <a:avLst/>
              <a:gdLst/>
              <a:ahLst/>
              <a:cxnLst/>
              <a:rect l="l" t="t" r="r" b="b"/>
              <a:pathLst>
                <a:path w="113415" h="113" extrusionOk="0">
                  <a:moveTo>
                    <a:pt x="0" y="1"/>
                  </a:moveTo>
                  <a:lnTo>
                    <a:pt x="0" y="112"/>
                  </a:lnTo>
                  <a:lnTo>
                    <a:pt x="113414" y="112"/>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15"/>
            <p:cNvSpPr/>
            <p:nvPr/>
          </p:nvSpPr>
          <p:spPr>
            <a:xfrm>
              <a:off x="0" y="3718411"/>
              <a:ext cx="7440875" cy="7479"/>
            </a:xfrm>
            <a:custGeom>
              <a:avLst/>
              <a:gdLst/>
              <a:ahLst/>
              <a:cxnLst/>
              <a:rect l="l" t="t" r="r" b="b"/>
              <a:pathLst>
                <a:path w="113415" h="114" extrusionOk="0">
                  <a:moveTo>
                    <a:pt x="0" y="0"/>
                  </a:moveTo>
                  <a:lnTo>
                    <a:pt x="0" y="113"/>
                  </a:lnTo>
                  <a:lnTo>
                    <a:pt x="113414" y="113"/>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15"/>
            <p:cNvSpPr/>
            <p:nvPr/>
          </p:nvSpPr>
          <p:spPr>
            <a:xfrm>
              <a:off x="0" y="4022440"/>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 name="Google Shape;883;p15"/>
          <p:cNvGrpSpPr/>
          <p:nvPr/>
        </p:nvGrpSpPr>
        <p:grpSpPr>
          <a:xfrm>
            <a:off x="192408" y="135664"/>
            <a:ext cx="8759169" cy="4872494"/>
            <a:chOff x="916986" y="2500875"/>
            <a:chExt cx="2280618" cy="1217119"/>
          </a:xfrm>
        </p:grpSpPr>
        <p:sp>
          <p:nvSpPr>
            <p:cNvPr id="884" name="Google Shape;884;p15"/>
            <p:cNvSpPr/>
            <p:nvPr/>
          </p:nvSpPr>
          <p:spPr>
            <a:xfrm>
              <a:off x="930568" y="2514572"/>
              <a:ext cx="105996" cy="1189768"/>
            </a:xfrm>
            <a:custGeom>
              <a:avLst/>
              <a:gdLst/>
              <a:ahLst/>
              <a:cxnLst/>
              <a:rect l="l" t="t" r="r" b="b"/>
              <a:pathLst>
                <a:path w="1834" h="20586" extrusionOk="0">
                  <a:moveTo>
                    <a:pt x="1147" y="1"/>
                  </a:moveTo>
                  <a:cubicBezTo>
                    <a:pt x="515" y="1"/>
                    <a:pt x="1" y="509"/>
                    <a:pt x="1" y="1139"/>
                  </a:cubicBezTo>
                  <a:lnTo>
                    <a:pt x="1" y="1854"/>
                  </a:lnTo>
                  <a:cubicBezTo>
                    <a:pt x="440" y="1854"/>
                    <a:pt x="796" y="2209"/>
                    <a:pt x="796" y="2645"/>
                  </a:cubicBezTo>
                  <a:cubicBezTo>
                    <a:pt x="796" y="3081"/>
                    <a:pt x="440" y="3433"/>
                    <a:pt x="1" y="3433"/>
                  </a:cubicBezTo>
                  <a:lnTo>
                    <a:pt x="1" y="4390"/>
                  </a:lnTo>
                  <a:cubicBezTo>
                    <a:pt x="440" y="4390"/>
                    <a:pt x="796" y="4745"/>
                    <a:pt x="796" y="5181"/>
                  </a:cubicBezTo>
                  <a:cubicBezTo>
                    <a:pt x="796" y="5615"/>
                    <a:pt x="440" y="5969"/>
                    <a:pt x="1" y="5969"/>
                  </a:cubicBezTo>
                  <a:lnTo>
                    <a:pt x="1" y="6924"/>
                  </a:lnTo>
                  <a:cubicBezTo>
                    <a:pt x="440" y="6924"/>
                    <a:pt x="796" y="7281"/>
                    <a:pt x="796" y="7717"/>
                  </a:cubicBezTo>
                  <a:cubicBezTo>
                    <a:pt x="796" y="8151"/>
                    <a:pt x="440" y="8505"/>
                    <a:pt x="1" y="8505"/>
                  </a:cubicBezTo>
                  <a:lnTo>
                    <a:pt x="1" y="9460"/>
                  </a:lnTo>
                  <a:cubicBezTo>
                    <a:pt x="440" y="9460"/>
                    <a:pt x="796" y="9815"/>
                    <a:pt x="796" y="10251"/>
                  </a:cubicBezTo>
                  <a:cubicBezTo>
                    <a:pt x="796" y="10687"/>
                    <a:pt x="440" y="11041"/>
                    <a:pt x="1" y="11041"/>
                  </a:cubicBezTo>
                  <a:lnTo>
                    <a:pt x="1" y="11996"/>
                  </a:lnTo>
                  <a:cubicBezTo>
                    <a:pt x="440" y="11996"/>
                    <a:pt x="796" y="12351"/>
                    <a:pt x="796" y="12787"/>
                  </a:cubicBezTo>
                  <a:cubicBezTo>
                    <a:pt x="796" y="13222"/>
                    <a:pt x="440" y="13575"/>
                    <a:pt x="1" y="13575"/>
                  </a:cubicBezTo>
                  <a:lnTo>
                    <a:pt x="1" y="14532"/>
                  </a:lnTo>
                  <a:cubicBezTo>
                    <a:pt x="440" y="14532"/>
                    <a:pt x="796" y="14886"/>
                    <a:pt x="796" y="15322"/>
                  </a:cubicBezTo>
                  <a:cubicBezTo>
                    <a:pt x="796" y="15758"/>
                    <a:pt x="440" y="16111"/>
                    <a:pt x="1" y="16111"/>
                  </a:cubicBezTo>
                  <a:lnTo>
                    <a:pt x="1" y="17068"/>
                  </a:lnTo>
                  <a:cubicBezTo>
                    <a:pt x="440" y="17068"/>
                    <a:pt x="796" y="17422"/>
                    <a:pt x="796" y="17856"/>
                  </a:cubicBezTo>
                  <a:cubicBezTo>
                    <a:pt x="796" y="18292"/>
                    <a:pt x="440" y="18647"/>
                    <a:pt x="1" y="18647"/>
                  </a:cubicBezTo>
                  <a:lnTo>
                    <a:pt x="1" y="19448"/>
                  </a:lnTo>
                  <a:cubicBezTo>
                    <a:pt x="1" y="20077"/>
                    <a:pt x="515" y="20586"/>
                    <a:pt x="1147" y="20586"/>
                  </a:cubicBezTo>
                  <a:lnTo>
                    <a:pt x="1833" y="20586"/>
                  </a:lnTo>
                  <a:lnTo>
                    <a:pt x="183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15"/>
            <p:cNvSpPr/>
            <p:nvPr/>
          </p:nvSpPr>
          <p:spPr>
            <a:xfrm>
              <a:off x="1036508" y="2514572"/>
              <a:ext cx="2147431" cy="1189768"/>
            </a:xfrm>
            <a:custGeom>
              <a:avLst/>
              <a:gdLst/>
              <a:ahLst/>
              <a:cxnLst/>
              <a:rect l="l" t="t" r="r" b="b"/>
              <a:pathLst>
                <a:path w="37156" h="20586" extrusionOk="0">
                  <a:moveTo>
                    <a:pt x="0" y="1"/>
                  </a:moveTo>
                  <a:lnTo>
                    <a:pt x="0" y="20586"/>
                  </a:lnTo>
                  <a:lnTo>
                    <a:pt x="36303" y="20586"/>
                  </a:lnTo>
                  <a:cubicBezTo>
                    <a:pt x="36773" y="20586"/>
                    <a:pt x="37156" y="20205"/>
                    <a:pt x="37156" y="19733"/>
                  </a:cubicBezTo>
                  <a:lnTo>
                    <a:pt x="37156" y="851"/>
                  </a:lnTo>
                  <a:cubicBezTo>
                    <a:pt x="37156" y="382"/>
                    <a:pt x="36773" y="1"/>
                    <a:pt x="363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15"/>
            <p:cNvSpPr/>
            <p:nvPr/>
          </p:nvSpPr>
          <p:spPr>
            <a:xfrm>
              <a:off x="916986" y="2500875"/>
              <a:ext cx="93570" cy="139459"/>
            </a:xfrm>
            <a:custGeom>
              <a:avLst/>
              <a:gdLst/>
              <a:ahLst/>
              <a:cxnLst/>
              <a:rect l="l" t="t" r="r" b="b"/>
              <a:pathLst>
                <a:path w="1619" h="2413" extrusionOk="0">
                  <a:moveTo>
                    <a:pt x="1382" y="0"/>
                  </a:moveTo>
                  <a:cubicBezTo>
                    <a:pt x="620" y="0"/>
                    <a:pt x="0" y="617"/>
                    <a:pt x="0" y="1376"/>
                  </a:cubicBezTo>
                  <a:lnTo>
                    <a:pt x="0" y="2177"/>
                  </a:lnTo>
                  <a:cubicBezTo>
                    <a:pt x="0" y="2308"/>
                    <a:pt x="106" y="2412"/>
                    <a:pt x="236" y="2412"/>
                  </a:cubicBezTo>
                  <a:cubicBezTo>
                    <a:pt x="367" y="2412"/>
                    <a:pt x="473" y="2308"/>
                    <a:pt x="473" y="2177"/>
                  </a:cubicBezTo>
                  <a:lnTo>
                    <a:pt x="473" y="1376"/>
                  </a:lnTo>
                  <a:cubicBezTo>
                    <a:pt x="473" y="878"/>
                    <a:pt x="881" y="474"/>
                    <a:pt x="1382" y="474"/>
                  </a:cubicBezTo>
                  <a:cubicBezTo>
                    <a:pt x="1512" y="474"/>
                    <a:pt x="1618" y="367"/>
                    <a:pt x="1618" y="238"/>
                  </a:cubicBezTo>
                  <a:cubicBezTo>
                    <a:pt x="1618" y="107"/>
                    <a:pt x="1512" y="0"/>
                    <a:pt x="13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15"/>
            <p:cNvSpPr/>
            <p:nvPr/>
          </p:nvSpPr>
          <p:spPr>
            <a:xfrm>
              <a:off x="916986" y="3578650"/>
              <a:ext cx="133160" cy="139344"/>
            </a:xfrm>
            <a:custGeom>
              <a:avLst/>
              <a:gdLst/>
              <a:ahLst/>
              <a:cxnLst/>
              <a:rect l="l" t="t" r="r" b="b"/>
              <a:pathLst>
                <a:path w="2304" h="2411" extrusionOk="0">
                  <a:moveTo>
                    <a:pt x="236" y="0"/>
                  </a:moveTo>
                  <a:cubicBezTo>
                    <a:pt x="106" y="0"/>
                    <a:pt x="0" y="106"/>
                    <a:pt x="0" y="236"/>
                  </a:cubicBezTo>
                  <a:lnTo>
                    <a:pt x="0" y="1037"/>
                  </a:lnTo>
                  <a:cubicBezTo>
                    <a:pt x="0" y="1795"/>
                    <a:pt x="620" y="2410"/>
                    <a:pt x="1382" y="2410"/>
                  </a:cubicBezTo>
                  <a:lnTo>
                    <a:pt x="2068" y="2410"/>
                  </a:lnTo>
                  <a:cubicBezTo>
                    <a:pt x="2199" y="2410"/>
                    <a:pt x="2304" y="2306"/>
                    <a:pt x="2304" y="2175"/>
                  </a:cubicBezTo>
                  <a:cubicBezTo>
                    <a:pt x="2304" y="2043"/>
                    <a:pt x="2199" y="1939"/>
                    <a:pt x="2068" y="1939"/>
                  </a:cubicBezTo>
                  <a:lnTo>
                    <a:pt x="1382" y="1939"/>
                  </a:lnTo>
                  <a:cubicBezTo>
                    <a:pt x="881" y="1939"/>
                    <a:pt x="473" y="1535"/>
                    <a:pt x="473" y="1037"/>
                  </a:cubicBezTo>
                  <a:lnTo>
                    <a:pt x="473" y="236"/>
                  </a:lnTo>
                  <a:cubicBezTo>
                    <a:pt x="473" y="106"/>
                    <a:pt x="367" y="0"/>
                    <a:pt x="2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15"/>
            <p:cNvSpPr/>
            <p:nvPr/>
          </p:nvSpPr>
          <p:spPr>
            <a:xfrm>
              <a:off x="2917819" y="3493113"/>
              <a:ext cx="279786" cy="224880"/>
            </a:xfrm>
            <a:custGeom>
              <a:avLst/>
              <a:gdLst/>
              <a:ahLst/>
              <a:cxnLst/>
              <a:rect l="l" t="t" r="r" b="b"/>
              <a:pathLst>
                <a:path w="4841" h="3891" extrusionOk="0">
                  <a:moveTo>
                    <a:pt x="4605" y="0"/>
                  </a:moveTo>
                  <a:cubicBezTo>
                    <a:pt x="4473" y="0"/>
                    <a:pt x="4367" y="107"/>
                    <a:pt x="4367" y="236"/>
                  </a:cubicBezTo>
                  <a:lnTo>
                    <a:pt x="4367" y="2802"/>
                  </a:lnTo>
                  <a:cubicBezTo>
                    <a:pt x="4367" y="3142"/>
                    <a:pt x="4092" y="3419"/>
                    <a:pt x="3752" y="3419"/>
                  </a:cubicBezTo>
                  <a:lnTo>
                    <a:pt x="238" y="3419"/>
                  </a:lnTo>
                  <a:cubicBezTo>
                    <a:pt x="107" y="3419"/>
                    <a:pt x="1" y="3523"/>
                    <a:pt x="1" y="3655"/>
                  </a:cubicBezTo>
                  <a:cubicBezTo>
                    <a:pt x="1" y="3786"/>
                    <a:pt x="107" y="3890"/>
                    <a:pt x="238" y="3890"/>
                  </a:cubicBezTo>
                  <a:lnTo>
                    <a:pt x="3752" y="3890"/>
                  </a:lnTo>
                  <a:cubicBezTo>
                    <a:pt x="4353" y="3890"/>
                    <a:pt x="4840" y="3403"/>
                    <a:pt x="4840" y="2802"/>
                  </a:cubicBezTo>
                  <a:lnTo>
                    <a:pt x="4840" y="236"/>
                  </a:lnTo>
                  <a:cubicBezTo>
                    <a:pt x="4840" y="107"/>
                    <a:pt x="4734" y="0"/>
                    <a:pt x="46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9" name="Google Shape;889;p15"/>
          <p:cNvSpPr txBox="1">
            <a:spLocks noGrp="1"/>
          </p:cNvSpPr>
          <p:nvPr>
            <p:ph type="title"/>
          </p:nvPr>
        </p:nvSpPr>
        <p:spPr>
          <a:xfrm>
            <a:off x="720000" y="1186775"/>
            <a:ext cx="3932700" cy="17601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890" name="Google Shape;890;p15"/>
          <p:cNvSpPr txBox="1">
            <a:spLocks noGrp="1"/>
          </p:cNvSpPr>
          <p:nvPr>
            <p:ph type="subTitle" idx="1"/>
          </p:nvPr>
        </p:nvSpPr>
        <p:spPr>
          <a:xfrm>
            <a:off x="720000" y="3132225"/>
            <a:ext cx="3932700" cy="8853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91" name="Google Shape;891;p15"/>
          <p:cNvSpPr>
            <a:spLocks noGrp="1"/>
          </p:cNvSpPr>
          <p:nvPr>
            <p:ph type="pic" idx="2"/>
          </p:nvPr>
        </p:nvSpPr>
        <p:spPr>
          <a:xfrm>
            <a:off x="4790800" y="836175"/>
            <a:ext cx="3519600" cy="3519600"/>
          </a:xfrm>
          <a:prstGeom prst="ellipse">
            <a:avLst/>
          </a:prstGeom>
          <a:noFill/>
          <a:ln>
            <a:noFill/>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1">
  <p:cSld name="CUSTOM_4">
    <p:bg>
      <p:bgPr>
        <a:solidFill>
          <a:schemeClr val="dk2"/>
        </a:solidFill>
        <a:effectLst/>
      </p:bgPr>
    </p:bg>
    <p:spTree>
      <p:nvGrpSpPr>
        <p:cNvPr id="1" name="Shape 892"/>
        <p:cNvGrpSpPr/>
        <p:nvPr/>
      </p:nvGrpSpPr>
      <p:grpSpPr>
        <a:xfrm>
          <a:off x="0" y="0"/>
          <a:ext cx="0" cy="0"/>
          <a:chOff x="0" y="0"/>
          <a:chExt cx="0" cy="0"/>
        </a:xfrm>
      </p:grpSpPr>
      <p:grpSp>
        <p:nvGrpSpPr>
          <p:cNvPr id="893" name="Google Shape;893;p16"/>
          <p:cNvGrpSpPr/>
          <p:nvPr/>
        </p:nvGrpSpPr>
        <p:grpSpPr>
          <a:xfrm>
            <a:off x="0" y="0"/>
            <a:ext cx="9144091" cy="5143648"/>
            <a:chOff x="0" y="0"/>
            <a:chExt cx="7440875" cy="4152456"/>
          </a:xfrm>
        </p:grpSpPr>
        <p:sp>
          <p:nvSpPr>
            <p:cNvPr id="894" name="Google Shape;894;p16"/>
            <p:cNvSpPr/>
            <p:nvPr/>
          </p:nvSpPr>
          <p:spPr>
            <a:xfrm>
              <a:off x="265057"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395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16"/>
            <p:cNvSpPr/>
            <p:nvPr/>
          </p:nvSpPr>
          <p:spPr>
            <a:xfrm>
              <a:off x="583651"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395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16"/>
            <p:cNvSpPr/>
            <p:nvPr/>
          </p:nvSpPr>
          <p:spPr>
            <a:xfrm>
              <a:off x="902179"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395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16"/>
            <p:cNvSpPr/>
            <p:nvPr/>
          </p:nvSpPr>
          <p:spPr>
            <a:xfrm>
              <a:off x="1220641"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395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16"/>
            <p:cNvSpPr/>
            <p:nvPr/>
          </p:nvSpPr>
          <p:spPr>
            <a:xfrm>
              <a:off x="1539169"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395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16"/>
            <p:cNvSpPr/>
            <p:nvPr/>
          </p:nvSpPr>
          <p:spPr>
            <a:xfrm>
              <a:off x="1857762" y="0"/>
              <a:ext cx="7414" cy="2884827"/>
            </a:xfrm>
            <a:custGeom>
              <a:avLst/>
              <a:gdLst/>
              <a:ahLst/>
              <a:cxnLst/>
              <a:rect l="l" t="t" r="r" b="b"/>
              <a:pathLst>
                <a:path w="113" h="43971" extrusionOk="0">
                  <a:moveTo>
                    <a:pt x="0" y="1"/>
                  </a:moveTo>
                  <a:lnTo>
                    <a:pt x="0" y="43970"/>
                  </a:lnTo>
                  <a:lnTo>
                    <a:pt x="112" y="43970"/>
                  </a:lnTo>
                  <a:lnTo>
                    <a:pt x="112" y="1"/>
                  </a:lnTo>
                  <a:close/>
                </a:path>
              </a:pathLst>
            </a:custGeom>
            <a:solidFill>
              <a:schemeClr val="hlink">
                <a:alpha val="395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16"/>
            <p:cNvSpPr/>
            <p:nvPr/>
          </p:nvSpPr>
          <p:spPr>
            <a:xfrm>
              <a:off x="2176224"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395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16"/>
            <p:cNvSpPr/>
            <p:nvPr/>
          </p:nvSpPr>
          <p:spPr>
            <a:xfrm>
              <a:off x="2494752"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395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16"/>
            <p:cNvSpPr/>
            <p:nvPr/>
          </p:nvSpPr>
          <p:spPr>
            <a:xfrm>
              <a:off x="2813346"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395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16"/>
            <p:cNvSpPr/>
            <p:nvPr/>
          </p:nvSpPr>
          <p:spPr>
            <a:xfrm>
              <a:off x="3131874"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395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16"/>
            <p:cNvSpPr/>
            <p:nvPr/>
          </p:nvSpPr>
          <p:spPr>
            <a:xfrm>
              <a:off x="3450336" y="0"/>
              <a:ext cx="7479" cy="2884827"/>
            </a:xfrm>
            <a:custGeom>
              <a:avLst/>
              <a:gdLst/>
              <a:ahLst/>
              <a:cxnLst/>
              <a:rect l="l" t="t" r="r" b="b"/>
              <a:pathLst>
                <a:path w="114" h="43971" extrusionOk="0">
                  <a:moveTo>
                    <a:pt x="1" y="1"/>
                  </a:moveTo>
                  <a:lnTo>
                    <a:pt x="1" y="43970"/>
                  </a:lnTo>
                  <a:lnTo>
                    <a:pt x="114" y="43970"/>
                  </a:lnTo>
                  <a:lnTo>
                    <a:pt x="114" y="1"/>
                  </a:lnTo>
                  <a:close/>
                </a:path>
              </a:pathLst>
            </a:custGeom>
            <a:solidFill>
              <a:schemeClr val="hlink">
                <a:alpha val="395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16"/>
            <p:cNvSpPr/>
            <p:nvPr/>
          </p:nvSpPr>
          <p:spPr>
            <a:xfrm>
              <a:off x="3768929"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395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16"/>
            <p:cNvSpPr/>
            <p:nvPr/>
          </p:nvSpPr>
          <p:spPr>
            <a:xfrm>
              <a:off x="4087457"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395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16"/>
            <p:cNvSpPr/>
            <p:nvPr/>
          </p:nvSpPr>
          <p:spPr>
            <a:xfrm>
              <a:off x="4405920"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395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16"/>
            <p:cNvSpPr/>
            <p:nvPr/>
          </p:nvSpPr>
          <p:spPr>
            <a:xfrm>
              <a:off x="4724447"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395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16"/>
            <p:cNvSpPr/>
            <p:nvPr/>
          </p:nvSpPr>
          <p:spPr>
            <a:xfrm>
              <a:off x="5043041" y="0"/>
              <a:ext cx="7414" cy="2884827"/>
            </a:xfrm>
            <a:custGeom>
              <a:avLst/>
              <a:gdLst/>
              <a:ahLst/>
              <a:cxnLst/>
              <a:rect l="l" t="t" r="r" b="b"/>
              <a:pathLst>
                <a:path w="113" h="43971" extrusionOk="0">
                  <a:moveTo>
                    <a:pt x="0" y="1"/>
                  </a:moveTo>
                  <a:lnTo>
                    <a:pt x="0" y="43970"/>
                  </a:lnTo>
                  <a:lnTo>
                    <a:pt x="112" y="43970"/>
                  </a:lnTo>
                  <a:lnTo>
                    <a:pt x="112" y="1"/>
                  </a:lnTo>
                  <a:close/>
                </a:path>
              </a:pathLst>
            </a:custGeom>
            <a:solidFill>
              <a:schemeClr val="hlink">
                <a:alpha val="395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16"/>
            <p:cNvSpPr/>
            <p:nvPr/>
          </p:nvSpPr>
          <p:spPr>
            <a:xfrm>
              <a:off x="5361634"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395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16"/>
            <p:cNvSpPr/>
            <p:nvPr/>
          </p:nvSpPr>
          <p:spPr>
            <a:xfrm>
              <a:off x="5680031"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395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16"/>
            <p:cNvSpPr/>
            <p:nvPr/>
          </p:nvSpPr>
          <p:spPr>
            <a:xfrm>
              <a:off x="5998624"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395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16"/>
            <p:cNvSpPr/>
            <p:nvPr/>
          </p:nvSpPr>
          <p:spPr>
            <a:xfrm>
              <a:off x="6317152"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395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16"/>
            <p:cNvSpPr/>
            <p:nvPr/>
          </p:nvSpPr>
          <p:spPr>
            <a:xfrm>
              <a:off x="6635615" y="0"/>
              <a:ext cx="7479" cy="2884827"/>
            </a:xfrm>
            <a:custGeom>
              <a:avLst/>
              <a:gdLst/>
              <a:ahLst/>
              <a:cxnLst/>
              <a:rect l="l" t="t" r="r" b="b"/>
              <a:pathLst>
                <a:path w="114" h="43971" extrusionOk="0">
                  <a:moveTo>
                    <a:pt x="1" y="1"/>
                  </a:moveTo>
                  <a:lnTo>
                    <a:pt x="1" y="43970"/>
                  </a:lnTo>
                  <a:lnTo>
                    <a:pt x="114" y="43970"/>
                  </a:lnTo>
                  <a:lnTo>
                    <a:pt x="114" y="1"/>
                  </a:lnTo>
                  <a:close/>
                </a:path>
              </a:pathLst>
            </a:custGeom>
            <a:solidFill>
              <a:schemeClr val="hlink">
                <a:alpha val="395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16"/>
            <p:cNvSpPr/>
            <p:nvPr/>
          </p:nvSpPr>
          <p:spPr>
            <a:xfrm>
              <a:off x="6954208"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395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16"/>
            <p:cNvSpPr/>
            <p:nvPr/>
          </p:nvSpPr>
          <p:spPr>
            <a:xfrm>
              <a:off x="7272736"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395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16"/>
            <p:cNvSpPr/>
            <p:nvPr/>
          </p:nvSpPr>
          <p:spPr>
            <a:xfrm>
              <a:off x="0" y="70857"/>
              <a:ext cx="7440875" cy="7479"/>
            </a:xfrm>
            <a:custGeom>
              <a:avLst/>
              <a:gdLst/>
              <a:ahLst/>
              <a:cxnLst/>
              <a:rect l="l" t="t" r="r" b="b"/>
              <a:pathLst>
                <a:path w="113415" h="114" extrusionOk="0">
                  <a:moveTo>
                    <a:pt x="0" y="0"/>
                  </a:moveTo>
                  <a:lnTo>
                    <a:pt x="0" y="114"/>
                  </a:lnTo>
                  <a:lnTo>
                    <a:pt x="113414" y="114"/>
                  </a:lnTo>
                  <a:lnTo>
                    <a:pt x="113414" y="0"/>
                  </a:lnTo>
                  <a:close/>
                </a:path>
              </a:pathLst>
            </a:custGeom>
            <a:solidFill>
              <a:schemeClr val="hlink">
                <a:alpha val="395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16"/>
            <p:cNvSpPr/>
            <p:nvPr/>
          </p:nvSpPr>
          <p:spPr>
            <a:xfrm>
              <a:off x="0" y="374885"/>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395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16"/>
            <p:cNvSpPr/>
            <p:nvPr/>
          </p:nvSpPr>
          <p:spPr>
            <a:xfrm>
              <a:off x="0" y="678783"/>
              <a:ext cx="7440875" cy="7479"/>
            </a:xfrm>
            <a:custGeom>
              <a:avLst/>
              <a:gdLst/>
              <a:ahLst/>
              <a:cxnLst/>
              <a:rect l="l" t="t" r="r" b="b"/>
              <a:pathLst>
                <a:path w="113415" h="114" extrusionOk="0">
                  <a:moveTo>
                    <a:pt x="0" y="0"/>
                  </a:moveTo>
                  <a:lnTo>
                    <a:pt x="0" y="114"/>
                  </a:lnTo>
                  <a:lnTo>
                    <a:pt x="113414" y="114"/>
                  </a:lnTo>
                  <a:lnTo>
                    <a:pt x="113414" y="0"/>
                  </a:lnTo>
                  <a:close/>
                </a:path>
              </a:pathLst>
            </a:custGeom>
            <a:solidFill>
              <a:schemeClr val="hlink">
                <a:alpha val="395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16"/>
            <p:cNvSpPr/>
            <p:nvPr/>
          </p:nvSpPr>
          <p:spPr>
            <a:xfrm>
              <a:off x="0" y="982811"/>
              <a:ext cx="7440875" cy="7414"/>
            </a:xfrm>
            <a:custGeom>
              <a:avLst/>
              <a:gdLst/>
              <a:ahLst/>
              <a:cxnLst/>
              <a:rect l="l" t="t" r="r" b="b"/>
              <a:pathLst>
                <a:path w="113415" h="113" extrusionOk="0">
                  <a:moveTo>
                    <a:pt x="0" y="0"/>
                  </a:moveTo>
                  <a:lnTo>
                    <a:pt x="0" y="112"/>
                  </a:lnTo>
                  <a:lnTo>
                    <a:pt x="113414" y="112"/>
                  </a:lnTo>
                  <a:lnTo>
                    <a:pt x="113414" y="0"/>
                  </a:lnTo>
                  <a:close/>
                </a:path>
              </a:pathLst>
            </a:custGeom>
            <a:solidFill>
              <a:schemeClr val="hlink">
                <a:alpha val="395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16"/>
            <p:cNvSpPr/>
            <p:nvPr/>
          </p:nvSpPr>
          <p:spPr>
            <a:xfrm>
              <a:off x="0" y="1286708"/>
              <a:ext cx="7440875" cy="7545"/>
            </a:xfrm>
            <a:custGeom>
              <a:avLst/>
              <a:gdLst/>
              <a:ahLst/>
              <a:cxnLst/>
              <a:rect l="l" t="t" r="r" b="b"/>
              <a:pathLst>
                <a:path w="113415" h="115" extrusionOk="0">
                  <a:moveTo>
                    <a:pt x="0" y="1"/>
                  </a:moveTo>
                  <a:lnTo>
                    <a:pt x="0" y="114"/>
                  </a:lnTo>
                  <a:lnTo>
                    <a:pt x="113414" y="114"/>
                  </a:lnTo>
                  <a:lnTo>
                    <a:pt x="113414" y="1"/>
                  </a:lnTo>
                  <a:close/>
                </a:path>
              </a:pathLst>
            </a:custGeom>
            <a:solidFill>
              <a:schemeClr val="hlink">
                <a:alpha val="395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16"/>
            <p:cNvSpPr/>
            <p:nvPr/>
          </p:nvSpPr>
          <p:spPr>
            <a:xfrm>
              <a:off x="0" y="1590737"/>
              <a:ext cx="7440875" cy="7414"/>
            </a:xfrm>
            <a:custGeom>
              <a:avLst/>
              <a:gdLst/>
              <a:ahLst/>
              <a:cxnLst/>
              <a:rect l="l" t="t" r="r" b="b"/>
              <a:pathLst>
                <a:path w="113415" h="113" extrusionOk="0">
                  <a:moveTo>
                    <a:pt x="0" y="1"/>
                  </a:moveTo>
                  <a:lnTo>
                    <a:pt x="0" y="112"/>
                  </a:lnTo>
                  <a:lnTo>
                    <a:pt x="113414" y="112"/>
                  </a:lnTo>
                  <a:lnTo>
                    <a:pt x="113414" y="1"/>
                  </a:lnTo>
                  <a:close/>
                </a:path>
              </a:pathLst>
            </a:custGeom>
            <a:solidFill>
              <a:schemeClr val="hlink">
                <a:alpha val="395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16"/>
            <p:cNvSpPr/>
            <p:nvPr/>
          </p:nvSpPr>
          <p:spPr>
            <a:xfrm>
              <a:off x="0" y="1894700"/>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395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16"/>
            <p:cNvSpPr/>
            <p:nvPr/>
          </p:nvSpPr>
          <p:spPr>
            <a:xfrm>
              <a:off x="0" y="2198597"/>
              <a:ext cx="7440875" cy="7479"/>
            </a:xfrm>
            <a:custGeom>
              <a:avLst/>
              <a:gdLst/>
              <a:ahLst/>
              <a:cxnLst/>
              <a:rect l="l" t="t" r="r" b="b"/>
              <a:pathLst>
                <a:path w="113415" h="114" extrusionOk="0">
                  <a:moveTo>
                    <a:pt x="0" y="0"/>
                  </a:moveTo>
                  <a:lnTo>
                    <a:pt x="0" y="114"/>
                  </a:lnTo>
                  <a:lnTo>
                    <a:pt x="113414" y="114"/>
                  </a:lnTo>
                  <a:lnTo>
                    <a:pt x="113414" y="0"/>
                  </a:lnTo>
                  <a:close/>
                </a:path>
              </a:pathLst>
            </a:custGeom>
            <a:solidFill>
              <a:schemeClr val="hlink">
                <a:alpha val="395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16"/>
            <p:cNvSpPr/>
            <p:nvPr/>
          </p:nvSpPr>
          <p:spPr>
            <a:xfrm>
              <a:off x="0" y="2502625"/>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395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16"/>
            <p:cNvSpPr/>
            <p:nvPr/>
          </p:nvSpPr>
          <p:spPr>
            <a:xfrm>
              <a:off x="0" y="2806523"/>
              <a:ext cx="7440875" cy="7479"/>
            </a:xfrm>
            <a:custGeom>
              <a:avLst/>
              <a:gdLst/>
              <a:ahLst/>
              <a:cxnLst/>
              <a:rect l="l" t="t" r="r" b="b"/>
              <a:pathLst>
                <a:path w="113415" h="114" extrusionOk="0">
                  <a:moveTo>
                    <a:pt x="0" y="1"/>
                  </a:moveTo>
                  <a:lnTo>
                    <a:pt x="0" y="114"/>
                  </a:lnTo>
                  <a:lnTo>
                    <a:pt x="113414" y="114"/>
                  </a:lnTo>
                  <a:lnTo>
                    <a:pt x="113414" y="1"/>
                  </a:lnTo>
                  <a:close/>
                </a:path>
              </a:pathLst>
            </a:custGeom>
            <a:solidFill>
              <a:schemeClr val="hlink">
                <a:alpha val="395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16"/>
            <p:cNvSpPr/>
            <p:nvPr/>
          </p:nvSpPr>
          <p:spPr>
            <a:xfrm>
              <a:off x="265057"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395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16"/>
            <p:cNvSpPr/>
            <p:nvPr/>
          </p:nvSpPr>
          <p:spPr>
            <a:xfrm>
              <a:off x="583651"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395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16"/>
            <p:cNvSpPr/>
            <p:nvPr/>
          </p:nvSpPr>
          <p:spPr>
            <a:xfrm>
              <a:off x="902179"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395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16"/>
            <p:cNvSpPr/>
            <p:nvPr/>
          </p:nvSpPr>
          <p:spPr>
            <a:xfrm>
              <a:off x="1220641"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395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16"/>
            <p:cNvSpPr/>
            <p:nvPr/>
          </p:nvSpPr>
          <p:spPr>
            <a:xfrm>
              <a:off x="1539169"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395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16"/>
            <p:cNvSpPr/>
            <p:nvPr/>
          </p:nvSpPr>
          <p:spPr>
            <a:xfrm>
              <a:off x="1857762" y="2431703"/>
              <a:ext cx="7414" cy="1720754"/>
            </a:xfrm>
            <a:custGeom>
              <a:avLst/>
              <a:gdLst/>
              <a:ahLst/>
              <a:cxnLst/>
              <a:rect l="l" t="t" r="r" b="b"/>
              <a:pathLst>
                <a:path w="113" h="26228" extrusionOk="0">
                  <a:moveTo>
                    <a:pt x="0" y="0"/>
                  </a:moveTo>
                  <a:lnTo>
                    <a:pt x="0" y="26227"/>
                  </a:lnTo>
                  <a:lnTo>
                    <a:pt x="112" y="26227"/>
                  </a:lnTo>
                  <a:lnTo>
                    <a:pt x="112" y="0"/>
                  </a:lnTo>
                  <a:close/>
                </a:path>
              </a:pathLst>
            </a:custGeom>
            <a:solidFill>
              <a:schemeClr val="hlink">
                <a:alpha val="395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16"/>
            <p:cNvSpPr/>
            <p:nvPr/>
          </p:nvSpPr>
          <p:spPr>
            <a:xfrm>
              <a:off x="2176224"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395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16"/>
            <p:cNvSpPr/>
            <p:nvPr/>
          </p:nvSpPr>
          <p:spPr>
            <a:xfrm>
              <a:off x="2494752"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395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16"/>
            <p:cNvSpPr/>
            <p:nvPr/>
          </p:nvSpPr>
          <p:spPr>
            <a:xfrm>
              <a:off x="2813346"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395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16"/>
            <p:cNvSpPr/>
            <p:nvPr/>
          </p:nvSpPr>
          <p:spPr>
            <a:xfrm>
              <a:off x="3131874"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395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16"/>
            <p:cNvSpPr/>
            <p:nvPr/>
          </p:nvSpPr>
          <p:spPr>
            <a:xfrm>
              <a:off x="3450336" y="2431703"/>
              <a:ext cx="7479" cy="1720754"/>
            </a:xfrm>
            <a:custGeom>
              <a:avLst/>
              <a:gdLst/>
              <a:ahLst/>
              <a:cxnLst/>
              <a:rect l="l" t="t" r="r" b="b"/>
              <a:pathLst>
                <a:path w="114" h="26228" extrusionOk="0">
                  <a:moveTo>
                    <a:pt x="1" y="0"/>
                  </a:moveTo>
                  <a:lnTo>
                    <a:pt x="1" y="26227"/>
                  </a:lnTo>
                  <a:lnTo>
                    <a:pt x="114" y="26227"/>
                  </a:lnTo>
                  <a:lnTo>
                    <a:pt x="114" y="0"/>
                  </a:lnTo>
                  <a:close/>
                </a:path>
              </a:pathLst>
            </a:custGeom>
            <a:solidFill>
              <a:schemeClr val="hlink">
                <a:alpha val="395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16"/>
            <p:cNvSpPr/>
            <p:nvPr/>
          </p:nvSpPr>
          <p:spPr>
            <a:xfrm>
              <a:off x="3768929"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395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16"/>
            <p:cNvSpPr/>
            <p:nvPr/>
          </p:nvSpPr>
          <p:spPr>
            <a:xfrm>
              <a:off x="4087457"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395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16"/>
            <p:cNvSpPr/>
            <p:nvPr/>
          </p:nvSpPr>
          <p:spPr>
            <a:xfrm>
              <a:off x="4405920"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395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16"/>
            <p:cNvSpPr/>
            <p:nvPr/>
          </p:nvSpPr>
          <p:spPr>
            <a:xfrm>
              <a:off x="4724447"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395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16"/>
            <p:cNvSpPr/>
            <p:nvPr/>
          </p:nvSpPr>
          <p:spPr>
            <a:xfrm>
              <a:off x="5043041" y="2431703"/>
              <a:ext cx="7414" cy="1720754"/>
            </a:xfrm>
            <a:custGeom>
              <a:avLst/>
              <a:gdLst/>
              <a:ahLst/>
              <a:cxnLst/>
              <a:rect l="l" t="t" r="r" b="b"/>
              <a:pathLst>
                <a:path w="113" h="26228" extrusionOk="0">
                  <a:moveTo>
                    <a:pt x="0" y="0"/>
                  </a:moveTo>
                  <a:lnTo>
                    <a:pt x="0" y="26227"/>
                  </a:lnTo>
                  <a:lnTo>
                    <a:pt x="112" y="26227"/>
                  </a:lnTo>
                  <a:lnTo>
                    <a:pt x="112" y="0"/>
                  </a:lnTo>
                  <a:close/>
                </a:path>
              </a:pathLst>
            </a:custGeom>
            <a:solidFill>
              <a:schemeClr val="hlink">
                <a:alpha val="395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16"/>
            <p:cNvSpPr/>
            <p:nvPr/>
          </p:nvSpPr>
          <p:spPr>
            <a:xfrm>
              <a:off x="5361634"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395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16"/>
            <p:cNvSpPr/>
            <p:nvPr/>
          </p:nvSpPr>
          <p:spPr>
            <a:xfrm>
              <a:off x="5680031"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395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16"/>
            <p:cNvSpPr/>
            <p:nvPr/>
          </p:nvSpPr>
          <p:spPr>
            <a:xfrm>
              <a:off x="5998624"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395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16"/>
            <p:cNvSpPr/>
            <p:nvPr/>
          </p:nvSpPr>
          <p:spPr>
            <a:xfrm>
              <a:off x="6317152"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395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16"/>
            <p:cNvSpPr/>
            <p:nvPr/>
          </p:nvSpPr>
          <p:spPr>
            <a:xfrm>
              <a:off x="6635615" y="2431703"/>
              <a:ext cx="7479" cy="1720754"/>
            </a:xfrm>
            <a:custGeom>
              <a:avLst/>
              <a:gdLst/>
              <a:ahLst/>
              <a:cxnLst/>
              <a:rect l="l" t="t" r="r" b="b"/>
              <a:pathLst>
                <a:path w="114" h="26228" extrusionOk="0">
                  <a:moveTo>
                    <a:pt x="1" y="0"/>
                  </a:moveTo>
                  <a:lnTo>
                    <a:pt x="1" y="26227"/>
                  </a:lnTo>
                  <a:lnTo>
                    <a:pt x="114" y="26227"/>
                  </a:lnTo>
                  <a:lnTo>
                    <a:pt x="114" y="0"/>
                  </a:lnTo>
                  <a:close/>
                </a:path>
              </a:pathLst>
            </a:custGeom>
            <a:solidFill>
              <a:schemeClr val="hlink">
                <a:alpha val="395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16"/>
            <p:cNvSpPr/>
            <p:nvPr/>
          </p:nvSpPr>
          <p:spPr>
            <a:xfrm>
              <a:off x="6954208"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395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16"/>
            <p:cNvSpPr/>
            <p:nvPr/>
          </p:nvSpPr>
          <p:spPr>
            <a:xfrm>
              <a:off x="7272736"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395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16"/>
            <p:cNvSpPr/>
            <p:nvPr/>
          </p:nvSpPr>
          <p:spPr>
            <a:xfrm>
              <a:off x="0" y="2502494"/>
              <a:ext cx="7440875" cy="7479"/>
            </a:xfrm>
            <a:custGeom>
              <a:avLst/>
              <a:gdLst/>
              <a:ahLst/>
              <a:cxnLst/>
              <a:rect l="l" t="t" r="r" b="b"/>
              <a:pathLst>
                <a:path w="113415" h="114" extrusionOk="0">
                  <a:moveTo>
                    <a:pt x="0" y="1"/>
                  </a:moveTo>
                  <a:lnTo>
                    <a:pt x="0" y="114"/>
                  </a:lnTo>
                  <a:lnTo>
                    <a:pt x="113414" y="114"/>
                  </a:lnTo>
                  <a:lnTo>
                    <a:pt x="113414" y="1"/>
                  </a:lnTo>
                  <a:close/>
                </a:path>
              </a:pathLst>
            </a:custGeom>
            <a:solidFill>
              <a:schemeClr val="hlink">
                <a:alpha val="395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16"/>
            <p:cNvSpPr/>
            <p:nvPr/>
          </p:nvSpPr>
          <p:spPr>
            <a:xfrm>
              <a:off x="0" y="2806523"/>
              <a:ext cx="7440875" cy="7414"/>
            </a:xfrm>
            <a:custGeom>
              <a:avLst/>
              <a:gdLst/>
              <a:ahLst/>
              <a:cxnLst/>
              <a:rect l="l" t="t" r="r" b="b"/>
              <a:pathLst>
                <a:path w="113415" h="113" extrusionOk="0">
                  <a:moveTo>
                    <a:pt x="0" y="1"/>
                  </a:moveTo>
                  <a:lnTo>
                    <a:pt x="0" y="112"/>
                  </a:lnTo>
                  <a:lnTo>
                    <a:pt x="113414" y="112"/>
                  </a:lnTo>
                  <a:lnTo>
                    <a:pt x="113414" y="1"/>
                  </a:lnTo>
                  <a:close/>
                </a:path>
              </a:pathLst>
            </a:custGeom>
            <a:solidFill>
              <a:schemeClr val="hlink">
                <a:alpha val="395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16"/>
            <p:cNvSpPr/>
            <p:nvPr/>
          </p:nvSpPr>
          <p:spPr>
            <a:xfrm>
              <a:off x="0" y="3110420"/>
              <a:ext cx="7440875" cy="7545"/>
            </a:xfrm>
            <a:custGeom>
              <a:avLst/>
              <a:gdLst/>
              <a:ahLst/>
              <a:cxnLst/>
              <a:rect l="l" t="t" r="r" b="b"/>
              <a:pathLst>
                <a:path w="113415" h="115" extrusionOk="0">
                  <a:moveTo>
                    <a:pt x="0" y="1"/>
                  </a:moveTo>
                  <a:lnTo>
                    <a:pt x="0" y="114"/>
                  </a:lnTo>
                  <a:lnTo>
                    <a:pt x="113414" y="114"/>
                  </a:lnTo>
                  <a:lnTo>
                    <a:pt x="113414" y="1"/>
                  </a:lnTo>
                  <a:close/>
                </a:path>
              </a:pathLst>
            </a:custGeom>
            <a:solidFill>
              <a:schemeClr val="hlink">
                <a:alpha val="395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16"/>
            <p:cNvSpPr/>
            <p:nvPr/>
          </p:nvSpPr>
          <p:spPr>
            <a:xfrm>
              <a:off x="0" y="3414448"/>
              <a:ext cx="7440875" cy="7414"/>
            </a:xfrm>
            <a:custGeom>
              <a:avLst/>
              <a:gdLst/>
              <a:ahLst/>
              <a:cxnLst/>
              <a:rect l="l" t="t" r="r" b="b"/>
              <a:pathLst>
                <a:path w="113415" h="113" extrusionOk="0">
                  <a:moveTo>
                    <a:pt x="0" y="1"/>
                  </a:moveTo>
                  <a:lnTo>
                    <a:pt x="0" y="112"/>
                  </a:lnTo>
                  <a:lnTo>
                    <a:pt x="113414" y="112"/>
                  </a:lnTo>
                  <a:lnTo>
                    <a:pt x="113414" y="1"/>
                  </a:lnTo>
                  <a:close/>
                </a:path>
              </a:pathLst>
            </a:custGeom>
            <a:solidFill>
              <a:schemeClr val="hlink">
                <a:alpha val="395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16"/>
            <p:cNvSpPr/>
            <p:nvPr/>
          </p:nvSpPr>
          <p:spPr>
            <a:xfrm>
              <a:off x="0" y="3718411"/>
              <a:ext cx="7440875" cy="7479"/>
            </a:xfrm>
            <a:custGeom>
              <a:avLst/>
              <a:gdLst/>
              <a:ahLst/>
              <a:cxnLst/>
              <a:rect l="l" t="t" r="r" b="b"/>
              <a:pathLst>
                <a:path w="113415" h="114" extrusionOk="0">
                  <a:moveTo>
                    <a:pt x="0" y="0"/>
                  </a:moveTo>
                  <a:lnTo>
                    <a:pt x="0" y="113"/>
                  </a:lnTo>
                  <a:lnTo>
                    <a:pt x="113414" y="113"/>
                  </a:lnTo>
                  <a:lnTo>
                    <a:pt x="113414" y="0"/>
                  </a:lnTo>
                  <a:close/>
                </a:path>
              </a:pathLst>
            </a:custGeom>
            <a:solidFill>
              <a:schemeClr val="hlink">
                <a:alpha val="395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16"/>
            <p:cNvSpPr/>
            <p:nvPr/>
          </p:nvSpPr>
          <p:spPr>
            <a:xfrm>
              <a:off x="0" y="4022440"/>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395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6" name="Google Shape;956;p16"/>
          <p:cNvGrpSpPr/>
          <p:nvPr/>
        </p:nvGrpSpPr>
        <p:grpSpPr>
          <a:xfrm>
            <a:off x="502465" y="399924"/>
            <a:ext cx="8139069" cy="4343656"/>
            <a:chOff x="916986" y="2500875"/>
            <a:chExt cx="2280618" cy="1217119"/>
          </a:xfrm>
        </p:grpSpPr>
        <p:sp>
          <p:nvSpPr>
            <p:cNvPr id="957" name="Google Shape;957;p16"/>
            <p:cNvSpPr/>
            <p:nvPr/>
          </p:nvSpPr>
          <p:spPr>
            <a:xfrm>
              <a:off x="930568" y="2514572"/>
              <a:ext cx="105996" cy="1189768"/>
            </a:xfrm>
            <a:custGeom>
              <a:avLst/>
              <a:gdLst/>
              <a:ahLst/>
              <a:cxnLst/>
              <a:rect l="l" t="t" r="r" b="b"/>
              <a:pathLst>
                <a:path w="1834" h="20586" extrusionOk="0">
                  <a:moveTo>
                    <a:pt x="1147" y="1"/>
                  </a:moveTo>
                  <a:cubicBezTo>
                    <a:pt x="515" y="1"/>
                    <a:pt x="1" y="509"/>
                    <a:pt x="1" y="1139"/>
                  </a:cubicBezTo>
                  <a:lnTo>
                    <a:pt x="1" y="1854"/>
                  </a:lnTo>
                  <a:cubicBezTo>
                    <a:pt x="440" y="1854"/>
                    <a:pt x="796" y="2209"/>
                    <a:pt x="796" y="2645"/>
                  </a:cubicBezTo>
                  <a:cubicBezTo>
                    <a:pt x="796" y="3081"/>
                    <a:pt x="440" y="3433"/>
                    <a:pt x="1" y="3433"/>
                  </a:cubicBezTo>
                  <a:lnTo>
                    <a:pt x="1" y="4390"/>
                  </a:lnTo>
                  <a:cubicBezTo>
                    <a:pt x="440" y="4390"/>
                    <a:pt x="796" y="4745"/>
                    <a:pt x="796" y="5181"/>
                  </a:cubicBezTo>
                  <a:cubicBezTo>
                    <a:pt x="796" y="5615"/>
                    <a:pt x="440" y="5969"/>
                    <a:pt x="1" y="5969"/>
                  </a:cubicBezTo>
                  <a:lnTo>
                    <a:pt x="1" y="6924"/>
                  </a:lnTo>
                  <a:cubicBezTo>
                    <a:pt x="440" y="6924"/>
                    <a:pt x="796" y="7281"/>
                    <a:pt x="796" y="7717"/>
                  </a:cubicBezTo>
                  <a:cubicBezTo>
                    <a:pt x="796" y="8151"/>
                    <a:pt x="440" y="8505"/>
                    <a:pt x="1" y="8505"/>
                  </a:cubicBezTo>
                  <a:lnTo>
                    <a:pt x="1" y="9460"/>
                  </a:lnTo>
                  <a:cubicBezTo>
                    <a:pt x="440" y="9460"/>
                    <a:pt x="796" y="9815"/>
                    <a:pt x="796" y="10251"/>
                  </a:cubicBezTo>
                  <a:cubicBezTo>
                    <a:pt x="796" y="10687"/>
                    <a:pt x="440" y="11041"/>
                    <a:pt x="1" y="11041"/>
                  </a:cubicBezTo>
                  <a:lnTo>
                    <a:pt x="1" y="11996"/>
                  </a:lnTo>
                  <a:cubicBezTo>
                    <a:pt x="440" y="11996"/>
                    <a:pt x="796" y="12351"/>
                    <a:pt x="796" y="12787"/>
                  </a:cubicBezTo>
                  <a:cubicBezTo>
                    <a:pt x="796" y="13222"/>
                    <a:pt x="440" y="13575"/>
                    <a:pt x="1" y="13575"/>
                  </a:cubicBezTo>
                  <a:lnTo>
                    <a:pt x="1" y="14532"/>
                  </a:lnTo>
                  <a:cubicBezTo>
                    <a:pt x="440" y="14532"/>
                    <a:pt x="796" y="14886"/>
                    <a:pt x="796" y="15322"/>
                  </a:cubicBezTo>
                  <a:cubicBezTo>
                    <a:pt x="796" y="15758"/>
                    <a:pt x="440" y="16111"/>
                    <a:pt x="1" y="16111"/>
                  </a:cubicBezTo>
                  <a:lnTo>
                    <a:pt x="1" y="17068"/>
                  </a:lnTo>
                  <a:cubicBezTo>
                    <a:pt x="440" y="17068"/>
                    <a:pt x="796" y="17422"/>
                    <a:pt x="796" y="17856"/>
                  </a:cubicBezTo>
                  <a:cubicBezTo>
                    <a:pt x="796" y="18292"/>
                    <a:pt x="440" y="18647"/>
                    <a:pt x="1" y="18647"/>
                  </a:cubicBezTo>
                  <a:lnTo>
                    <a:pt x="1" y="19448"/>
                  </a:lnTo>
                  <a:cubicBezTo>
                    <a:pt x="1" y="20077"/>
                    <a:pt x="515" y="20586"/>
                    <a:pt x="1147" y="20586"/>
                  </a:cubicBezTo>
                  <a:lnTo>
                    <a:pt x="1833" y="20586"/>
                  </a:lnTo>
                  <a:lnTo>
                    <a:pt x="183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16"/>
            <p:cNvSpPr/>
            <p:nvPr/>
          </p:nvSpPr>
          <p:spPr>
            <a:xfrm>
              <a:off x="1036508" y="2514572"/>
              <a:ext cx="2147431" cy="1189768"/>
            </a:xfrm>
            <a:custGeom>
              <a:avLst/>
              <a:gdLst/>
              <a:ahLst/>
              <a:cxnLst/>
              <a:rect l="l" t="t" r="r" b="b"/>
              <a:pathLst>
                <a:path w="37156" h="20586" extrusionOk="0">
                  <a:moveTo>
                    <a:pt x="0" y="1"/>
                  </a:moveTo>
                  <a:lnTo>
                    <a:pt x="0" y="20586"/>
                  </a:lnTo>
                  <a:lnTo>
                    <a:pt x="36303" y="20586"/>
                  </a:lnTo>
                  <a:cubicBezTo>
                    <a:pt x="36773" y="20586"/>
                    <a:pt x="37156" y="20205"/>
                    <a:pt x="37156" y="19733"/>
                  </a:cubicBezTo>
                  <a:lnTo>
                    <a:pt x="37156" y="851"/>
                  </a:lnTo>
                  <a:cubicBezTo>
                    <a:pt x="37156" y="382"/>
                    <a:pt x="36773" y="1"/>
                    <a:pt x="363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16"/>
            <p:cNvSpPr/>
            <p:nvPr/>
          </p:nvSpPr>
          <p:spPr>
            <a:xfrm>
              <a:off x="916986" y="2500875"/>
              <a:ext cx="93570" cy="139459"/>
            </a:xfrm>
            <a:custGeom>
              <a:avLst/>
              <a:gdLst/>
              <a:ahLst/>
              <a:cxnLst/>
              <a:rect l="l" t="t" r="r" b="b"/>
              <a:pathLst>
                <a:path w="1619" h="2413" extrusionOk="0">
                  <a:moveTo>
                    <a:pt x="1382" y="0"/>
                  </a:moveTo>
                  <a:cubicBezTo>
                    <a:pt x="620" y="0"/>
                    <a:pt x="0" y="617"/>
                    <a:pt x="0" y="1376"/>
                  </a:cubicBezTo>
                  <a:lnTo>
                    <a:pt x="0" y="2177"/>
                  </a:lnTo>
                  <a:cubicBezTo>
                    <a:pt x="0" y="2308"/>
                    <a:pt x="106" y="2412"/>
                    <a:pt x="236" y="2412"/>
                  </a:cubicBezTo>
                  <a:cubicBezTo>
                    <a:pt x="367" y="2412"/>
                    <a:pt x="473" y="2308"/>
                    <a:pt x="473" y="2177"/>
                  </a:cubicBezTo>
                  <a:lnTo>
                    <a:pt x="473" y="1376"/>
                  </a:lnTo>
                  <a:cubicBezTo>
                    <a:pt x="473" y="878"/>
                    <a:pt x="881" y="474"/>
                    <a:pt x="1382" y="474"/>
                  </a:cubicBezTo>
                  <a:cubicBezTo>
                    <a:pt x="1512" y="474"/>
                    <a:pt x="1618" y="367"/>
                    <a:pt x="1618" y="238"/>
                  </a:cubicBezTo>
                  <a:cubicBezTo>
                    <a:pt x="1618" y="107"/>
                    <a:pt x="1512" y="0"/>
                    <a:pt x="13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16"/>
            <p:cNvSpPr/>
            <p:nvPr/>
          </p:nvSpPr>
          <p:spPr>
            <a:xfrm>
              <a:off x="916986" y="3578650"/>
              <a:ext cx="133160" cy="139344"/>
            </a:xfrm>
            <a:custGeom>
              <a:avLst/>
              <a:gdLst/>
              <a:ahLst/>
              <a:cxnLst/>
              <a:rect l="l" t="t" r="r" b="b"/>
              <a:pathLst>
                <a:path w="2304" h="2411" extrusionOk="0">
                  <a:moveTo>
                    <a:pt x="236" y="0"/>
                  </a:moveTo>
                  <a:cubicBezTo>
                    <a:pt x="106" y="0"/>
                    <a:pt x="0" y="106"/>
                    <a:pt x="0" y="236"/>
                  </a:cubicBezTo>
                  <a:lnTo>
                    <a:pt x="0" y="1037"/>
                  </a:lnTo>
                  <a:cubicBezTo>
                    <a:pt x="0" y="1795"/>
                    <a:pt x="620" y="2410"/>
                    <a:pt x="1382" y="2410"/>
                  </a:cubicBezTo>
                  <a:lnTo>
                    <a:pt x="2068" y="2410"/>
                  </a:lnTo>
                  <a:cubicBezTo>
                    <a:pt x="2199" y="2410"/>
                    <a:pt x="2304" y="2306"/>
                    <a:pt x="2304" y="2175"/>
                  </a:cubicBezTo>
                  <a:cubicBezTo>
                    <a:pt x="2304" y="2043"/>
                    <a:pt x="2199" y="1939"/>
                    <a:pt x="2068" y="1939"/>
                  </a:cubicBezTo>
                  <a:lnTo>
                    <a:pt x="1382" y="1939"/>
                  </a:lnTo>
                  <a:cubicBezTo>
                    <a:pt x="881" y="1939"/>
                    <a:pt x="473" y="1535"/>
                    <a:pt x="473" y="1037"/>
                  </a:cubicBezTo>
                  <a:lnTo>
                    <a:pt x="473" y="236"/>
                  </a:lnTo>
                  <a:cubicBezTo>
                    <a:pt x="473" y="106"/>
                    <a:pt x="367" y="0"/>
                    <a:pt x="2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16"/>
            <p:cNvSpPr/>
            <p:nvPr/>
          </p:nvSpPr>
          <p:spPr>
            <a:xfrm>
              <a:off x="2917819" y="3493113"/>
              <a:ext cx="279786" cy="224880"/>
            </a:xfrm>
            <a:custGeom>
              <a:avLst/>
              <a:gdLst/>
              <a:ahLst/>
              <a:cxnLst/>
              <a:rect l="l" t="t" r="r" b="b"/>
              <a:pathLst>
                <a:path w="4841" h="3891" extrusionOk="0">
                  <a:moveTo>
                    <a:pt x="4605" y="0"/>
                  </a:moveTo>
                  <a:cubicBezTo>
                    <a:pt x="4473" y="0"/>
                    <a:pt x="4367" y="107"/>
                    <a:pt x="4367" y="236"/>
                  </a:cubicBezTo>
                  <a:lnTo>
                    <a:pt x="4367" y="2802"/>
                  </a:lnTo>
                  <a:cubicBezTo>
                    <a:pt x="4367" y="3142"/>
                    <a:pt x="4092" y="3419"/>
                    <a:pt x="3752" y="3419"/>
                  </a:cubicBezTo>
                  <a:lnTo>
                    <a:pt x="238" y="3419"/>
                  </a:lnTo>
                  <a:cubicBezTo>
                    <a:pt x="107" y="3419"/>
                    <a:pt x="1" y="3523"/>
                    <a:pt x="1" y="3655"/>
                  </a:cubicBezTo>
                  <a:cubicBezTo>
                    <a:pt x="1" y="3786"/>
                    <a:pt x="107" y="3890"/>
                    <a:pt x="238" y="3890"/>
                  </a:cubicBezTo>
                  <a:lnTo>
                    <a:pt x="3752" y="3890"/>
                  </a:lnTo>
                  <a:cubicBezTo>
                    <a:pt x="4353" y="3890"/>
                    <a:pt x="4840" y="3403"/>
                    <a:pt x="4840" y="2802"/>
                  </a:cubicBezTo>
                  <a:lnTo>
                    <a:pt x="4840" y="236"/>
                  </a:lnTo>
                  <a:cubicBezTo>
                    <a:pt x="4840" y="107"/>
                    <a:pt x="4734" y="0"/>
                    <a:pt x="46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62" name="Google Shape;962;p16"/>
          <p:cNvSpPr txBox="1">
            <a:spLocks noGrp="1"/>
          </p:cNvSpPr>
          <p:nvPr>
            <p:ph type="title"/>
          </p:nvPr>
        </p:nvSpPr>
        <p:spPr>
          <a:xfrm>
            <a:off x="1024800" y="1789950"/>
            <a:ext cx="3597900" cy="11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highlight>
                  <a:schemeClr val="dk2"/>
                </a:highlight>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963" name="Google Shape;963;p16"/>
          <p:cNvSpPr txBox="1">
            <a:spLocks noGrp="1"/>
          </p:cNvSpPr>
          <p:nvPr>
            <p:ph type="subTitle" idx="1"/>
          </p:nvPr>
        </p:nvSpPr>
        <p:spPr>
          <a:xfrm>
            <a:off x="1024800" y="3073560"/>
            <a:ext cx="3597900" cy="9438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ext 2">
  <p:cSld name="CUSTOM_4_1">
    <p:bg>
      <p:bgPr>
        <a:solidFill>
          <a:schemeClr val="dk2"/>
        </a:solidFill>
        <a:effectLst/>
      </p:bgPr>
    </p:bg>
    <p:spTree>
      <p:nvGrpSpPr>
        <p:cNvPr id="1" name="Shape 964"/>
        <p:cNvGrpSpPr/>
        <p:nvPr/>
      </p:nvGrpSpPr>
      <p:grpSpPr>
        <a:xfrm>
          <a:off x="0" y="0"/>
          <a:ext cx="0" cy="0"/>
          <a:chOff x="0" y="0"/>
          <a:chExt cx="0" cy="0"/>
        </a:xfrm>
      </p:grpSpPr>
      <p:grpSp>
        <p:nvGrpSpPr>
          <p:cNvPr id="965" name="Google Shape;965;p17"/>
          <p:cNvGrpSpPr/>
          <p:nvPr/>
        </p:nvGrpSpPr>
        <p:grpSpPr>
          <a:xfrm>
            <a:off x="0" y="0"/>
            <a:ext cx="9144091" cy="5143648"/>
            <a:chOff x="0" y="0"/>
            <a:chExt cx="7440875" cy="4152456"/>
          </a:xfrm>
        </p:grpSpPr>
        <p:sp>
          <p:nvSpPr>
            <p:cNvPr id="966" name="Google Shape;966;p17"/>
            <p:cNvSpPr/>
            <p:nvPr/>
          </p:nvSpPr>
          <p:spPr>
            <a:xfrm>
              <a:off x="265057"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17"/>
            <p:cNvSpPr/>
            <p:nvPr/>
          </p:nvSpPr>
          <p:spPr>
            <a:xfrm>
              <a:off x="583651"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17"/>
            <p:cNvSpPr/>
            <p:nvPr/>
          </p:nvSpPr>
          <p:spPr>
            <a:xfrm>
              <a:off x="902179"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17"/>
            <p:cNvSpPr/>
            <p:nvPr/>
          </p:nvSpPr>
          <p:spPr>
            <a:xfrm>
              <a:off x="1220641"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17"/>
            <p:cNvSpPr/>
            <p:nvPr/>
          </p:nvSpPr>
          <p:spPr>
            <a:xfrm>
              <a:off x="1539169"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17"/>
            <p:cNvSpPr/>
            <p:nvPr/>
          </p:nvSpPr>
          <p:spPr>
            <a:xfrm>
              <a:off x="1857762" y="0"/>
              <a:ext cx="7414" cy="2884827"/>
            </a:xfrm>
            <a:custGeom>
              <a:avLst/>
              <a:gdLst/>
              <a:ahLst/>
              <a:cxnLst/>
              <a:rect l="l" t="t" r="r" b="b"/>
              <a:pathLst>
                <a:path w="113"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17"/>
            <p:cNvSpPr/>
            <p:nvPr/>
          </p:nvSpPr>
          <p:spPr>
            <a:xfrm>
              <a:off x="2176224"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17"/>
            <p:cNvSpPr/>
            <p:nvPr/>
          </p:nvSpPr>
          <p:spPr>
            <a:xfrm>
              <a:off x="2494752"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17"/>
            <p:cNvSpPr/>
            <p:nvPr/>
          </p:nvSpPr>
          <p:spPr>
            <a:xfrm>
              <a:off x="2813346"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17"/>
            <p:cNvSpPr/>
            <p:nvPr/>
          </p:nvSpPr>
          <p:spPr>
            <a:xfrm>
              <a:off x="3131874"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17"/>
            <p:cNvSpPr/>
            <p:nvPr/>
          </p:nvSpPr>
          <p:spPr>
            <a:xfrm>
              <a:off x="3450336" y="0"/>
              <a:ext cx="7479" cy="2884827"/>
            </a:xfrm>
            <a:custGeom>
              <a:avLst/>
              <a:gdLst/>
              <a:ahLst/>
              <a:cxnLst/>
              <a:rect l="l" t="t" r="r" b="b"/>
              <a:pathLst>
                <a:path w="114"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17"/>
            <p:cNvSpPr/>
            <p:nvPr/>
          </p:nvSpPr>
          <p:spPr>
            <a:xfrm>
              <a:off x="3768929"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17"/>
            <p:cNvSpPr/>
            <p:nvPr/>
          </p:nvSpPr>
          <p:spPr>
            <a:xfrm>
              <a:off x="4087457"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17"/>
            <p:cNvSpPr/>
            <p:nvPr/>
          </p:nvSpPr>
          <p:spPr>
            <a:xfrm>
              <a:off x="4405920"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17"/>
            <p:cNvSpPr/>
            <p:nvPr/>
          </p:nvSpPr>
          <p:spPr>
            <a:xfrm>
              <a:off x="4724447"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17"/>
            <p:cNvSpPr/>
            <p:nvPr/>
          </p:nvSpPr>
          <p:spPr>
            <a:xfrm>
              <a:off x="5043041" y="0"/>
              <a:ext cx="7414" cy="2884827"/>
            </a:xfrm>
            <a:custGeom>
              <a:avLst/>
              <a:gdLst/>
              <a:ahLst/>
              <a:cxnLst/>
              <a:rect l="l" t="t" r="r" b="b"/>
              <a:pathLst>
                <a:path w="113"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17"/>
            <p:cNvSpPr/>
            <p:nvPr/>
          </p:nvSpPr>
          <p:spPr>
            <a:xfrm>
              <a:off x="5361634"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17"/>
            <p:cNvSpPr/>
            <p:nvPr/>
          </p:nvSpPr>
          <p:spPr>
            <a:xfrm>
              <a:off x="5680031"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17"/>
            <p:cNvSpPr/>
            <p:nvPr/>
          </p:nvSpPr>
          <p:spPr>
            <a:xfrm>
              <a:off x="5998624"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17"/>
            <p:cNvSpPr/>
            <p:nvPr/>
          </p:nvSpPr>
          <p:spPr>
            <a:xfrm>
              <a:off x="6317152"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17"/>
            <p:cNvSpPr/>
            <p:nvPr/>
          </p:nvSpPr>
          <p:spPr>
            <a:xfrm>
              <a:off x="6635615" y="0"/>
              <a:ext cx="7479" cy="2884827"/>
            </a:xfrm>
            <a:custGeom>
              <a:avLst/>
              <a:gdLst/>
              <a:ahLst/>
              <a:cxnLst/>
              <a:rect l="l" t="t" r="r" b="b"/>
              <a:pathLst>
                <a:path w="114"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17"/>
            <p:cNvSpPr/>
            <p:nvPr/>
          </p:nvSpPr>
          <p:spPr>
            <a:xfrm>
              <a:off x="6954208"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17"/>
            <p:cNvSpPr/>
            <p:nvPr/>
          </p:nvSpPr>
          <p:spPr>
            <a:xfrm>
              <a:off x="7272736"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17"/>
            <p:cNvSpPr/>
            <p:nvPr/>
          </p:nvSpPr>
          <p:spPr>
            <a:xfrm>
              <a:off x="0" y="70857"/>
              <a:ext cx="7440875" cy="7479"/>
            </a:xfrm>
            <a:custGeom>
              <a:avLst/>
              <a:gdLst/>
              <a:ahLst/>
              <a:cxnLst/>
              <a:rect l="l" t="t" r="r" b="b"/>
              <a:pathLst>
                <a:path w="113415" h="114" extrusionOk="0">
                  <a:moveTo>
                    <a:pt x="0" y="0"/>
                  </a:moveTo>
                  <a:lnTo>
                    <a:pt x="0" y="114"/>
                  </a:lnTo>
                  <a:lnTo>
                    <a:pt x="113414" y="114"/>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17"/>
            <p:cNvSpPr/>
            <p:nvPr/>
          </p:nvSpPr>
          <p:spPr>
            <a:xfrm>
              <a:off x="0" y="374885"/>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17"/>
            <p:cNvSpPr/>
            <p:nvPr/>
          </p:nvSpPr>
          <p:spPr>
            <a:xfrm>
              <a:off x="0" y="678783"/>
              <a:ext cx="7440875" cy="7479"/>
            </a:xfrm>
            <a:custGeom>
              <a:avLst/>
              <a:gdLst/>
              <a:ahLst/>
              <a:cxnLst/>
              <a:rect l="l" t="t" r="r" b="b"/>
              <a:pathLst>
                <a:path w="113415" h="114" extrusionOk="0">
                  <a:moveTo>
                    <a:pt x="0" y="0"/>
                  </a:moveTo>
                  <a:lnTo>
                    <a:pt x="0" y="114"/>
                  </a:lnTo>
                  <a:lnTo>
                    <a:pt x="113414" y="114"/>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17"/>
            <p:cNvSpPr/>
            <p:nvPr/>
          </p:nvSpPr>
          <p:spPr>
            <a:xfrm>
              <a:off x="0" y="982811"/>
              <a:ext cx="7440875" cy="7414"/>
            </a:xfrm>
            <a:custGeom>
              <a:avLst/>
              <a:gdLst/>
              <a:ahLst/>
              <a:cxnLst/>
              <a:rect l="l" t="t" r="r" b="b"/>
              <a:pathLst>
                <a:path w="113415" h="113"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17"/>
            <p:cNvSpPr/>
            <p:nvPr/>
          </p:nvSpPr>
          <p:spPr>
            <a:xfrm>
              <a:off x="0" y="1286708"/>
              <a:ext cx="7440875" cy="7545"/>
            </a:xfrm>
            <a:custGeom>
              <a:avLst/>
              <a:gdLst/>
              <a:ahLst/>
              <a:cxnLst/>
              <a:rect l="l" t="t" r="r" b="b"/>
              <a:pathLst>
                <a:path w="113415" h="115" extrusionOk="0">
                  <a:moveTo>
                    <a:pt x="0" y="1"/>
                  </a:moveTo>
                  <a:lnTo>
                    <a:pt x="0" y="114"/>
                  </a:lnTo>
                  <a:lnTo>
                    <a:pt x="113414" y="114"/>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17"/>
            <p:cNvSpPr/>
            <p:nvPr/>
          </p:nvSpPr>
          <p:spPr>
            <a:xfrm>
              <a:off x="0" y="1590737"/>
              <a:ext cx="7440875" cy="7414"/>
            </a:xfrm>
            <a:custGeom>
              <a:avLst/>
              <a:gdLst/>
              <a:ahLst/>
              <a:cxnLst/>
              <a:rect l="l" t="t" r="r" b="b"/>
              <a:pathLst>
                <a:path w="113415" h="113" extrusionOk="0">
                  <a:moveTo>
                    <a:pt x="0" y="1"/>
                  </a:moveTo>
                  <a:lnTo>
                    <a:pt x="0" y="112"/>
                  </a:lnTo>
                  <a:lnTo>
                    <a:pt x="113414" y="112"/>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17"/>
            <p:cNvSpPr/>
            <p:nvPr/>
          </p:nvSpPr>
          <p:spPr>
            <a:xfrm>
              <a:off x="0" y="1894700"/>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17"/>
            <p:cNvSpPr/>
            <p:nvPr/>
          </p:nvSpPr>
          <p:spPr>
            <a:xfrm>
              <a:off x="0" y="2198597"/>
              <a:ext cx="7440875" cy="7479"/>
            </a:xfrm>
            <a:custGeom>
              <a:avLst/>
              <a:gdLst/>
              <a:ahLst/>
              <a:cxnLst/>
              <a:rect l="l" t="t" r="r" b="b"/>
              <a:pathLst>
                <a:path w="113415" h="114" extrusionOk="0">
                  <a:moveTo>
                    <a:pt x="0" y="0"/>
                  </a:moveTo>
                  <a:lnTo>
                    <a:pt x="0" y="114"/>
                  </a:lnTo>
                  <a:lnTo>
                    <a:pt x="113414" y="114"/>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17"/>
            <p:cNvSpPr/>
            <p:nvPr/>
          </p:nvSpPr>
          <p:spPr>
            <a:xfrm>
              <a:off x="0" y="2502625"/>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17"/>
            <p:cNvSpPr/>
            <p:nvPr/>
          </p:nvSpPr>
          <p:spPr>
            <a:xfrm>
              <a:off x="0" y="2806523"/>
              <a:ext cx="7440875" cy="7479"/>
            </a:xfrm>
            <a:custGeom>
              <a:avLst/>
              <a:gdLst/>
              <a:ahLst/>
              <a:cxnLst/>
              <a:rect l="l" t="t" r="r" b="b"/>
              <a:pathLst>
                <a:path w="113415" h="114" extrusionOk="0">
                  <a:moveTo>
                    <a:pt x="0" y="1"/>
                  </a:moveTo>
                  <a:lnTo>
                    <a:pt x="0" y="114"/>
                  </a:lnTo>
                  <a:lnTo>
                    <a:pt x="113414" y="114"/>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17"/>
            <p:cNvSpPr/>
            <p:nvPr/>
          </p:nvSpPr>
          <p:spPr>
            <a:xfrm>
              <a:off x="265057"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17"/>
            <p:cNvSpPr/>
            <p:nvPr/>
          </p:nvSpPr>
          <p:spPr>
            <a:xfrm>
              <a:off x="583651"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17"/>
            <p:cNvSpPr/>
            <p:nvPr/>
          </p:nvSpPr>
          <p:spPr>
            <a:xfrm>
              <a:off x="902179"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17"/>
            <p:cNvSpPr/>
            <p:nvPr/>
          </p:nvSpPr>
          <p:spPr>
            <a:xfrm>
              <a:off x="1220641"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17"/>
            <p:cNvSpPr/>
            <p:nvPr/>
          </p:nvSpPr>
          <p:spPr>
            <a:xfrm>
              <a:off x="1539169"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17"/>
            <p:cNvSpPr/>
            <p:nvPr/>
          </p:nvSpPr>
          <p:spPr>
            <a:xfrm>
              <a:off x="1857762" y="2431703"/>
              <a:ext cx="7414" cy="1720754"/>
            </a:xfrm>
            <a:custGeom>
              <a:avLst/>
              <a:gdLst/>
              <a:ahLst/>
              <a:cxnLst/>
              <a:rect l="l" t="t" r="r" b="b"/>
              <a:pathLst>
                <a:path w="113"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17"/>
            <p:cNvSpPr/>
            <p:nvPr/>
          </p:nvSpPr>
          <p:spPr>
            <a:xfrm>
              <a:off x="2176224"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17"/>
            <p:cNvSpPr/>
            <p:nvPr/>
          </p:nvSpPr>
          <p:spPr>
            <a:xfrm>
              <a:off x="2494752"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17"/>
            <p:cNvSpPr/>
            <p:nvPr/>
          </p:nvSpPr>
          <p:spPr>
            <a:xfrm>
              <a:off x="2813346"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17"/>
            <p:cNvSpPr/>
            <p:nvPr/>
          </p:nvSpPr>
          <p:spPr>
            <a:xfrm>
              <a:off x="3131874"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17"/>
            <p:cNvSpPr/>
            <p:nvPr/>
          </p:nvSpPr>
          <p:spPr>
            <a:xfrm>
              <a:off x="3450336" y="2431703"/>
              <a:ext cx="7479" cy="1720754"/>
            </a:xfrm>
            <a:custGeom>
              <a:avLst/>
              <a:gdLst/>
              <a:ahLst/>
              <a:cxnLst/>
              <a:rect l="l" t="t" r="r" b="b"/>
              <a:pathLst>
                <a:path w="114"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17"/>
            <p:cNvSpPr/>
            <p:nvPr/>
          </p:nvSpPr>
          <p:spPr>
            <a:xfrm>
              <a:off x="3768929"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17"/>
            <p:cNvSpPr/>
            <p:nvPr/>
          </p:nvSpPr>
          <p:spPr>
            <a:xfrm>
              <a:off x="4087457"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17"/>
            <p:cNvSpPr/>
            <p:nvPr/>
          </p:nvSpPr>
          <p:spPr>
            <a:xfrm>
              <a:off x="4405920"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17"/>
            <p:cNvSpPr/>
            <p:nvPr/>
          </p:nvSpPr>
          <p:spPr>
            <a:xfrm>
              <a:off x="4724447"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17"/>
            <p:cNvSpPr/>
            <p:nvPr/>
          </p:nvSpPr>
          <p:spPr>
            <a:xfrm>
              <a:off x="5043041" y="2431703"/>
              <a:ext cx="7414" cy="1720754"/>
            </a:xfrm>
            <a:custGeom>
              <a:avLst/>
              <a:gdLst/>
              <a:ahLst/>
              <a:cxnLst/>
              <a:rect l="l" t="t" r="r" b="b"/>
              <a:pathLst>
                <a:path w="113"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17"/>
            <p:cNvSpPr/>
            <p:nvPr/>
          </p:nvSpPr>
          <p:spPr>
            <a:xfrm>
              <a:off x="5361634"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17"/>
            <p:cNvSpPr/>
            <p:nvPr/>
          </p:nvSpPr>
          <p:spPr>
            <a:xfrm>
              <a:off x="5680031"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17"/>
            <p:cNvSpPr/>
            <p:nvPr/>
          </p:nvSpPr>
          <p:spPr>
            <a:xfrm>
              <a:off x="5998624"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17"/>
            <p:cNvSpPr/>
            <p:nvPr/>
          </p:nvSpPr>
          <p:spPr>
            <a:xfrm>
              <a:off x="6317152"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17"/>
            <p:cNvSpPr/>
            <p:nvPr/>
          </p:nvSpPr>
          <p:spPr>
            <a:xfrm>
              <a:off x="6635615" y="2431703"/>
              <a:ext cx="7479" cy="1720754"/>
            </a:xfrm>
            <a:custGeom>
              <a:avLst/>
              <a:gdLst/>
              <a:ahLst/>
              <a:cxnLst/>
              <a:rect l="l" t="t" r="r" b="b"/>
              <a:pathLst>
                <a:path w="114"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17"/>
            <p:cNvSpPr/>
            <p:nvPr/>
          </p:nvSpPr>
          <p:spPr>
            <a:xfrm>
              <a:off x="6954208"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17"/>
            <p:cNvSpPr/>
            <p:nvPr/>
          </p:nvSpPr>
          <p:spPr>
            <a:xfrm>
              <a:off x="7272736"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17"/>
            <p:cNvSpPr/>
            <p:nvPr/>
          </p:nvSpPr>
          <p:spPr>
            <a:xfrm>
              <a:off x="0" y="2502494"/>
              <a:ext cx="7440875" cy="7479"/>
            </a:xfrm>
            <a:custGeom>
              <a:avLst/>
              <a:gdLst/>
              <a:ahLst/>
              <a:cxnLst/>
              <a:rect l="l" t="t" r="r" b="b"/>
              <a:pathLst>
                <a:path w="113415" h="114" extrusionOk="0">
                  <a:moveTo>
                    <a:pt x="0" y="1"/>
                  </a:moveTo>
                  <a:lnTo>
                    <a:pt x="0" y="114"/>
                  </a:lnTo>
                  <a:lnTo>
                    <a:pt x="113414" y="114"/>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17"/>
            <p:cNvSpPr/>
            <p:nvPr/>
          </p:nvSpPr>
          <p:spPr>
            <a:xfrm>
              <a:off x="0" y="2806523"/>
              <a:ext cx="7440875" cy="7414"/>
            </a:xfrm>
            <a:custGeom>
              <a:avLst/>
              <a:gdLst/>
              <a:ahLst/>
              <a:cxnLst/>
              <a:rect l="l" t="t" r="r" b="b"/>
              <a:pathLst>
                <a:path w="113415" h="113" extrusionOk="0">
                  <a:moveTo>
                    <a:pt x="0" y="1"/>
                  </a:moveTo>
                  <a:lnTo>
                    <a:pt x="0" y="112"/>
                  </a:lnTo>
                  <a:lnTo>
                    <a:pt x="113414" y="112"/>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17"/>
            <p:cNvSpPr/>
            <p:nvPr/>
          </p:nvSpPr>
          <p:spPr>
            <a:xfrm>
              <a:off x="0" y="3110420"/>
              <a:ext cx="7440875" cy="7545"/>
            </a:xfrm>
            <a:custGeom>
              <a:avLst/>
              <a:gdLst/>
              <a:ahLst/>
              <a:cxnLst/>
              <a:rect l="l" t="t" r="r" b="b"/>
              <a:pathLst>
                <a:path w="113415" h="115" extrusionOk="0">
                  <a:moveTo>
                    <a:pt x="0" y="1"/>
                  </a:moveTo>
                  <a:lnTo>
                    <a:pt x="0" y="114"/>
                  </a:lnTo>
                  <a:lnTo>
                    <a:pt x="113414" y="114"/>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17"/>
            <p:cNvSpPr/>
            <p:nvPr/>
          </p:nvSpPr>
          <p:spPr>
            <a:xfrm>
              <a:off x="0" y="3414448"/>
              <a:ext cx="7440875" cy="7414"/>
            </a:xfrm>
            <a:custGeom>
              <a:avLst/>
              <a:gdLst/>
              <a:ahLst/>
              <a:cxnLst/>
              <a:rect l="l" t="t" r="r" b="b"/>
              <a:pathLst>
                <a:path w="113415" h="113" extrusionOk="0">
                  <a:moveTo>
                    <a:pt x="0" y="1"/>
                  </a:moveTo>
                  <a:lnTo>
                    <a:pt x="0" y="112"/>
                  </a:lnTo>
                  <a:lnTo>
                    <a:pt x="113414" y="112"/>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17"/>
            <p:cNvSpPr/>
            <p:nvPr/>
          </p:nvSpPr>
          <p:spPr>
            <a:xfrm>
              <a:off x="0" y="3718411"/>
              <a:ext cx="7440875" cy="7479"/>
            </a:xfrm>
            <a:custGeom>
              <a:avLst/>
              <a:gdLst/>
              <a:ahLst/>
              <a:cxnLst/>
              <a:rect l="l" t="t" r="r" b="b"/>
              <a:pathLst>
                <a:path w="113415" h="114" extrusionOk="0">
                  <a:moveTo>
                    <a:pt x="0" y="0"/>
                  </a:moveTo>
                  <a:lnTo>
                    <a:pt x="0" y="113"/>
                  </a:lnTo>
                  <a:lnTo>
                    <a:pt x="113414" y="113"/>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17"/>
            <p:cNvSpPr/>
            <p:nvPr/>
          </p:nvSpPr>
          <p:spPr>
            <a:xfrm>
              <a:off x="0" y="4022440"/>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8" name="Google Shape;1028;p17"/>
          <p:cNvGrpSpPr/>
          <p:nvPr/>
        </p:nvGrpSpPr>
        <p:grpSpPr>
          <a:xfrm>
            <a:off x="502465" y="399924"/>
            <a:ext cx="8139069" cy="4343656"/>
            <a:chOff x="916986" y="2500875"/>
            <a:chExt cx="2280618" cy="1217119"/>
          </a:xfrm>
        </p:grpSpPr>
        <p:sp>
          <p:nvSpPr>
            <p:cNvPr id="1029" name="Google Shape;1029;p17"/>
            <p:cNvSpPr/>
            <p:nvPr/>
          </p:nvSpPr>
          <p:spPr>
            <a:xfrm>
              <a:off x="930568" y="2514572"/>
              <a:ext cx="105996" cy="1189768"/>
            </a:xfrm>
            <a:custGeom>
              <a:avLst/>
              <a:gdLst/>
              <a:ahLst/>
              <a:cxnLst/>
              <a:rect l="l" t="t" r="r" b="b"/>
              <a:pathLst>
                <a:path w="1834" h="20586" extrusionOk="0">
                  <a:moveTo>
                    <a:pt x="1147" y="1"/>
                  </a:moveTo>
                  <a:cubicBezTo>
                    <a:pt x="515" y="1"/>
                    <a:pt x="1" y="509"/>
                    <a:pt x="1" y="1139"/>
                  </a:cubicBezTo>
                  <a:lnTo>
                    <a:pt x="1" y="1854"/>
                  </a:lnTo>
                  <a:cubicBezTo>
                    <a:pt x="440" y="1854"/>
                    <a:pt x="796" y="2209"/>
                    <a:pt x="796" y="2645"/>
                  </a:cubicBezTo>
                  <a:cubicBezTo>
                    <a:pt x="796" y="3081"/>
                    <a:pt x="440" y="3433"/>
                    <a:pt x="1" y="3433"/>
                  </a:cubicBezTo>
                  <a:lnTo>
                    <a:pt x="1" y="4390"/>
                  </a:lnTo>
                  <a:cubicBezTo>
                    <a:pt x="440" y="4390"/>
                    <a:pt x="796" y="4745"/>
                    <a:pt x="796" y="5181"/>
                  </a:cubicBezTo>
                  <a:cubicBezTo>
                    <a:pt x="796" y="5615"/>
                    <a:pt x="440" y="5969"/>
                    <a:pt x="1" y="5969"/>
                  </a:cubicBezTo>
                  <a:lnTo>
                    <a:pt x="1" y="6924"/>
                  </a:lnTo>
                  <a:cubicBezTo>
                    <a:pt x="440" y="6924"/>
                    <a:pt x="796" y="7281"/>
                    <a:pt x="796" y="7717"/>
                  </a:cubicBezTo>
                  <a:cubicBezTo>
                    <a:pt x="796" y="8151"/>
                    <a:pt x="440" y="8505"/>
                    <a:pt x="1" y="8505"/>
                  </a:cubicBezTo>
                  <a:lnTo>
                    <a:pt x="1" y="9460"/>
                  </a:lnTo>
                  <a:cubicBezTo>
                    <a:pt x="440" y="9460"/>
                    <a:pt x="796" y="9815"/>
                    <a:pt x="796" y="10251"/>
                  </a:cubicBezTo>
                  <a:cubicBezTo>
                    <a:pt x="796" y="10687"/>
                    <a:pt x="440" y="11041"/>
                    <a:pt x="1" y="11041"/>
                  </a:cubicBezTo>
                  <a:lnTo>
                    <a:pt x="1" y="11996"/>
                  </a:lnTo>
                  <a:cubicBezTo>
                    <a:pt x="440" y="11996"/>
                    <a:pt x="796" y="12351"/>
                    <a:pt x="796" y="12787"/>
                  </a:cubicBezTo>
                  <a:cubicBezTo>
                    <a:pt x="796" y="13222"/>
                    <a:pt x="440" y="13575"/>
                    <a:pt x="1" y="13575"/>
                  </a:cubicBezTo>
                  <a:lnTo>
                    <a:pt x="1" y="14532"/>
                  </a:lnTo>
                  <a:cubicBezTo>
                    <a:pt x="440" y="14532"/>
                    <a:pt x="796" y="14886"/>
                    <a:pt x="796" y="15322"/>
                  </a:cubicBezTo>
                  <a:cubicBezTo>
                    <a:pt x="796" y="15758"/>
                    <a:pt x="440" y="16111"/>
                    <a:pt x="1" y="16111"/>
                  </a:cubicBezTo>
                  <a:lnTo>
                    <a:pt x="1" y="17068"/>
                  </a:lnTo>
                  <a:cubicBezTo>
                    <a:pt x="440" y="17068"/>
                    <a:pt x="796" y="17422"/>
                    <a:pt x="796" y="17856"/>
                  </a:cubicBezTo>
                  <a:cubicBezTo>
                    <a:pt x="796" y="18292"/>
                    <a:pt x="440" y="18647"/>
                    <a:pt x="1" y="18647"/>
                  </a:cubicBezTo>
                  <a:lnTo>
                    <a:pt x="1" y="19448"/>
                  </a:lnTo>
                  <a:cubicBezTo>
                    <a:pt x="1" y="20077"/>
                    <a:pt x="515" y="20586"/>
                    <a:pt x="1147" y="20586"/>
                  </a:cubicBezTo>
                  <a:lnTo>
                    <a:pt x="1833" y="20586"/>
                  </a:lnTo>
                  <a:lnTo>
                    <a:pt x="183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17"/>
            <p:cNvSpPr/>
            <p:nvPr/>
          </p:nvSpPr>
          <p:spPr>
            <a:xfrm>
              <a:off x="1036508" y="2514572"/>
              <a:ext cx="2147431" cy="1189768"/>
            </a:xfrm>
            <a:custGeom>
              <a:avLst/>
              <a:gdLst/>
              <a:ahLst/>
              <a:cxnLst/>
              <a:rect l="l" t="t" r="r" b="b"/>
              <a:pathLst>
                <a:path w="37156" h="20586" extrusionOk="0">
                  <a:moveTo>
                    <a:pt x="0" y="1"/>
                  </a:moveTo>
                  <a:lnTo>
                    <a:pt x="0" y="20586"/>
                  </a:lnTo>
                  <a:lnTo>
                    <a:pt x="36303" y="20586"/>
                  </a:lnTo>
                  <a:cubicBezTo>
                    <a:pt x="36773" y="20586"/>
                    <a:pt x="37156" y="20205"/>
                    <a:pt x="37156" y="19733"/>
                  </a:cubicBezTo>
                  <a:lnTo>
                    <a:pt x="37156" y="851"/>
                  </a:lnTo>
                  <a:cubicBezTo>
                    <a:pt x="37156" y="382"/>
                    <a:pt x="36773" y="1"/>
                    <a:pt x="363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17"/>
            <p:cNvSpPr/>
            <p:nvPr/>
          </p:nvSpPr>
          <p:spPr>
            <a:xfrm>
              <a:off x="916986" y="2500875"/>
              <a:ext cx="93570" cy="139459"/>
            </a:xfrm>
            <a:custGeom>
              <a:avLst/>
              <a:gdLst/>
              <a:ahLst/>
              <a:cxnLst/>
              <a:rect l="l" t="t" r="r" b="b"/>
              <a:pathLst>
                <a:path w="1619" h="2413" extrusionOk="0">
                  <a:moveTo>
                    <a:pt x="1382" y="0"/>
                  </a:moveTo>
                  <a:cubicBezTo>
                    <a:pt x="620" y="0"/>
                    <a:pt x="0" y="617"/>
                    <a:pt x="0" y="1376"/>
                  </a:cubicBezTo>
                  <a:lnTo>
                    <a:pt x="0" y="2177"/>
                  </a:lnTo>
                  <a:cubicBezTo>
                    <a:pt x="0" y="2308"/>
                    <a:pt x="106" y="2412"/>
                    <a:pt x="236" y="2412"/>
                  </a:cubicBezTo>
                  <a:cubicBezTo>
                    <a:pt x="367" y="2412"/>
                    <a:pt x="473" y="2308"/>
                    <a:pt x="473" y="2177"/>
                  </a:cubicBezTo>
                  <a:lnTo>
                    <a:pt x="473" y="1376"/>
                  </a:lnTo>
                  <a:cubicBezTo>
                    <a:pt x="473" y="878"/>
                    <a:pt x="881" y="474"/>
                    <a:pt x="1382" y="474"/>
                  </a:cubicBezTo>
                  <a:cubicBezTo>
                    <a:pt x="1512" y="474"/>
                    <a:pt x="1618" y="367"/>
                    <a:pt x="1618" y="238"/>
                  </a:cubicBezTo>
                  <a:cubicBezTo>
                    <a:pt x="1618" y="107"/>
                    <a:pt x="1512" y="0"/>
                    <a:pt x="13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17"/>
            <p:cNvSpPr/>
            <p:nvPr/>
          </p:nvSpPr>
          <p:spPr>
            <a:xfrm>
              <a:off x="916986" y="3578650"/>
              <a:ext cx="133160" cy="139344"/>
            </a:xfrm>
            <a:custGeom>
              <a:avLst/>
              <a:gdLst/>
              <a:ahLst/>
              <a:cxnLst/>
              <a:rect l="l" t="t" r="r" b="b"/>
              <a:pathLst>
                <a:path w="2304" h="2411" extrusionOk="0">
                  <a:moveTo>
                    <a:pt x="236" y="0"/>
                  </a:moveTo>
                  <a:cubicBezTo>
                    <a:pt x="106" y="0"/>
                    <a:pt x="0" y="106"/>
                    <a:pt x="0" y="236"/>
                  </a:cubicBezTo>
                  <a:lnTo>
                    <a:pt x="0" y="1037"/>
                  </a:lnTo>
                  <a:cubicBezTo>
                    <a:pt x="0" y="1795"/>
                    <a:pt x="620" y="2410"/>
                    <a:pt x="1382" y="2410"/>
                  </a:cubicBezTo>
                  <a:lnTo>
                    <a:pt x="2068" y="2410"/>
                  </a:lnTo>
                  <a:cubicBezTo>
                    <a:pt x="2199" y="2410"/>
                    <a:pt x="2304" y="2306"/>
                    <a:pt x="2304" y="2175"/>
                  </a:cubicBezTo>
                  <a:cubicBezTo>
                    <a:pt x="2304" y="2043"/>
                    <a:pt x="2199" y="1939"/>
                    <a:pt x="2068" y="1939"/>
                  </a:cubicBezTo>
                  <a:lnTo>
                    <a:pt x="1382" y="1939"/>
                  </a:lnTo>
                  <a:cubicBezTo>
                    <a:pt x="881" y="1939"/>
                    <a:pt x="473" y="1535"/>
                    <a:pt x="473" y="1037"/>
                  </a:cubicBezTo>
                  <a:lnTo>
                    <a:pt x="473" y="236"/>
                  </a:lnTo>
                  <a:cubicBezTo>
                    <a:pt x="473" y="106"/>
                    <a:pt x="367" y="0"/>
                    <a:pt x="2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17"/>
            <p:cNvSpPr/>
            <p:nvPr/>
          </p:nvSpPr>
          <p:spPr>
            <a:xfrm>
              <a:off x="2917819" y="3493113"/>
              <a:ext cx="279786" cy="224880"/>
            </a:xfrm>
            <a:custGeom>
              <a:avLst/>
              <a:gdLst/>
              <a:ahLst/>
              <a:cxnLst/>
              <a:rect l="l" t="t" r="r" b="b"/>
              <a:pathLst>
                <a:path w="4841" h="3891" extrusionOk="0">
                  <a:moveTo>
                    <a:pt x="4605" y="0"/>
                  </a:moveTo>
                  <a:cubicBezTo>
                    <a:pt x="4473" y="0"/>
                    <a:pt x="4367" y="107"/>
                    <a:pt x="4367" y="236"/>
                  </a:cubicBezTo>
                  <a:lnTo>
                    <a:pt x="4367" y="2802"/>
                  </a:lnTo>
                  <a:cubicBezTo>
                    <a:pt x="4367" y="3142"/>
                    <a:pt x="4092" y="3419"/>
                    <a:pt x="3752" y="3419"/>
                  </a:cubicBezTo>
                  <a:lnTo>
                    <a:pt x="238" y="3419"/>
                  </a:lnTo>
                  <a:cubicBezTo>
                    <a:pt x="107" y="3419"/>
                    <a:pt x="1" y="3523"/>
                    <a:pt x="1" y="3655"/>
                  </a:cubicBezTo>
                  <a:cubicBezTo>
                    <a:pt x="1" y="3786"/>
                    <a:pt x="107" y="3890"/>
                    <a:pt x="238" y="3890"/>
                  </a:cubicBezTo>
                  <a:lnTo>
                    <a:pt x="3752" y="3890"/>
                  </a:lnTo>
                  <a:cubicBezTo>
                    <a:pt x="4353" y="3890"/>
                    <a:pt x="4840" y="3403"/>
                    <a:pt x="4840" y="2802"/>
                  </a:cubicBezTo>
                  <a:lnTo>
                    <a:pt x="4840" y="236"/>
                  </a:lnTo>
                  <a:cubicBezTo>
                    <a:pt x="4840" y="107"/>
                    <a:pt x="4734" y="0"/>
                    <a:pt x="46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4" name="Google Shape;1034;p17"/>
          <p:cNvSpPr txBox="1">
            <a:spLocks noGrp="1"/>
          </p:cNvSpPr>
          <p:nvPr>
            <p:ph type="title"/>
          </p:nvPr>
        </p:nvSpPr>
        <p:spPr>
          <a:xfrm>
            <a:off x="4837200" y="1501200"/>
            <a:ext cx="3593400" cy="1060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035" name="Google Shape;1035;p17"/>
          <p:cNvSpPr txBox="1">
            <a:spLocks noGrp="1"/>
          </p:cNvSpPr>
          <p:nvPr>
            <p:ph type="subTitle" idx="1"/>
          </p:nvPr>
        </p:nvSpPr>
        <p:spPr>
          <a:xfrm>
            <a:off x="4837371" y="2562000"/>
            <a:ext cx="3593400" cy="10803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bg>
      <p:bgPr>
        <a:solidFill>
          <a:schemeClr val="dk2"/>
        </a:solidFill>
        <a:effectLst/>
      </p:bgPr>
    </p:bg>
    <p:spTree>
      <p:nvGrpSpPr>
        <p:cNvPr id="1" name="Shape 1036"/>
        <p:cNvGrpSpPr/>
        <p:nvPr/>
      </p:nvGrpSpPr>
      <p:grpSpPr>
        <a:xfrm>
          <a:off x="0" y="0"/>
          <a:ext cx="0" cy="0"/>
          <a:chOff x="0" y="0"/>
          <a:chExt cx="0" cy="0"/>
        </a:xfrm>
      </p:grpSpPr>
      <p:grpSp>
        <p:nvGrpSpPr>
          <p:cNvPr id="1037" name="Google Shape;1037;p18"/>
          <p:cNvGrpSpPr/>
          <p:nvPr/>
        </p:nvGrpSpPr>
        <p:grpSpPr>
          <a:xfrm>
            <a:off x="0" y="0"/>
            <a:ext cx="9144091" cy="5143648"/>
            <a:chOff x="0" y="0"/>
            <a:chExt cx="7440875" cy="4152456"/>
          </a:xfrm>
        </p:grpSpPr>
        <p:sp>
          <p:nvSpPr>
            <p:cNvPr id="1038" name="Google Shape;1038;p18"/>
            <p:cNvSpPr/>
            <p:nvPr/>
          </p:nvSpPr>
          <p:spPr>
            <a:xfrm>
              <a:off x="265057"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18"/>
            <p:cNvSpPr/>
            <p:nvPr/>
          </p:nvSpPr>
          <p:spPr>
            <a:xfrm>
              <a:off x="583651"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18"/>
            <p:cNvSpPr/>
            <p:nvPr/>
          </p:nvSpPr>
          <p:spPr>
            <a:xfrm>
              <a:off x="902179"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18"/>
            <p:cNvSpPr/>
            <p:nvPr/>
          </p:nvSpPr>
          <p:spPr>
            <a:xfrm>
              <a:off x="1220641"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18"/>
            <p:cNvSpPr/>
            <p:nvPr/>
          </p:nvSpPr>
          <p:spPr>
            <a:xfrm>
              <a:off x="1539169"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18"/>
            <p:cNvSpPr/>
            <p:nvPr/>
          </p:nvSpPr>
          <p:spPr>
            <a:xfrm>
              <a:off x="1857762" y="0"/>
              <a:ext cx="7414" cy="2884827"/>
            </a:xfrm>
            <a:custGeom>
              <a:avLst/>
              <a:gdLst/>
              <a:ahLst/>
              <a:cxnLst/>
              <a:rect l="l" t="t" r="r" b="b"/>
              <a:pathLst>
                <a:path w="113"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18"/>
            <p:cNvSpPr/>
            <p:nvPr/>
          </p:nvSpPr>
          <p:spPr>
            <a:xfrm>
              <a:off x="2176224"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18"/>
            <p:cNvSpPr/>
            <p:nvPr/>
          </p:nvSpPr>
          <p:spPr>
            <a:xfrm>
              <a:off x="2494752"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18"/>
            <p:cNvSpPr/>
            <p:nvPr/>
          </p:nvSpPr>
          <p:spPr>
            <a:xfrm>
              <a:off x="2813346"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18"/>
            <p:cNvSpPr/>
            <p:nvPr/>
          </p:nvSpPr>
          <p:spPr>
            <a:xfrm>
              <a:off x="3131874"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18"/>
            <p:cNvSpPr/>
            <p:nvPr/>
          </p:nvSpPr>
          <p:spPr>
            <a:xfrm>
              <a:off x="3450336" y="0"/>
              <a:ext cx="7479" cy="2884827"/>
            </a:xfrm>
            <a:custGeom>
              <a:avLst/>
              <a:gdLst/>
              <a:ahLst/>
              <a:cxnLst/>
              <a:rect l="l" t="t" r="r" b="b"/>
              <a:pathLst>
                <a:path w="114"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18"/>
            <p:cNvSpPr/>
            <p:nvPr/>
          </p:nvSpPr>
          <p:spPr>
            <a:xfrm>
              <a:off x="3768929"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18"/>
            <p:cNvSpPr/>
            <p:nvPr/>
          </p:nvSpPr>
          <p:spPr>
            <a:xfrm>
              <a:off x="4087457"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18"/>
            <p:cNvSpPr/>
            <p:nvPr/>
          </p:nvSpPr>
          <p:spPr>
            <a:xfrm>
              <a:off x="4405920"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18"/>
            <p:cNvSpPr/>
            <p:nvPr/>
          </p:nvSpPr>
          <p:spPr>
            <a:xfrm>
              <a:off x="4724447"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18"/>
            <p:cNvSpPr/>
            <p:nvPr/>
          </p:nvSpPr>
          <p:spPr>
            <a:xfrm>
              <a:off x="5043041" y="0"/>
              <a:ext cx="7414" cy="2884827"/>
            </a:xfrm>
            <a:custGeom>
              <a:avLst/>
              <a:gdLst/>
              <a:ahLst/>
              <a:cxnLst/>
              <a:rect l="l" t="t" r="r" b="b"/>
              <a:pathLst>
                <a:path w="113"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18"/>
            <p:cNvSpPr/>
            <p:nvPr/>
          </p:nvSpPr>
          <p:spPr>
            <a:xfrm>
              <a:off x="5361634"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18"/>
            <p:cNvSpPr/>
            <p:nvPr/>
          </p:nvSpPr>
          <p:spPr>
            <a:xfrm>
              <a:off x="5680031"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18"/>
            <p:cNvSpPr/>
            <p:nvPr/>
          </p:nvSpPr>
          <p:spPr>
            <a:xfrm>
              <a:off x="5998624"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18"/>
            <p:cNvSpPr/>
            <p:nvPr/>
          </p:nvSpPr>
          <p:spPr>
            <a:xfrm>
              <a:off x="6317152"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18"/>
            <p:cNvSpPr/>
            <p:nvPr/>
          </p:nvSpPr>
          <p:spPr>
            <a:xfrm>
              <a:off x="6635615" y="0"/>
              <a:ext cx="7479" cy="2884827"/>
            </a:xfrm>
            <a:custGeom>
              <a:avLst/>
              <a:gdLst/>
              <a:ahLst/>
              <a:cxnLst/>
              <a:rect l="l" t="t" r="r" b="b"/>
              <a:pathLst>
                <a:path w="114"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18"/>
            <p:cNvSpPr/>
            <p:nvPr/>
          </p:nvSpPr>
          <p:spPr>
            <a:xfrm>
              <a:off x="6954208"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18"/>
            <p:cNvSpPr/>
            <p:nvPr/>
          </p:nvSpPr>
          <p:spPr>
            <a:xfrm>
              <a:off x="7272736"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18"/>
            <p:cNvSpPr/>
            <p:nvPr/>
          </p:nvSpPr>
          <p:spPr>
            <a:xfrm>
              <a:off x="0" y="70857"/>
              <a:ext cx="7440875" cy="7479"/>
            </a:xfrm>
            <a:custGeom>
              <a:avLst/>
              <a:gdLst/>
              <a:ahLst/>
              <a:cxnLst/>
              <a:rect l="l" t="t" r="r" b="b"/>
              <a:pathLst>
                <a:path w="113415" h="114" extrusionOk="0">
                  <a:moveTo>
                    <a:pt x="0" y="0"/>
                  </a:moveTo>
                  <a:lnTo>
                    <a:pt x="0" y="114"/>
                  </a:lnTo>
                  <a:lnTo>
                    <a:pt x="113414" y="114"/>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18"/>
            <p:cNvSpPr/>
            <p:nvPr/>
          </p:nvSpPr>
          <p:spPr>
            <a:xfrm>
              <a:off x="0" y="374885"/>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18"/>
            <p:cNvSpPr/>
            <p:nvPr/>
          </p:nvSpPr>
          <p:spPr>
            <a:xfrm>
              <a:off x="0" y="678783"/>
              <a:ext cx="7440875" cy="7479"/>
            </a:xfrm>
            <a:custGeom>
              <a:avLst/>
              <a:gdLst/>
              <a:ahLst/>
              <a:cxnLst/>
              <a:rect l="l" t="t" r="r" b="b"/>
              <a:pathLst>
                <a:path w="113415" h="114" extrusionOk="0">
                  <a:moveTo>
                    <a:pt x="0" y="0"/>
                  </a:moveTo>
                  <a:lnTo>
                    <a:pt x="0" y="114"/>
                  </a:lnTo>
                  <a:lnTo>
                    <a:pt x="113414" y="114"/>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18"/>
            <p:cNvSpPr/>
            <p:nvPr/>
          </p:nvSpPr>
          <p:spPr>
            <a:xfrm>
              <a:off x="0" y="982811"/>
              <a:ext cx="7440875" cy="7414"/>
            </a:xfrm>
            <a:custGeom>
              <a:avLst/>
              <a:gdLst/>
              <a:ahLst/>
              <a:cxnLst/>
              <a:rect l="l" t="t" r="r" b="b"/>
              <a:pathLst>
                <a:path w="113415" h="113"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18"/>
            <p:cNvSpPr/>
            <p:nvPr/>
          </p:nvSpPr>
          <p:spPr>
            <a:xfrm>
              <a:off x="0" y="1286708"/>
              <a:ext cx="7440875" cy="7545"/>
            </a:xfrm>
            <a:custGeom>
              <a:avLst/>
              <a:gdLst/>
              <a:ahLst/>
              <a:cxnLst/>
              <a:rect l="l" t="t" r="r" b="b"/>
              <a:pathLst>
                <a:path w="113415" h="115" extrusionOk="0">
                  <a:moveTo>
                    <a:pt x="0" y="1"/>
                  </a:moveTo>
                  <a:lnTo>
                    <a:pt x="0" y="114"/>
                  </a:lnTo>
                  <a:lnTo>
                    <a:pt x="113414" y="114"/>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18"/>
            <p:cNvSpPr/>
            <p:nvPr/>
          </p:nvSpPr>
          <p:spPr>
            <a:xfrm>
              <a:off x="0" y="1590737"/>
              <a:ext cx="7440875" cy="7414"/>
            </a:xfrm>
            <a:custGeom>
              <a:avLst/>
              <a:gdLst/>
              <a:ahLst/>
              <a:cxnLst/>
              <a:rect l="l" t="t" r="r" b="b"/>
              <a:pathLst>
                <a:path w="113415" h="113" extrusionOk="0">
                  <a:moveTo>
                    <a:pt x="0" y="1"/>
                  </a:moveTo>
                  <a:lnTo>
                    <a:pt x="0" y="112"/>
                  </a:lnTo>
                  <a:lnTo>
                    <a:pt x="113414" y="112"/>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18"/>
            <p:cNvSpPr/>
            <p:nvPr/>
          </p:nvSpPr>
          <p:spPr>
            <a:xfrm>
              <a:off x="0" y="1894700"/>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18"/>
            <p:cNvSpPr/>
            <p:nvPr/>
          </p:nvSpPr>
          <p:spPr>
            <a:xfrm>
              <a:off x="0" y="2198597"/>
              <a:ext cx="7440875" cy="7479"/>
            </a:xfrm>
            <a:custGeom>
              <a:avLst/>
              <a:gdLst/>
              <a:ahLst/>
              <a:cxnLst/>
              <a:rect l="l" t="t" r="r" b="b"/>
              <a:pathLst>
                <a:path w="113415" h="114" extrusionOk="0">
                  <a:moveTo>
                    <a:pt x="0" y="0"/>
                  </a:moveTo>
                  <a:lnTo>
                    <a:pt x="0" y="114"/>
                  </a:lnTo>
                  <a:lnTo>
                    <a:pt x="113414" y="114"/>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18"/>
            <p:cNvSpPr/>
            <p:nvPr/>
          </p:nvSpPr>
          <p:spPr>
            <a:xfrm>
              <a:off x="0" y="2502625"/>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18"/>
            <p:cNvSpPr/>
            <p:nvPr/>
          </p:nvSpPr>
          <p:spPr>
            <a:xfrm>
              <a:off x="0" y="2806523"/>
              <a:ext cx="7440875" cy="7479"/>
            </a:xfrm>
            <a:custGeom>
              <a:avLst/>
              <a:gdLst/>
              <a:ahLst/>
              <a:cxnLst/>
              <a:rect l="l" t="t" r="r" b="b"/>
              <a:pathLst>
                <a:path w="113415" h="114" extrusionOk="0">
                  <a:moveTo>
                    <a:pt x="0" y="1"/>
                  </a:moveTo>
                  <a:lnTo>
                    <a:pt x="0" y="114"/>
                  </a:lnTo>
                  <a:lnTo>
                    <a:pt x="113414" y="114"/>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18"/>
            <p:cNvSpPr/>
            <p:nvPr/>
          </p:nvSpPr>
          <p:spPr>
            <a:xfrm>
              <a:off x="265057"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18"/>
            <p:cNvSpPr/>
            <p:nvPr/>
          </p:nvSpPr>
          <p:spPr>
            <a:xfrm>
              <a:off x="583651"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18"/>
            <p:cNvSpPr/>
            <p:nvPr/>
          </p:nvSpPr>
          <p:spPr>
            <a:xfrm>
              <a:off x="902179"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18"/>
            <p:cNvSpPr/>
            <p:nvPr/>
          </p:nvSpPr>
          <p:spPr>
            <a:xfrm>
              <a:off x="1220641"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18"/>
            <p:cNvSpPr/>
            <p:nvPr/>
          </p:nvSpPr>
          <p:spPr>
            <a:xfrm>
              <a:off x="1539169"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18"/>
            <p:cNvSpPr/>
            <p:nvPr/>
          </p:nvSpPr>
          <p:spPr>
            <a:xfrm>
              <a:off x="1857762" y="2431703"/>
              <a:ext cx="7414" cy="1720754"/>
            </a:xfrm>
            <a:custGeom>
              <a:avLst/>
              <a:gdLst/>
              <a:ahLst/>
              <a:cxnLst/>
              <a:rect l="l" t="t" r="r" b="b"/>
              <a:pathLst>
                <a:path w="113"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18"/>
            <p:cNvSpPr/>
            <p:nvPr/>
          </p:nvSpPr>
          <p:spPr>
            <a:xfrm>
              <a:off x="2176224"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18"/>
            <p:cNvSpPr/>
            <p:nvPr/>
          </p:nvSpPr>
          <p:spPr>
            <a:xfrm>
              <a:off x="2494752"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18"/>
            <p:cNvSpPr/>
            <p:nvPr/>
          </p:nvSpPr>
          <p:spPr>
            <a:xfrm>
              <a:off x="2813346"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18"/>
            <p:cNvSpPr/>
            <p:nvPr/>
          </p:nvSpPr>
          <p:spPr>
            <a:xfrm>
              <a:off x="3131874"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18"/>
            <p:cNvSpPr/>
            <p:nvPr/>
          </p:nvSpPr>
          <p:spPr>
            <a:xfrm>
              <a:off x="3450336" y="2431703"/>
              <a:ext cx="7479" cy="1720754"/>
            </a:xfrm>
            <a:custGeom>
              <a:avLst/>
              <a:gdLst/>
              <a:ahLst/>
              <a:cxnLst/>
              <a:rect l="l" t="t" r="r" b="b"/>
              <a:pathLst>
                <a:path w="114"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18"/>
            <p:cNvSpPr/>
            <p:nvPr/>
          </p:nvSpPr>
          <p:spPr>
            <a:xfrm>
              <a:off x="3768929"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18"/>
            <p:cNvSpPr/>
            <p:nvPr/>
          </p:nvSpPr>
          <p:spPr>
            <a:xfrm>
              <a:off x="4087457"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18"/>
            <p:cNvSpPr/>
            <p:nvPr/>
          </p:nvSpPr>
          <p:spPr>
            <a:xfrm>
              <a:off x="4405920"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18"/>
            <p:cNvSpPr/>
            <p:nvPr/>
          </p:nvSpPr>
          <p:spPr>
            <a:xfrm>
              <a:off x="4724447"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18"/>
            <p:cNvSpPr/>
            <p:nvPr/>
          </p:nvSpPr>
          <p:spPr>
            <a:xfrm>
              <a:off x="5043041" y="2431703"/>
              <a:ext cx="7414" cy="1720754"/>
            </a:xfrm>
            <a:custGeom>
              <a:avLst/>
              <a:gdLst/>
              <a:ahLst/>
              <a:cxnLst/>
              <a:rect l="l" t="t" r="r" b="b"/>
              <a:pathLst>
                <a:path w="113"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18"/>
            <p:cNvSpPr/>
            <p:nvPr/>
          </p:nvSpPr>
          <p:spPr>
            <a:xfrm>
              <a:off x="5361634"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18"/>
            <p:cNvSpPr/>
            <p:nvPr/>
          </p:nvSpPr>
          <p:spPr>
            <a:xfrm>
              <a:off x="5680031"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18"/>
            <p:cNvSpPr/>
            <p:nvPr/>
          </p:nvSpPr>
          <p:spPr>
            <a:xfrm>
              <a:off x="5998624"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18"/>
            <p:cNvSpPr/>
            <p:nvPr/>
          </p:nvSpPr>
          <p:spPr>
            <a:xfrm>
              <a:off x="6317152"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18"/>
            <p:cNvSpPr/>
            <p:nvPr/>
          </p:nvSpPr>
          <p:spPr>
            <a:xfrm>
              <a:off x="6635615" y="2431703"/>
              <a:ext cx="7479" cy="1720754"/>
            </a:xfrm>
            <a:custGeom>
              <a:avLst/>
              <a:gdLst/>
              <a:ahLst/>
              <a:cxnLst/>
              <a:rect l="l" t="t" r="r" b="b"/>
              <a:pathLst>
                <a:path w="114"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18"/>
            <p:cNvSpPr/>
            <p:nvPr/>
          </p:nvSpPr>
          <p:spPr>
            <a:xfrm>
              <a:off x="6954208"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18"/>
            <p:cNvSpPr/>
            <p:nvPr/>
          </p:nvSpPr>
          <p:spPr>
            <a:xfrm>
              <a:off x="7272736"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18"/>
            <p:cNvSpPr/>
            <p:nvPr/>
          </p:nvSpPr>
          <p:spPr>
            <a:xfrm>
              <a:off x="0" y="2502494"/>
              <a:ext cx="7440875" cy="7479"/>
            </a:xfrm>
            <a:custGeom>
              <a:avLst/>
              <a:gdLst/>
              <a:ahLst/>
              <a:cxnLst/>
              <a:rect l="l" t="t" r="r" b="b"/>
              <a:pathLst>
                <a:path w="113415" h="114" extrusionOk="0">
                  <a:moveTo>
                    <a:pt x="0" y="1"/>
                  </a:moveTo>
                  <a:lnTo>
                    <a:pt x="0" y="114"/>
                  </a:lnTo>
                  <a:lnTo>
                    <a:pt x="113414" y="114"/>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18"/>
            <p:cNvSpPr/>
            <p:nvPr/>
          </p:nvSpPr>
          <p:spPr>
            <a:xfrm>
              <a:off x="0" y="2806523"/>
              <a:ext cx="7440875" cy="7414"/>
            </a:xfrm>
            <a:custGeom>
              <a:avLst/>
              <a:gdLst/>
              <a:ahLst/>
              <a:cxnLst/>
              <a:rect l="l" t="t" r="r" b="b"/>
              <a:pathLst>
                <a:path w="113415" h="113" extrusionOk="0">
                  <a:moveTo>
                    <a:pt x="0" y="1"/>
                  </a:moveTo>
                  <a:lnTo>
                    <a:pt x="0" y="112"/>
                  </a:lnTo>
                  <a:lnTo>
                    <a:pt x="113414" y="112"/>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18"/>
            <p:cNvSpPr/>
            <p:nvPr/>
          </p:nvSpPr>
          <p:spPr>
            <a:xfrm>
              <a:off x="0" y="3110420"/>
              <a:ext cx="7440875" cy="7545"/>
            </a:xfrm>
            <a:custGeom>
              <a:avLst/>
              <a:gdLst/>
              <a:ahLst/>
              <a:cxnLst/>
              <a:rect l="l" t="t" r="r" b="b"/>
              <a:pathLst>
                <a:path w="113415" h="115" extrusionOk="0">
                  <a:moveTo>
                    <a:pt x="0" y="1"/>
                  </a:moveTo>
                  <a:lnTo>
                    <a:pt x="0" y="114"/>
                  </a:lnTo>
                  <a:lnTo>
                    <a:pt x="113414" y="114"/>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18"/>
            <p:cNvSpPr/>
            <p:nvPr/>
          </p:nvSpPr>
          <p:spPr>
            <a:xfrm>
              <a:off x="0" y="3414448"/>
              <a:ext cx="7440875" cy="7414"/>
            </a:xfrm>
            <a:custGeom>
              <a:avLst/>
              <a:gdLst/>
              <a:ahLst/>
              <a:cxnLst/>
              <a:rect l="l" t="t" r="r" b="b"/>
              <a:pathLst>
                <a:path w="113415" h="113" extrusionOk="0">
                  <a:moveTo>
                    <a:pt x="0" y="1"/>
                  </a:moveTo>
                  <a:lnTo>
                    <a:pt x="0" y="112"/>
                  </a:lnTo>
                  <a:lnTo>
                    <a:pt x="113414" y="112"/>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18"/>
            <p:cNvSpPr/>
            <p:nvPr/>
          </p:nvSpPr>
          <p:spPr>
            <a:xfrm>
              <a:off x="0" y="3718411"/>
              <a:ext cx="7440875" cy="7479"/>
            </a:xfrm>
            <a:custGeom>
              <a:avLst/>
              <a:gdLst/>
              <a:ahLst/>
              <a:cxnLst/>
              <a:rect l="l" t="t" r="r" b="b"/>
              <a:pathLst>
                <a:path w="113415" h="114" extrusionOk="0">
                  <a:moveTo>
                    <a:pt x="0" y="0"/>
                  </a:moveTo>
                  <a:lnTo>
                    <a:pt x="0" y="113"/>
                  </a:lnTo>
                  <a:lnTo>
                    <a:pt x="113414" y="113"/>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18"/>
            <p:cNvSpPr/>
            <p:nvPr/>
          </p:nvSpPr>
          <p:spPr>
            <a:xfrm>
              <a:off x="0" y="4022440"/>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0" name="Google Shape;1100;p18"/>
          <p:cNvGrpSpPr/>
          <p:nvPr/>
        </p:nvGrpSpPr>
        <p:grpSpPr>
          <a:xfrm>
            <a:off x="192408" y="135664"/>
            <a:ext cx="8759169" cy="4872494"/>
            <a:chOff x="916986" y="2500875"/>
            <a:chExt cx="2280618" cy="1217119"/>
          </a:xfrm>
        </p:grpSpPr>
        <p:sp>
          <p:nvSpPr>
            <p:cNvPr id="1101" name="Google Shape;1101;p18"/>
            <p:cNvSpPr/>
            <p:nvPr/>
          </p:nvSpPr>
          <p:spPr>
            <a:xfrm>
              <a:off x="930568" y="2514572"/>
              <a:ext cx="105996" cy="1189768"/>
            </a:xfrm>
            <a:custGeom>
              <a:avLst/>
              <a:gdLst/>
              <a:ahLst/>
              <a:cxnLst/>
              <a:rect l="l" t="t" r="r" b="b"/>
              <a:pathLst>
                <a:path w="1834" h="20586" extrusionOk="0">
                  <a:moveTo>
                    <a:pt x="1147" y="1"/>
                  </a:moveTo>
                  <a:cubicBezTo>
                    <a:pt x="515" y="1"/>
                    <a:pt x="1" y="509"/>
                    <a:pt x="1" y="1139"/>
                  </a:cubicBezTo>
                  <a:lnTo>
                    <a:pt x="1" y="1854"/>
                  </a:lnTo>
                  <a:cubicBezTo>
                    <a:pt x="440" y="1854"/>
                    <a:pt x="796" y="2209"/>
                    <a:pt x="796" y="2645"/>
                  </a:cubicBezTo>
                  <a:cubicBezTo>
                    <a:pt x="796" y="3081"/>
                    <a:pt x="440" y="3433"/>
                    <a:pt x="1" y="3433"/>
                  </a:cubicBezTo>
                  <a:lnTo>
                    <a:pt x="1" y="4390"/>
                  </a:lnTo>
                  <a:cubicBezTo>
                    <a:pt x="440" y="4390"/>
                    <a:pt x="796" y="4745"/>
                    <a:pt x="796" y="5181"/>
                  </a:cubicBezTo>
                  <a:cubicBezTo>
                    <a:pt x="796" y="5615"/>
                    <a:pt x="440" y="5969"/>
                    <a:pt x="1" y="5969"/>
                  </a:cubicBezTo>
                  <a:lnTo>
                    <a:pt x="1" y="6924"/>
                  </a:lnTo>
                  <a:cubicBezTo>
                    <a:pt x="440" y="6924"/>
                    <a:pt x="796" y="7281"/>
                    <a:pt x="796" y="7717"/>
                  </a:cubicBezTo>
                  <a:cubicBezTo>
                    <a:pt x="796" y="8151"/>
                    <a:pt x="440" y="8505"/>
                    <a:pt x="1" y="8505"/>
                  </a:cubicBezTo>
                  <a:lnTo>
                    <a:pt x="1" y="9460"/>
                  </a:lnTo>
                  <a:cubicBezTo>
                    <a:pt x="440" y="9460"/>
                    <a:pt x="796" y="9815"/>
                    <a:pt x="796" y="10251"/>
                  </a:cubicBezTo>
                  <a:cubicBezTo>
                    <a:pt x="796" y="10687"/>
                    <a:pt x="440" y="11041"/>
                    <a:pt x="1" y="11041"/>
                  </a:cubicBezTo>
                  <a:lnTo>
                    <a:pt x="1" y="11996"/>
                  </a:lnTo>
                  <a:cubicBezTo>
                    <a:pt x="440" y="11996"/>
                    <a:pt x="796" y="12351"/>
                    <a:pt x="796" y="12787"/>
                  </a:cubicBezTo>
                  <a:cubicBezTo>
                    <a:pt x="796" y="13222"/>
                    <a:pt x="440" y="13575"/>
                    <a:pt x="1" y="13575"/>
                  </a:cubicBezTo>
                  <a:lnTo>
                    <a:pt x="1" y="14532"/>
                  </a:lnTo>
                  <a:cubicBezTo>
                    <a:pt x="440" y="14532"/>
                    <a:pt x="796" y="14886"/>
                    <a:pt x="796" y="15322"/>
                  </a:cubicBezTo>
                  <a:cubicBezTo>
                    <a:pt x="796" y="15758"/>
                    <a:pt x="440" y="16111"/>
                    <a:pt x="1" y="16111"/>
                  </a:cubicBezTo>
                  <a:lnTo>
                    <a:pt x="1" y="17068"/>
                  </a:lnTo>
                  <a:cubicBezTo>
                    <a:pt x="440" y="17068"/>
                    <a:pt x="796" y="17422"/>
                    <a:pt x="796" y="17856"/>
                  </a:cubicBezTo>
                  <a:cubicBezTo>
                    <a:pt x="796" y="18292"/>
                    <a:pt x="440" y="18647"/>
                    <a:pt x="1" y="18647"/>
                  </a:cubicBezTo>
                  <a:lnTo>
                    <a:pt x="1" y="19448"/>
                  </a:lnTo>
                  <a:cubicBezTo>
                    <a:pt x="1" y="20077"/>
                    <a:pt x="515" y="20586"/>
                    <a:pt x="1147" y="20586"/>
                  </a:cubicBezTo>
                  <a:lnTo>
                    <a:pt x="1833" y="20586"/>
                  </a:lnTo>
                  <a:lnTo>
                    <a:pt x="183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18"/>
            <p:cNvSpPr/>
            <p:nvPr/>
          </p:nvSpPr>
          <p:spPr>
            <a:xfrm>
              <a:off x="1036508" y="2514572"/>
              <a:ext cx="2147431" cy="1189768"/>
            </a:xfrm>
            <a:custGeom>
              <a:avLst/>
              <a:gdLst/>
              <a:ahLst/>
              <a:cxnLst/>
              <a:rect l="l" t="t" r="r" b="b"/>
              <a:pathLst>
                <a:path w="37156" h="20586" extrusionOk="0">
                  <a:moveTo>
                    <a:pt x="0" y="1"/>
                  </a:moveTo>
                  <a:lnTo>
                    <a:pt x="0" y="20586"/>
                  </a:lnTo>
                  <a:lnTo>
                    <a:pt x="36303" y="20586"/>
                  </a:lnTo>
                  <a:cubicBezTo>
                    <a:pt x="36773" y="20586"/>
                    <a:pt x="37156" y="20205"/>
                    <a:pt x="37156" y="19733"/>
                  </a:cubicBezTo>
                  <a:lnTo>
                    <a:pt x="37156" y="851"/>
                  </a:lnTo>
                  <a:cubicBezTo>
                    <a:pt x="37156" y="382"/>
                    <a:pt x="36773" y="1"/>
                    <a:pt x="363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18"/>
            <p:cNvSpPr/>
            <p:nvPr/>
          </p:nvSpPr>
          <p:spPr>
            <a:xfrm>
              <a:off x="916986" y="2500875"/>
              <a:ext cx="93570" cy="139459"/>
            </a:xfrm>
            <a:custGeom>
              <a:avLst/>
              <a:gdLst/>
              <a:ahLst/>
              <a:cxnLst/>
              <a:rect l="l" t="t" r="r" b="b"/>
              <a:pathLst>
                <a:path w="1619" h="2413" extrusionOk="0">
                  <a:moveTo>
                    <a:pt x="1382" y="0"/>
                  </a:moveTo>
                  <a:cubicBezTo>
                    <a:pt x="620" y="0"/>
                    <a:pt x="0" y="617"/>
                    <a:pt x="0" y="1376"/>
                  </a:cubicBezTo>
                  <a:lnTo>
                    <a:pt x="0" y="2177"/>
                  </a:lnTo>
                  <a:cubicBezTo>
                    <a:pt x="0" y="2308"/>
                    <a:pt x="106" y="2412"/>
                    <a:pt x="236" y="2412"/>
                  </a:cubicBezTo>
                  <a:cubicBezTo>
                    <a:pt x="367" y="2412"/>
                    <a:pt x="473" y="2308"/>
                    <a:pt x="473" y="2177"/>
                  </a:cubicBezTo>
                  <a:lnTo>
                    <a:pt x="473" y="1376"/>
                  </a:lnTo>
                  <a:cubicBezTo>
                    <a:pt x="473" y="878"/>
                    <a:pt x="881" y="474"/>
                    <a:pt x="1382" y="474"/>
                  </a:cubicBezTo>
                  <a:cubicBezTo>
                    <a:pt x="1512" y="474"/>
                    <a:pt x="1618" y="367"/>
                    <a:pt x="1618" y="238"/>
                  </a:cubicBezTo>
                  <a:cubicBezTo>
                    <a:pt x="1618" y="107"/>
                    <a:pt x="1512" y="0"/>
                    <a:pt x="13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18"/>
            <p:cNvSpPr/>
            <p:nvPr/>
          </p:nvSpPr>
          <p:spPr>
            <a:xfrm>
              <a:off x="916986" y="3578650"/>
              <a:ext cx="133160" cy="139344"/>
            </a:xfrm>
            <a:custGeom>
              <a:avLst/>
              <a:gdLst/>
              <a:ahLst/>
              <a:cxnLst/>
              <a:rect l="l" t="t" r="r" b="b"/>
              <a:pathLst>
                <a:path w="2304" h="2411" extrusionOk="0">
                  <a:moveTo>
                    <a:pt x="236" y="0"/>
                  </a:moveTo>
                  <a:cubicBezTo>
                    <a:pt x="106" y="0"/>
                    <a:pt x="0" y="106"/>
                    <a:pt x="0" y="236"/>
                  </a:cubicBezTo>
                  <a:lnTo>
                    <a:pt x="0" y="1037"/>
                  </a:lnTo>
                  <a:cubicBezTo>
                    <a:pt x="0" y="1795"/>
                    <a:pt x="620" y="2410"/>
                    <a:pt x="1382" y="2410"/>
                  </a:cubicBezTo>
                  <a:lnTo>
                    <a:pt x="2068" y="2410"/>
                  </a:lnTo>
                  <a:cubicBezTo>
                    <a:pt x="2199" y="2410"/>
                    <a:pt x="2304" y="2306"/>
                    <a:pt x="2304" y="2175"/>
                  </a:cubicBezTo>
                  <a:cubicBezTo>
                    <a:pt x="2304" y="2043"/>
                    <a:pt x="2199" y="1939"/>
                    <a:pt x="2068" y="1939"/>
                  </a:cubicBezTo>
                  <a:lnTo>
                    <a:pt x="1382" y="1939"/>
                  </a:lnTo>
                  <a:cubicBezTo>
                    <a:pt x="881" y="1939"/>
                    <a:pt x="473" y="1535"/>
                    <a:pt x="473" y="1037"/>
                  </a:cubicBezTo>
                  <a:lnTo>
                    <a:pt x="473" y="236"/>
                  </a:lnTo>
                  <a:cubicBezTo>
                    <a:pt x="473" y="106"/>
                    <a:pt x="367" y="0"/>
                    <a:pt x="2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18"/>
            <p:cNvSpPr/>
            <p:nvPr/>
          </p:nvSpPr>
          <p:spPr>
            <a:xfrm>
              <a:off x="2917819" y="3493113"/>
              <a:ext cx="279786" cy="224880"/>
            </a:xfrm>
            <a:custGeom>
              <a:avLst/>
              <a:gdLst/>
              <a:ahLst/>
              <a:cxnLst/>
              <a:rect l="l" t="t" r="r" b="b"/>
              <a:pathLst>
                <a:path w="4841" h="3891" extrusionOk="0">
                  <a:moveTo>
                    <a:pt x="4605" y="0"/>
                  </a:moveTo>
                  <a:cubicBezTo>
                    <a:pt x="4473" y="0"/>
                    <a:pt x="4367" y="107"/>
                    <a:pt x="4367" y="236"/>
                  </a:cubicBezTo>
                  <a:lnTo>
                    <a:pt x="4367" y="2802"/>
                  </a:lnTo>
                  <a:cubicBezTo>
                    <a:pt x="4367" y="3142"/>
                    <a:pt x="4092" y="3419"/>
                    <a:pt x="3752" y="3419"/>
                  </a:cubicBezTo>
                  <a:lnTo>
                    <a:pt x="238" y="3419"/>
                  </a:lnTo>
                  <a:cubicBezTo>
                    <a:pt x="107" y="3419"/>
                    <a:pt x="1" y="3523"/>
                    <a:pt x="1" y="3655"/>
                  </a:cubicBezTo>
                  <a:cubicBezTo>
                    <a:pt x="1" y="3786"/>
                    <a:pt x="107" y="3890"/>
                    <a:pt x="238" y="3890"/>
                  </a:cubicBezTo>
                  <a:lnTo>
                    <a:pt x="3752" y="3890"/>
                  </a:lnTo>
                  <a:cubicBezTo>
                    <a:pt x="4353" y="3890"/>
                    <a:pt x="4840" y="3403"/>
                    <a:pt x="4840" y="2802"/>
                  </a:cubicBezTo>
                  <a:lnTo>
                    <a:pt x="4840" y="236"/>
                  </a:lnTo>
                  <a:cubicBezTo>
                    <a:pt x="4840" y="107"/>
                    <a:pt x="4734" y="0"/>
                    <a:pt x="46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06" name="Google Shape;1106;p1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highlight>
                  <a:schemeClr val="dk2"/>
                </a:highlight>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107" name="Google Shape;1107;p18"/>
          <p:cNvSpPr txBox="1">
            <a:spLocks noGrp="1"/>
          </p:cNvSpPr>
          <p:nvPr>
            <p:ph type="subTitle" idx="1"/>
          </p:nvPr>
        </p:nvSpPr>
        <p:spPr>
          <a:xfrm>
            <a:off x="4923076" y="2980825"/>
            <a:ext cx="2640000" cy="1227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08" name="Google Shape;1108;p18"/>
          <p:cNvSpPr txBox="1">
            <a:spLocks noGrp="1"/>
          </p:cNvSpPr>
          <p:nvPr>
            <p:ph type="subTitle" idx="2"/>
          </p:nvPr>
        </p:nvSpPr>
        <p:spPr>
          <a:xfrm>
            <a:off x="1580900" y="2980825"/>
            <a:ext cx="2640000" cy="1227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09" name="Google Shape;1109;p18"/>
          <p:cNvSpPr txBox="1">
            <a:spLocks noGrp="1"/>
          </p:cNvSpPr>
          <p:nvPr>
            <p:ph type="subTitle" idx="3"/>
          </p:nvPr>
        </p:nvSpPr>
        <p:spPr>
          <a:xfrm>
            <a:off x="1580905" y="2498125"/>
            <a:ext cx="2640000" cy="558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400" b="1">
                <a:solidFill>
                  <a:schemeClr val="accent1"/>
                </a:solidFill>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110" name="Google Shape;1110;p18"/>
          <p:cNvSpPr txBox="1">
            <a:spLocks noGrp="1"/>
          </p:cNvSpPr>
          <p:nvPr>
            <p:ph type="subTitle" idx="4"/>
          </p:nvPr>
        </p:nvSpPr>
        <p:spPr>
          <a:xfrm>
            <a:off x="4923082" y="2498125"/>
            <a:ext cx="2640000" cy="558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400" b="1">
                <a:solidFill>
                  <a:schemeClr val="accent1"/>
                </a:solidFill>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111" name="Google Shape;1111;p18"/>
          <p:cNvSpPr/>
          <p:nvPr/>
        </p:nvSpPr>
        <p:spPr>
          <a:xfrm>
            <a:off x="8430766" y="352711"/>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70BA"/>
              </a:solidFil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wo columns 2">
  <p:cSld name="TITLE_AND_TWO_COLUMNS_1_1">
    <p:bg>
      <p:bgPr>
        <a:solidFill>
          <a:schemeClr val="dk2"/>
        </a:solidFill>
        <a:effectLst/>
      </p:bgPr>
    </p:bg>
    <p:spTree>
      <p:nvGrpSpPr>
        <p:cNvPr id="1" name="Shape 1112"/>
        <p:cNvGrpSpPr/>
        <p:nvPr/>
      </p:nvGrpSpPr>
      <p:grpSpPr>
        <a:xfrm>
          <a:off x="0" y="0"/>
          <a:ext cx="0" cy="0"/>
          <a:chOff x="0" y="0"/>
          <a:chExt cx="0" cy="0"/>
        </a:xfrm>
      </p:grpSpPr>
      <p:grpSp>
        <p:nvGrpSpPr>
          <p:cNvPr id="1113" name="Google Shape;1113;p19"/>
          <p:cNvGrpSpPr/>
          <p:nvPr/>
        </p:nvGrpSpPr>
        <p:grpSpPr>
          <a:xfrm>
            <a:off x="0" y="0"/>
            <a:ext cx="9144091" cy="5143648"/>
            <a:chOff x="0" y="0"/>
            <a:chExt cx="7440875" cy="4152456"/>
          </a:xfrm>
        </p:grpSpPr>
        <p:sp>
          <p:nvSpPr>
            <p:cNvPr id="1114" name="Google Shape;1114;p19"/>
            <p:cNvSpPr/>
            <p:nvPr/>
          </p:nvSpPr>
          <p:spPr>
            <a:xfrm>
              <a:off x="265057"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19"/>
            <p:cNvSpPr/>
            <p:nvPr/>
          </p:nvSpPr>
          <p:spPr>
            <a:xfrm>
              <a:off x="583651"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19"/>
            <p:cNvSpPr/>
            <p:nvPr/>
          </p:nvSpPr>
          <p:spPr>
            <a:xfrm>
              <a:off x="902179"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19"/>
            <p:cNvSpPr/>
            <p:nvPr/>
          </p:nvSpPr>
          <p:spPr>
            <a:xfrm>
              <a:off x="1220641"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19"/>
            <p:cNvSpPr/>
            <p:nvPr/>
          </p:nvSpPr>
          <p:spPr>
            <a:xfrm>
              <a:off x="1539169"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19"/>
            <p:cNvSpPr/>
            <p:nvPr/>
          </p:nvSpPr>
          <p:spPr>
            <a:xfrm>
              <a:off x="1857762" y="0"/>
              <a:ext cx="7414" cy="2884827"/>
            </a:xfrm>
            <a:custGeom>
              <a:avLst/>
              <a:gdLst/>
              <a:ahLst/>
              <a:cxnLst/>
              <a:rect l="l" t="t" r="r" b="b"/>
              <a:pathLst>
                <a:path w="113"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19"/>
            <p:cNvSpPr/>
            <p:nvPr/>
          </p:nvSpPr>
          <p:spPr>
            <a:xfrm>
              <a:off x="2176224"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19"/>
            <p:cNvSpPr/>
            <p:nvPr/>
          </p:nvSpPr>
          <p:spPr>
            <a:xfrm>
              <a:off x="2494752"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19"/>
            <p:cNvSpPr/>
            <p:nvPr/>
          </p:nvSpPr>
          <p:spPr>
            <a:xfrm>
              <a:off x="2813346"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19"/>
            <p:cNvSpPr/>
            <p:nvPr/>
          </p:nvSpPr>
          <p:spPr>
            <a:xfrm>
              <a:off x="3131874"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19"/>
            <p:cNvSpPr/>
            <p:nvPr/>
          </p:nvSpPr>
          <p:spPr>
            <a:xfrm>
              <a:off x="3450336" y="0"/>
              <a:ext cx="7479" cy="2884827"/>
            </a:xfrm>
            <a:custGeom>
              <a:avLst/>
              <a:gdLst/>
              <a:ahLst/>
              <a:cxnLst/>
              <a:rect l="l" t="t" r="r" b="b"/>
              <a:pathLst>
                <a:path w="114"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19"/>
            <p:cNvSpPr/>
            <p:nvPr/>
          </p:nvSpPr>
          <p:spPr>
            <a:xfrm>
              <a:off x="3768929"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19"/>
            <p:cNvSpPr/>
            <p:nvPr/>
          </p:nvSpPr>
          <p:spPr>
            <a:xfrm>
              <a:off x="4087457"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19"/>
            <p:cNvSpPr/>
            <p:nvPr/>
          </p:nvSpPr>
          <p:spPr>
            <a:xfrm>
              <a:off x="4405920"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19"/>
            <p:cNvSpPr/>
            <p:nvPr/>
          </p:nvSpPr>
          <p:spPr>
            <a:xfrm>
              <a:off x="4724447"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19"/>
            <p:cNvSpPr/>
            <p:nvPr/>
          </p:nvSpPr>
          <p:spPr>
            <a:xfrm>
              <a:off x="5043041" y="0"/>
              <a:ext cx="7414" cy="2884827"/>
            </a:xfrm>
            <a:custGeom>
              <a:avLst/>
              <a:gdLst/>
              <a:ahLst/>
              <a:cxnLst/>
              <a:rect l="l" t="t" r="r" b="b"/>
              <a:pathLst>
                <a:path w="113"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19"/>
            <p:cNvSpPr/>
            <p:nvPr/>
          </p:nvSpPr>
          <p:spPr>
            <a:xfrm>
              <a:off x="5361634"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19"/>
            <p:cNvSpPr/>
            <p:nvPr/>
          </p:nvSpPr>
          <p:spPr>
            <a:xfrm>
              <a:off x="5680031"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19"/>
            <p:cNvSpPr/>
            <p:nvPr/>
          </p:nvSpPr>
          <p:spPr>
            <a:xfrm>
              <a:off x="5998624"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19"/>
            <p:cNvSpPr/>
            <p:nvPr/>
          </p:nvSpPr>
          <p:spPr>
            <a:xfrm>
              <a:off x="6317152"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19"/>
            <p:cNvSpPr/>
            <p:nvPr/>
          </p:nvSpPr>
          <p:spPr>
            <a:xfrm>
              <a:off x="6635615" y="0"/>
              <a:ext cx="7479" cy="2884827"/>
            </a:xfrm>
            <a:custGeom>
              <a:avLst/>
              <a:gdLst/>
              <a:ahLst/>
              <a:cxnLst/>
              <a:rect l="l" t="t" r="r" b="b"/>
              <a:pathLst>
                <a:path w="114"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19"/>
            <p:cNvSpPr/>
            <p:nvPr/>
          </p:nvSpPr>
          <p:spPr>
            <a:xfrm>
              <a:off x="6954208"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19"/>
            <p:cNvSpPr/>
            <p:nvPr/>
          </p:nvSpPr>
          <p:spPr>
            <a:xfrm>
              <a:off x="7272736"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19"/>
            <p:cNvSpPr/>
            <p:nvPr/>
          </p:nvSpPr>
          <p:spPr>
            <a:xfrm>
              <a:off x="0" y="70857"/>
              <a:ext cx="7440875" cy="7479"/>
            </a:xfrm>
            <a:custGeom>
              <a:avLst/>
              <a:gdLst/>
              <a:ahLst/>
              <a:cxnLst/>
              <a:rect l="l" t="t" r="r" b="b"/>
              <a:pathLst>
                <a:path w="113415" h="114" extrusionOk="0">
                  <a:moveTo>
                    <a:pt x="0" y="0"/>
                  </a:moveTo>
                  <a:lnTo>
                    <a:pt x="0" y="114"/>
                  </a:lnTo>
                  <a:lnTo>
                    <a:pt x="113414" y="114"/>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19"/>
            <p:cNvSpPr/>
            <p:nvPr/>
          </p:nvSpPr>
          <p:spPr>
            <a:xfrm>
              <a:off x="0" y="374885"/>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19"/>
            <p:cNvSpPr/>
            <p:nvPr/>
          </p:nvSpPr>
          <p:spPr>
            <a:xfrm>
              <a:off x="0" y="678783"/>
              <a:ext cx="7440875" cy="7479"/>
            </a:xfrm>
            <a:custGeom>
              <a:avLst/>
              <a:gdLst/>
              <a:ahLst/>
              <a:cxnLst/>
              <a:rect l="l" t="t" r="r" b="b"/>
              <a:pathLst>
                <a:path w="113415" h="114" extrusionOk="0">
                  <a:moveTo>
                    <a:pt x="0" y="0"/>
                  </a:moveTo>
                  <a:lnTo>
                    <a:pt x="0" y="114"/>
                  </a:lnTo>
                  <a:lnTo>
                    <a:pt x="113414" y="114"/>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19"/>
            <p:cNvSpPr/>
            <p:nvPr/>
          </p:nvSpPr>
          <p:spPr>
            <a:xfrm>
              <a:off x="0" y="982811"/>
              <a:ext cx="7440875" cy="7414"/>
            </a:xfrm>
            <a:custGeom>
              <a:avLst/>
              <a:gdLst/>
              <a:ahLst/>
              <a:cxnLst/>
              <a:rect l="l" t="t" r="r" b="b"/>
              <a:pathLst>
                <a:path w="113415" h="113"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19"/>
            <p:cNvSpPr/>
            <p:nvPr/>
          </p:nvSpPr>
          <p:spPr>
            <a:xfrm>
              <a:off x="0" y="1286708"/>
              <a:ext cx="7440875" cy="7545"/>
            </a:xfrm>
            <a:custGeom>
              <a:avLst/>
              <a:gdLst/>
              <a:ahLst/>
              <a:cxnLst/>
              <a:rect l="l" t="t" r="r" b="b"/>
              <a:pathLst>
                <a:path w="113415" h="115" extrusionOk="0">
                  <a:moveTo>
                    <a:pt x="0" y="1"/>
                  </a:moveTo>
                  <a:lnTo>
                    <a:pt x="0" y="114"/>
                  </a:lnTo>
                  <a:lnTo>
                    <a:pt x="113414" y="114"/>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19"/>
            <p:cNvSpPr/>
            <p:nvPr/>
          </p:nvSpPr>
          <p:spPr>
            <a:xfrm>
              <a:off x="0" y="1590737"/>
              <a:ext cx="7440875" cy="7414"/>
            </a:xfrm>
            <a:custGeom>
              <a:avLst/>
              <a:gdLst/>
              <a:ahLst/>
              <a:cxnLst/>
              <a:rect l="l" t="t" r="r" b="b"/>
              <a:pathLst>
                <a:path w="113415" h="113" extrusionOk="0">
                  <a:moveTo>
                    <a:pt x="0" y="1"/>
                  </a:moveTo>
                  <a:lnTo>
                    <a:pt x="0" y="112"/>
                  </a:lnTo>
                  <a:lnTo>
                    <a:pt x="113414" y="112"/>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19"/>
            <p:cNvSpPr/>
            <p:nvPr/>
          </p:nvSpPr>
          <p:spPr>
            <a:xfrm>
              <a:off x="0" y="1894700"/>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19"/>
            <p:cNvSpPr/>
            <p:nvPr/>
          </p:nvSpPr>
          <p:spPr>
            <a:xfrm>
              <a:off x="0" y="2198597"/>
              <a:ext cx="7440875" cy="7479"/>
            </a:xfrm>
            <a:custGeom>
              <a:avLst/>
              <a:gdLst/>
              <a:ahLst/>
              <a:cxnLst/>
              <a:rect l="l" t="t" r="r" b="b"/>
              <a:pathLst>
                <a:path w="113415" h="114" extrusionOk="0">
                  <a:moveTo>
                    <a:pt x="0" y="0"/>
                  </a:moveTo>
                  <a:lnTo>
                    <a:pt x="0" y="114"/>
                  </a:lnTo>
                  <a:lnTo>
                    <a:pt x="113414" y="114"/>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19"/>
            <p:cNvSpPr/>
            <p:nvPr/>
          </p:nvSpPr>
          <p:spPr>
            <a:xfrm>
              <a:off x="0" y="2502625"/>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19"/>
            <p:cNvSpPr/>
            <p:nvPr/>
          </p:nvSpPr>
          <p:spPr>
            <a:xfrm>
              <a:off x="0" y="2806523"/>
              <a:ext cx="7440875" cy="7479"/>
            </a:xfrm>
            <a:custGeom>
              <a:avLst/>
              <a:gdLst/>
              <a:ahLst/>
              <a:cxnLst/>
              <a:rect l="l" t="t" r="r" b="b"/>
              <a:pathLst>
                <a:path w="113415" h="114" extrusionOk="0">
                  <a:moveTo>
                    <a:pt x="0" y="1"/>
                  </a:moveTo>
                  <a:lnTo>
                    <a:pt x="0" y="114"/>
                  </a:lnTo>
                  <a:lnTo>
                    <a:pt x="113414" y="114"/>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19"/>
            <p:cNvSpPr/>
            <p:nvPr/>
          </p:nvSpPr>
          <p:spPr>
            <a:xfrm>
              <a:off x="265057"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19"/>
            <p:cNvSpPr/>
            <p:nvPr/>
          </p:nvSpPr>
          <p:spPr>
            <a:xfrm>
              <a:off x="583651"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19"/>
            <p:cNvSpPr/>
            <p:nvPr/>
          </p:nvSpPr>
          <p:spPr>
            <a:xfrm>
              <a:off x="902179"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19"/>
            <p:cNvSpPr/>
            <p:nvPr/>
          </p:nvSpPr>
          <p:spPr>
            <a:xfrm>
              <a:off x="1220641"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19"/>
            <p:cNvSpPr/>
            <p:nvPr/>
          </p:nvSpPr>
          <p:spPr>
            <a:xfrm>
              <a:off x="1539169"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19"/>
            <p:cNvSpPr/>
            <p:nvPr/>
          </p:nvSpPr>
          <p:spPr>
            <a:xfrm>
              <a:off x="1857762" y="2431703"/>
              <a:ext cx="7414" cy="1720754"/>
            </a:xfrm>
            <a:custGeom>
              <a:avLst/>
              <a:gdLst/>
              <a:ahLst/>
              <a:cxnLst/>
              <a:rect l="l" t="t" r="r" b="b"/>
              <a:pathLst>
                <a:path w="113"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19"/>
            <p:cNvSpPr/>
            <p:nvPr/>
          </p:nvSpPr>
          <p:spPr>
            <a:xfrm>
              <a:off x="2176224"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19"/>
            <p:cNvSpPr/>
            <p:nvPr/>
          </p:nvSpPr>
          <p:spPr>
            <a:xfrm>
              <a:off x="2494752"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19"/>
            <p:cNvSpPr/>
            <p:nvPr/>
          </p:nvSpPr>
          <p:spPr>
            <a:xfrm>
              <a:off x="2813346"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19"/>
            <p:cNvSpPr/>
            <p:nvPr/>
          </p:nvSpPr>
          <p:spPr>
            <a:xfrm>
              <a:off x="3131874"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19"/>
            <p:cNvSpPr/>
            <p:nvPr/>
          </p:nvSpPr>
          <p:spPr>
            <a:xfrm>
              <a:off x="3450336" y="2431703"/>
              <a:ext cx="7479" cy="1720754"/>
            </a:xfrm>
            <a:custGeom>
              <a:avLst/>
              <a:gdLst/>
              <a:ahLst/>
              <a:cxnLst/>
              <a:rect l="l" t="t" r="r" b="b"/>
              <a:pathLst>
                <a:path w="114"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19"/>
            <p:cNvSpPr/>
            <p:nvPr/>
          </p:nvSpPr>
          <p:spPr>
            <a:xfrm>
              <a:off x="3768929"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19"/>
            <p:cNvSpPr/>
            <p:nvPr/>
          </p:nvSpPr>
          <p:spPr>
            <a:xfrm>
              <a:off x="4087457"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19"/>
            <p:cNvSpPr/>
            <p:nvPr/>
          </p:nvSpPr>
          <p:spPr>
            <a:xfrm>
              <a:off x="4405920"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19"/>
            <p:cNvSpPr/>
            <p:nvPr/>
          </p:nvSpPr>
          <p:spPr>
            <a:xfrm>
              <a:off x="4724447"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19"/>
            <p:cNvSpPr/>
            <p:nvPr/>
          </p:nvSpPr>
          <p:spPr>
            <a:xfrm>
              <a:off x="5043041" y="2431703"/>
              <a:ext cx="7414" cy="1720754"/>
            </a:xfrm>
            <a:custGeom>
              <a:avLst/>
              <a:gdLst/>
              <a:ahLst/>
              <a:cxnLst/>
              <a:rect l="l" t="t" r="r" b="b"/>
              <a:pathLst>
                <a:path w="113"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19"/>
            <p:cNvSpPr/>
            <p:nvPr/>
          </p:nvSpPr>
          <p:spPr>
            <a:xfrm>
              <a:off x="5361634"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19"/>
            <p:cNvSpPr/>
            <p:nvPr/>
          </p:nvSpPr>
          <p:spPr>
            <a:xfrm>
              <a:off x="5680031"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19"/>
            <p:cNvSpPr/>
            <p:nvPr/>
          </p:nvSpPr>
          <p:spPr>
            <a:xfrm>
              <a:off x="5998624"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19"/>
            <p:cNvSpPr/>
            <p:nvPr/>
          </p:nvSpPr>
          <p:spPr>
            <a:xfrm>
              <a:off x="6317152"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19"/>
            <p:cNvSpPr/>
            <p:nvPr/>
          </p:nvSpPr>
          <p:spPr>
            <a:xfrm>
              <a:off x="6635615" y="2431703"/>
              <a:ext cx="7479" cy="1720754"/>
            </a:xfrm>
            <a:custGeom>
              <a:avLst/>
              <a:gdLst/>
              <a:ahLst/>
              <a:cxnLst/>
              <a:rect l="l" t="t" r="r" b="b"/>
              <a:pathLst>
                <a:path w="114"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19"/>
            <p:cNvSpPr/>
            <p:nvPr/>
          </p:nvSpPr>
          <p:spPr>
            <a:xfrm>
              <a:off x="6954208"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19"/>
            <p:cNvSpPr/>
            <p:nvPr/>
          </p:nvSpPr>
          <p:spPr>
            <a:xfrm>
              <a:off x="7272736"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19"/>
            <p:cNvSpPr/>
            <p:nvPr/>
          </p:nvSpPr>
          <p:spPr>
            <a:xfrm>
              <a:off x="0" y="2502494"/>
              <a:ext cx="7440875" cy="7479"/>
            </a:xfrm>
            <a:custGeom>
              <a:avLst/>
              <a:gdLst/>
              <a:ahLst/>
              <a:cxnLst/>
              <a:rect l="l" t="t" r="r" b="b"/>
              <a:pathLst>
                <a:path w="113415" h="114" extrusionOk="0">
                  <a:moveTo>
                    <a:pt x="0" y="1"/>
                  </a:moveTo>
                  <a:lnTo>
                    <a:pt x="0" y="114"/>
                  </a:lnTo>
                  <a:lnTo>
                    <a:pt x="113414" y="114"/>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19"/>
            <p:cNvSpPr/>
            <p:nvPr/>
          </p:nvSpPr>
          <p:spPr>
            <a:xfrm>
              <a:off x="0" y="2806523"/>
              <a:ext cx="7440875" cy="7414"/>
            </a:xfrm>
            <a:custGeom>
              <a:avLst/>
              <a:gdLst/>
              <a:ahLst/>
              <a:cxnLst/>
              <a:rect l="l" t="t" r="r" b="b"/>
              <a:pathLst>
                <a:path w="113415" h="113" extrusionOk="0">
                  <a:moveTo>
                    <a:pt x="0" y="1"/>
                  </a:moveTo>
                  <a:lnTo>
                    <a:pt x="0" y="112"/>
                  </a:lnTo>
                  <a:lnTo>
                    <a:pt x="113414" y="112"/>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19"/>
            <p:cNvSpPr/>
            <p:nvPr/>
          </p:nvSpPr>
          <p:spPr>
            <a:xfrm>
              <a:off x="0" y="3110420"/>
              <a:ext cx="7440875" cy="7545"/>
            </a:xfrm>
            <a:custGeom>
              <a:avLst/>
              <a:gdLst/>
              <a:ahLst/>
              <a:cxnLst/>
              <a:rect l="l" t="t" r="r" b="b"/>
              <a:pathLst>
                <a:path w="113415" h="115" extrusionOk="0">
                  <a:moveTo>
                    <a:pt x="0" y="1"/>
                  </a:moveTo>
                  <a:lnTo>
                    <a:pt x="0" y="114"/>
                  </a:lnTo>
                  <a:lnTo>
                    <a:pt x="113414" y="114"/>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19"/>
            <p:cNvSpPr/>
            <p:nvPr/>
          </p:nvSpPr>
          <p:spPr>
            <a:xfrm>
              <a:off x="0" y="3414448"/>
              <a:ext cx="7440875" cy="7414"/>
            </a:xfrm>
            <a:custGeom>
              <a:avLst/>
              <a:gdLst/>
              <a:ahLst/>
              <a:cxnLst/>
              <a:rect l="l" t="t" r="r" b="b"/>
              <a:pathLst>
                <a:path w="113415" h="113" extrusionOk="0">
                  <a:moveTo>
                    <a:pt x="0" y="1"/>
                  </a:moveTo>
                  <a:lnTo>
                    <a:pt x="0" y="112"/>
                  </a:lnTo>
                  <a:lnTo>
                    <a:pt x="113414" y="112"/>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19"/>
            <p:cNvSpPr/>
            <p:nvPr/>
          </p:nvSpPr>
          <p:spPr>
            <a:xfrm>
              <a:off x="0" y="3718411"/>
              <a:ext cx="7440875" cy="7479"/>
            </a:xfrm>
            <a:custGeom>
              <a:avLst/>
              <a:gdLst/>
              <a:ahLst/>
              <a:cxnLst/>
              <a:rect l="l" t="t" r="r" b="b"/>
              <a:pathLst>
                <a:path w="113415" h="114" extrusionOk="0">
                  <a:moveTo>
                    <a:pt x="0" y="0"/>
                  </a:moveTo>
                  <a:lnTo>
                    <a:pt x="0" y="113"/>
                  </a:lnTo>
                  <a:lnTo>
                    <a:pt x="113414" y="113"/>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19"/>
            <p:cNvSpPr/>
            <p:nvPr/>
          </p:nvSpPr>
          <p:spPr>
            <a:xfrm>
              <a:off x="0" y="4022440"/>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6" name="Google Shape;1176;p19"/>
          <p:cNvGrpSpPr/>
          <p:nvPr/>
        </p:nvGrpSpPr>
        <p:grpSpPr>
          <a:xfrm>
            <a:off x="173287" y="130863"/>
            <a:ext cx="8797256" cy="4881744"/>
            <a:chOff x="916986" y="2500875"/>
            <a:chExt cx="2280618" cy="1217119"/>
          </a:xfrm>
        </p:grpSpPr>
        <p:sp>
          <p:nvSpPr>
            <p:cNvPr id="1177" name="Google Shape;1177;p19"/>
            <p:cNvSpPr/>
            <p:nvPr/>
          </p:nvSpPr>
          <p:spPr>
            <a:xfrm>
              <a:off x="930568" y="2514572"/>
              <a:ext cx="105996" cy="1189768"/>
            </a:xfrm>
            <a:custGeom>
              <a:avLst/>
              <a:gdLst/>
              <a:ahLst/>
              <a:cxnLst/>
              <a:rect l="l" t="t" r="r" b="b"/>
              <a:pathLst>
                <a:path w="1834" h="20586" extrusionOk="0">
                  <a:moveTo>
                    <a:pt x="1147" y="1"/>
                  </a:moveTo>
                  <a:cubicBezTo>
                    <a:pt x="515" y="1"/>
                    <a:pt x="1" y="509"/>
                    <a:pt x="1" y="1139"/>
                  </a:cubicBezTo>
                  <a:lnTo>
                    <a:pt x="1" y="1854"/>
                  </a:lnTo>
                  <a:cubicBezTo>
                    <a:pt x="440" y="1854"/>
                    <a:pt x="796" y="2209"/>
                    <a:pt x="796" y="2645"/>
                  </a:cubicBezTo>
                  <a:cubicBezTo>
                    <a:pt x="796" y="3081"/>
                    <a:pt x="440" y="3433"/>
                    <a:pt x="1" y="3433"/>
                  </a:cubicBezTo>
                  <a:lnTo>
                    <a:pt x="1" y="4390"/>
                  </a:lnTo>
                  <a:cubicBezTo>
                    <a:pt x="440" y="4390"/>
                    <a:pt x="796" y="4745"/>
                    <a:pt x="796" y="5181"/>
                  </a:cubicBezTo>
                  <a:cubicBezTo>
                    <a:pt x="796" y="5615"/>
                    <a:pt x="440" y="5969"/>
                    <a:pt x="1" y="5969"/>
                  </a:cubicBezTo>
                  <a:lnTo>
                    <a:pt x="1" y="6924"/>
                  </a:lnTo>
                  <a:cubicBezTo>
                    <a:pt x="440" y="6924"/>
                    <a:pt x="796" y="7281"/>
                    <a:pt x="796" y="7717"/>
                  </a:cubicBezTo>
                  <a:cubicBezTo>
                    <a:pt x="796" y="8151"/>
                    <a:pt x="440" y="8505"/>
                    <a:pt x="1" y="8505"/>
                  </a:cubicBezTo>
                  <a:lnTo>
                    <a:pt x="1" y="9460"/>
                  </a:lnTo>
                  <a:cubicBezTo>
                    <a:pt x="440" y="9460"/>
                    <a:pt x="796" y="9815"/>
                    <a:pt x="796" y="10251"/>
                  </a:cubicBezTo>
                  <a:cubicBezTo>
                    <a:pt x="796" y="10687"/>
                    <a:pt x="440" y="11041"/>
                    <a:pt x="1" y="11041"/>
                  </a:cubicBezTo>
                  <a:lnTo>
                    <a:pt x="1" y="11996"/>
                  </a:lnTo>
                  <a:cubicBezTo>
                    <a:pt x="440" y="11996"/>
                    <a:pt x="796" y="12351"/>
                    <a:pt x="796" y="12787"/>
                  </a:cubicBezTo>
                  <a:cubicBezTo>
                    <a:pt x="796" y="13222"/>
                    <a:pt x="440" y="13575"/>
                    <a:pt x="1" y="13575"/>
                  </a:cubicBezTo>
                  <a:lnTo>
                    <a:pt x="1" y="14532"/>
                  </a:lnTo>
                  <a:cubicBezTo>
                    <a:pt x="440" y="14532"/>
                    <a:pt x="796" y="14886"/>
                    <a:pt x="796" y="15322"/>
                  </a:cubicBezTo>
                  <a:cubicBezTo>
                    <a:pt x="796" y="15758"/>
                    <a:pt x="440" y="16111"/>
                    <a:pt x="1" y="16111"/>
                  </a:cubicBezTo>
                  <a:lnTo>
                    <a:pt x="1" y="17068"/>
                  </a:lnTo>
                  <a:cubicBezTo>
                    <a:pt x="440" y="17068"/>
                    <a:pt x="796" y="17422"/>
                    <a:pt x="796" y="17856"/>
                  </a:cubicBezTo>
                  <a:cubicBezTo>
                    <a:pt x="796" y="18292"/>
                    <a:pt x="440" y="18647"/>
                    <a:pt x="1" y="18647"/>
                  </a:cubicBezTo>
                  <a:lnTo>
                    <a:pt x="1" y="19448"/>
                  </a:lnTo>
                  <a:cubicBezTo>
                    <a:pt x="1" y="20077"/>
                    <a:pt x="515" y="20586"/>
                    <a:pt x="1147" y="20586"/>
                  </a:cubicBezTo>
                  <a:lnTo>
                    <a:pt x="1833" y="20586"/>
                  </a:lnTo>
                  <a:lnTo>
                    <a:pt x="183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19"/>
            <p:cNvSpPr/>
            <p:nvPr/>
          </p:nvSpPr>
          <p:spPr>
            <a:xfrm>
              <a:off x="1036508" y="2514572"/>
              <a:ext cx="2147431" cy="1189768"/>
            </a:xfrm>
            <a:custGeom>
              <a:avLst/>
              <a:gdLst/>
              <a:ahLst/>
              <a:cxnLst/>
              <a:rect l="l" t="t" r="r" b="b"/>
              <a:pathLst>
                <a:path w="37156" h="20586" extrusionOk="0">
                  <a:moveTo>
                    <a:pt x="0" y="1"/>
                  </a:moveTo>
                  <a:lnTo>
                    <a:pt x="0" y="20586"/>
                  </a:lnTo>
                  <a:lnTo>
                    <a:pt x="36303" y="20586"/>
                  </a:lnTo>
                  <a:cubicBezTo>
                    <a:pt x="36773" y="20586"/>
                    <a:pt x="37156" y="20205"/>
                    <a:pt x="37156" y="19733"/>
                  </a:cubicBezTo>
                  <a:lnTo>
                    <a:pt x="37156" y="851"/>
                  </a:lnTo>
                  <a:cubicBezTo>
                    <a:pt x="37156" y="382"/>
                    <a:pt x="36773" y="1"/>
                    <a:pt x="363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19"/>
            <p:cNvSpPr/>
            <p:nvPr/>
          </p:nvSpPr>
          <p:spPr>
            <a:xfrm>
              <a:off x="916986" y="2500875"/>
              <a:ext cx="93570" cy="139459"/>
            </a:xfrm>
            <a:custGeom>
              <a:avLst/>
              <a:gdLst/>
              <a:ahLst/>
              <a:cxnLst/>
              <a:rect l="l" t="t" r="r" b="b"/>
              <a:pathLst>
                <a:path w="1619" h="2413" extrusionOk="0">
                  <a:moveTo>
                    <a:pt x="1382" y="0"/>
                  </a:moveTo>
                  <a:cubicBezTo>
                    <a:pt x="620" y="0"/>
                    <a:pt x="0" y="617"/>
                    <a:pt x="0" y="1376"/>
                  </a:cubicBezTo>
                  <a:lnTo>
                    <a:pt x="0" y="2177"/>
                  </a:lnTo>
                  <a:cubicBezTo>
                    <a:pt x="0" y="2308"/>
                    <a:pt x="106" y="2412"/>
                    <a:pt x="236" y="2412"/>
                  </a:cubicBezTo>
                  <a:cubicBezTo>
                    <a:pt x="367" y="2412"/>
                    <a:pt x="473" y="2308"/>
                    <a:pt x="473" y="2177"/>
                  </a:cubicBezTo>
                  <a:lnTo>
                    <a:pt x="473" y="1376"/>
                  </a:lnTo>
                  <a:cubicBezTo>
                    <a:pt x="473" y="878"/>
                    <a:pt x="881" y="474"/>
                    <a:pt x="1382" y="474"/>
                  </a:cubicBezTo>
                  <a:cubicBezTo>
                    <a:pt x="1512" y="474"/>
                    <a:pt x="1618" y="367"/>
                    <a:pt x="1618" y="238"/>
                  </a:cubicBezTo>
                  <a:cubicBezTo>
                    <a:pt x="1618" y="107"/>
                    <a:pt x="1512" y="0"/>
                    <a:pt x="13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19"/>
            <p:cNvSpPr/>
            <p:nvPr/>
          </p:nvSpPr>
          <p:spPr>
            <a:xfrm>
              <a:off x="916986" y="3578650"/>
              <a:ext cx="133160" cy="139344"/>
            </a:xfrm>
            <a:custGeom>
              <a:avLst/>
              <a:gdLst/>
              <a:ahLst/>
              <a:cxnLst/>
              <a:rect l="l" t="t" r="r" b="b"/>
              <a:pathLst>
                <a:path w="2304" h="2411" extrusionOk="0">
                  <a:moveTo>
                    <a:pt x="236" y="0"/>
                  </a:moveTo>
                  <a:cubicBezTo>
                    <a:pt x="106" y="0"/>
                    <a:pt x="0" y="106"/>
                    <a:pt x="0" y="236"/>
                  </a:cubicBezTo>
                  <a:lnTo>
                    <a:pt x="0" y="1037"/>
                  </a:lnTo>
                  <a:cubicBezTo>
                    <a:pt x="0" y="1795"/>
                    <a:pt x="620" y="2410"/>
                    <a:pt x="1382" y="2410"/>
                  </a:cubicBezTo>
                  <a:lnTo>
                    <a:pt x="2068" y="2410"/>
                  </a:lnTo>
                  <a:cubicBezTo>
                    <a:pt x="2199" y="2410"/>
                    <a:pt x="2304" y="2306"/>
                    <a:pt x="2304" y="2175"/>
                  </a:cubicBezTo>
                  <a:cubicBezTo>
                    <a:pt x="2304" y="2043"/>
                    <a:pt x="2199" y="1939"/>
                    <a:pt x="2068" y="1939"/>
                  </a:cubicBezTo>
                  <a:lnTo>
                    <a:pt x="1382" y="1939"/>
                  </a:lnTo>
                  <a:cubicBezTo>
                    <a:pt x="881" y="1939"/>
                    <a:pt x="473" y="1535"/>
                    <a:pt x="473" y="1037"/>
                  </a:cubicBezTo>
                  <a:lnTo>
                    <a:pt x="473" y="236"/>
                  </a:lnTo>
                  <a:cubicBezTo>
                    <a:pt x="473" y="106"/>
                    <a:pt x="367" y="0"/>
                    <a:pt x="2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19"/>
            <p:cNvSpPr/>
            <p:nvPr/>
          </p:nvSpPr>
          <p:spPr>
            <a:xfrm>
              <a:off x="2917819" y="3493113"/>
              <a:ext cx="279786" cy="224880"/>
            </a:xfrm>
            <a:custGeom>
              <a:avLst/>
              <a:gdLst/>
              <a:ahLst/>
              <a:cxnLst/>
              <a:rect l="l" t="t" r="r" b="b"/>
              <a:pathLst>
                <a:path w="4841" h="3891" extrusionOk="0">
                  <a:moveTo>
                    <a:pt x="4605" y="0"/>
                  </a:moveTo>
                  <a:cubicBezTo>
                    <a:pt x="4473" y="0"/>
                    <a:pt x="4367" y="107"/>
                    <a:pt x="4367" y="236"/>
                  </a:cubicBezTo>
                  <a:lnTo>
                    <a:pt x="4367" y="2802"/>
                  </a:lnTo>
                  <a:cubicBezTo>
                    <a:pt x="4367" y="3142"/>
                    <a:pt x="4092" y="3419"/>
                    <a:pt x="3752" y="3419"/>
                  </a:cubicBezTo>
                  <a:lnTo>
                    <a:pt x="238" y="3419"/>
                  </a:lnTo>
                  <a:cubicBezTo>
                    <a:pt x="107" y="3419"/>
                    <a:pt x="1" y="3523"/>
                    <a:pt x="1" y="3655"/>
                  </a:cubicBezTo>
                  <a:cubicBezTo>
                    <a:pt x="1" y="3786"/>
                    <a:pt x="107" y="3890"/>
                    <a:pt x="238" y="3890"/>
                  </a:cubicBezTo>
                  <a:lnTo>
                    <a:pt x="3752" y="3890"/>
                  </a:lnTo>
                  <a:cubicBezTo>
                    <a:pt x="4353" y="3890"/>
                    <a:pt x="4840" y="3403"/>
                    <a:pt x="4840" y="2802"/>
                  </a:cubicBezTo>
                  <a:lnTo>
                    <a:pt x="4840" y="236"/>
                  </a:lnTo>
                  <a:cubicBezTo>
                    <a:pt x="4840" y="107"/>
                    <a:pt x="4734" y="0"/>
                    <a:pt x="46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82" name="Google Shape;1182;p1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183" name="Google Shape;1183;p19"/>
          <p:cNvSpPr txBox="1">
            <a:spLocks noGrp="1"/>
          </p:cNvSpPr>
          <p:nvPr>
            <p:ph type="subTitle" idx="1"/>
          </p:nvPr>
        </p:nvSpPr>
        <p:spPr>
          <a:xfrm>
            <a:off x="4832075" y="1667625"/>
            <a:ext cx="3254100" cy="20355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84" name="Google Shape;1184;p19"/>
          <p:cNvSpPr txBox="1">
            <a:spLocks noGrp="1"/>
          </p:cNvSpPr>
          <p:nvPr>
            <p:ph type="subTitle" idx="2"/>
          </p:nvPr>
        </p:nvSpPr>
        <p:spPr>
          <a:xfrm>
            <a:off x="816925" y="1667625"/>
            <a:ext cx="3254100" cy="20355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85" name="Google Shape;1185;p19"/>
          <p:cNvSpPr/>
          <p:nvPr/>
        </p:nvSpPr>
        <p:spPr>
          <a:xfrm>
            <a:off x="533316" y="4527811"/>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wo columns 3">
  <p:cSld name="TITLE_AND_BODY_1">
    <p:bg>
      <p:bgPr>
        <a:solidFill>
          <a:schemeClr val="dk2"/>
        </a:solidFill>
        <a:effectLst/>
      </p:bgPr>
    </p:bg>
    <p:spTree>
      <p:nvGrpSpPr>
        <p:cNvPr id="1" name="Shape 1186"/>
        <p:cNvGrpSpPr/>
        <p:nvPr/>
      </p:nvGrpSpPr>
      <p:grpSpPr>
        <a:xfrm>
          <a:off x="0" y="0"/>
          <a:ext cx="0" cy="0"/>
          <a:chOff x="0" y="0"/>
          <a:chExt cx="0" cy="0"/>
        </a:xfrm>
      </p:grpSpPr>
      <p:grpSp>
        <p:nvGrpSpPr>
          <p:cNvPr id="1187" name="Google Shape;1187;p20"/>
          <p:cNvGrpSpPr/>
          <p:nvPr/>
        </p:nvGrpSpPr>
        <p:grpSpPr>
          <a:xfrm>
            <a:off x="0" y="0"/>
            <a:ext cx="9144091" cy="5143648"/>
            <a:chOff x="0" y="0"/>
            <a:chExt cx="7440875" cy="4152456"/>
          </a:xfrm>
        </p:grpSpPr>
        <p:sp>
          <p:nvSpPr>
            <p:cNvPr id="1188" name="Google Shape;1188;p20"/>
            <p:cNvSpPr/>
            <p:nvPr/>
          </p:nvSpPr>
          <p:spPr>
            <a:xfrm>
              <a:off x="265057"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20"/>
            <p:cNvSpPr/>
            <p:nvPr/>
          </p:nvSpPr>
          <p:spPr>
            <a:xfrm>
              <a:off x="583651"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20"/>
            <p:cNvSpPr/>
            <p:nvPr/>
          </p:nvSpPr>
          <p:spPr>
            <a:xfrm>
              <a:off x="902179"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20"/>
            <p:cNvSpPr/>
            <p:nvPr/>
          </p:nvSpPr>
          <p:spPr>
            <a:xfrm>
              <a:off x="1220641"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20"/>
            <p:cNvSpPr/>
            <p:nvPr/>
          </p:nvSpPr>
          <p:spPr>
            <a:xfrm>
              <a:off x="1539169"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20"/>
            <p:cNvSpPr/>
            <p:nvPr/>
          </p:nvSpPr>
          <p:spPr>
            <a:xfrm>
              <a:off x="1857762" y="0"/>
              <a:ext cx="7414" cy="2884827"/>
            </a:xfrm>
            <a:custGeom>
              <a:avLst/>
              <a:gdLst/>
              <a:ahLst/>
              <a:cxnLst/>
              <a:rect l="l" t="t" r="r" b="b"/>
              <a:pathLst>
                <a:path w="113"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20"/>
            <p:cNvSpPr/>
            <p:nvPr/>
          </p:nvSpPr>
          <p:spPr>
            <a:xfrm>
              <a:off x="2176224"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20"/>
            <p:cNvSpPr/>
            <p:nvPr/>
          </p:nvSpPr>
          <p:spPr>
            <a:xfrm>
              <a:off x="2494752"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20"/>
            <p:cNvSpPr/>
            <p:nvPr/>
          </p:nvSpPr>
          <p:spPr>
            <a:xfrm>
              <a:off x="2813346"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20"/>
            <p:cNvSpPr/>
            <p:nvPr/>
          </p:nvSpPr>
          <p:spPr>
            <a:xfrm>
              <a:off x="3131874"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20"/>
            <p:cNvSpPr/>
            <p:nvPr/>
          </p:nvSpPr>
          <p:spPr>
            <a:xfrm>
              <a:off x="3450336" y="0"/>
              <a:ext cx="7479" cy="2884827"/>
            </a:xfrm>
            <a:custGeom>
              <a:avLst/>
              <a:gdLst/>
              <a:ahLst/>
              <a:cxnLst/>
              <a:rect l="l" t="t" r="r" b="b"/>
              <a:pathLst>
                <a:path w="114"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20"/>
            <p:cNvSpPr/>
            <p:nvPr/>
          </p:nvSpPr>
          <p:spPr>
            <a:xfrm>
              <a:off x="3768929"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20"/>
            <p:cNvSpPr/>
            <p:nvPr/>
          </p:nvSpPr>
          <p:spPr>
            <a:xfrm>
              <a:off x="4087457"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20"/>
            <p:cNvSpPr/>
            <p:nvPr/>
          </p:nvSpPr>
          <p:spPr>
            <a:xfrm>
              <a:off x="4405920"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20"/>
            <p:cNvSpPr/>
            <p:nvPr/>
          </p:nvSpPr>
          <p:spPr>
            <a:xfrm>
              <a:off x="4724447"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20"/>
            <p:cNvSpPr/>
            <p:nvPr/>
          </p:nvSpPr>
          <p:spPr>
            <a:xfrm>
              <a:off x="5043041" y="0"/>
              <a:ext cx="7414" cy="2884827"/>
            </a:xfrm>
            <a:custGeom>
              <a:avLst/>
              <a:gdLst/>
              <a:ahLst/>
              <a:cxnLst/>
              <a:rect l="l" t="t" r="r" b="b"/>
              <a:pathLst>
                <a:path w="113"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20"/>
            <p:cNvSpPr/>
            <p:nvPr/>
          </p:nvSpPr>
          <p:spPr>
            <a:xfrm>
              <a:off x="5361634"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20"/>
            <p:cNvSpPr/>
            <p:nvPr/>
          </p:nvSpPr>
          <p:spPr>
            <a:xfrm>
              <a:off x="5680031"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20"/>
            <p:cNvSpPr/>
            <p:nvPr/>
          </p:nvSpPr>
          <p:spPr>
            <a:xfrm>
              <a:off x="5998624"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20"/>
            <p:cNvSpPr/>
            <p:nvPr/>
          </p:nvSpPr>
          <p:spPr>
            <a:xfrm>
              <a:off x="6317152"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20"/>
            <p:cNvSpPr/>
            <p:nvPr/>
          </p:nvSpPr>
          <p:spPr>
            <a:xfrm>
              <a:off x="6635615" y="0"/>
              <a:ext cx="7479" cy="2884827"/>
            </a:xfrm>
            <a:custGeom>
              <a:avLst/>
              <a:gdLst/>
              <a:ahLst/>
              <a:cxnLst/>
              <a:rect l="l" t="t" r="r" b="b"/>
              <a:pathLst>
                <a:path w="114"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20"/>
            <p:cNvSpPr/>
            <p:nvPr/>
          </p:nvSpPr>
          <p:spPr>
            <a:xfrm>
              <a:off x="6954208"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20"/>
            <p:cNvSpPr/>
            <p:nvPr/>
          </p:nvSpPr>
          <p:spPr>
            <a:xfrm>
              <a:off x="7272736"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20"/>
            <p:cNvSpPr/>
            <p:nvPr/>
          </p:nvSpPr>
          <p:spPr>
            <a:xfrm>
              <a:off x="0" y="70857"/>
              <a:ext cx="7440875" cy="7479"/>
            </a:xfrm>
            <a:custGeom>
              <a:avLst/>
              <a:gdLst/>
              <a:ahLst/>
              <a:cxnLst/>
              <a:rect l="l" t="t" r="r" b="b"/>
              <a:pathLst>
                <a:path w="113415" h="114" extrusionOk="0">
                  <a:moveTo>
                    <a:pt x="0" y="0"/>
                  </a:moveTo>
                  <a:lnTo>
                    <a:pt x="0" y="114"/>
                  </a:lnTo>
                  <a:lnTo>
                    <a:pt x="113414" y="114"/>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20"/>
            <p:cNvSpPr/>
            <p:nvPr/>
          </p:nvSpPr>
          <p:spPr>
            <a:xfrm>
              <a:off x="0" y="374885"/>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20"/>
            <p:cNvSpPr/>
            <p:nvPr/>
          </p:nvSpPr>
          <p:spPr>
            <a:xfrm>
              <a:off x="0" y="678783"/>
              <a:ext cx="7440875" cy="7479"/>
            </a:xfrm>
            <a:custGeom>
              <a:avLst/>
              <a:gdLst/>
              <a:ahLst/>
              <a:cxnLst/>
              <a:rect l="l" t="t" r="r" b="b"/>
              <a:pathLst>
                <a:path w="113415" h="114" extrusionOk="0">
                  <a:moveTo>
                    <a:pt x="0" y="0"/>
                  </a:moveTo>
                  <a:lnTo>
                    <a:pt x="0" y="114"/>
                  </a:lnTo>
                  <a:lnTo>
                    <a:pt x="113414" y="114"/>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20"/>
            <p:cNvSpPr/>
            <p:nvPr/>
          </p:nvSpPr>
          <p:spPr>
            <a:xfrm>
              <a:off x="0" y="982811"/>
              <a:ext cx="7440875" cy="7414"/>
            </a:xfrm>
            <a:custGeom>
              <a:avLst/>
              <a:gdLst/>
              <a:ahLst/>
              <a:cxnLst/>
              <a:rect l="l" t="t" r="r" b="b"/>
              <a:pathLst>
                <a:path w="113415" h="113"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20"/>
            <p:cNvSpPr/>
            <p:nvPr/>
          </p:nvSpPr>
          <p:spPr>
            <a:xfrm>
              <a:off x="0" y="1286708"/>
              <a:ext cx="7440875" cy="7545"/>
            </a:xfrm>
            <a:custGeom>
              <a:avLst/>
              <a:gdLst/>
              <a:ahLst/>
              <a:cxnLst/>
              <a:rect l="l" t="t" r="r" b="b"/>
              <a:pathLst>
                <a:path w="113415" h="115" extrusionOk="0">
                  <a:moveTo>
                    <a:pt x="0" y="1"/>
                  </a:moveTo>
                  <a:lnTo>
                    <a:pt x="0" y="114"/>
                  </a:lnTo>
                  <a:lnTo>
                    <a:pt x="113414" y="114"/>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20"/>
            <p:cNvSpPr/>
            <p:nvPr/>
          </p:nvSpPr>
          <p:spPr>
            <a:xfrm>
              <a:off x="0" y="1590737"/>
              <a:ext cx="7440875" cy="7414"/>
            </a:xfrm>
            <a:custGeom>
              <a:avLst/>
              <a:gdLst/>
              <a:ahLst/>
              <a:cxnLst/>
              <a:rect l="l" t="t" r="r" b="b"/>
              <a:pathLst>
                <a:path w="113415" h="113" extrusionOk="0">
                  <a:moveTo>
                    <a:pt x="0" y="1"/>
                  </a:moveTo>
                  <a:lnTo>
                    <a:pt x="0" y="112"/>
                  </a:lnTo>
                  <a:lnTo>
                    <a:pt x="113414" y="112"/>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20"/>
            <p:cNvSpPr/>
            <p:nvPr/>
          </p:nvSpPr>
          <p:spPr>
            <a:xfrm>
              <a:off x="0" y="1894700"/>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20"/>
            <p:cNvSpPr/>
            <p:nvPr/>
          </p:nvSpPr>
          <p:spPr>
            <a:xfrm>
              <a:off x="0" y="2198597"/>
              <a:ext cx="7440875" cy="7479"/>
            </a:xfrm>
            <a:custGeom>
              <a:avLst/>
              <a:gdLst/>
              <a:ahLst/>
              <a:cxnLst/>
              <a:rect l="l" t="t" r="r" b="b"/>
              <a:pathLst>
                <a:path w="113415" h="114" extrusionOk="0">
                  <a:moveTo>
                    <a:pt x="0" y="0"/>
                  </a:moveTo>
                  <a:lnTo>
                    <a:pt x="0" y="114"/>
                  </a:lnTo>
                  <a:lnTo>
                    <a:pt x="113414" y="114"/>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20"/>
            <p:cNvSpPr/>
            <p:nvPr/>
          </p:nvSpPr>
          <p:spPr>
            <a:xfrm>
              <a:off x="0" y="2502625"/>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20"/>
            <p:cNvSpPr/>
            <p:nvPr/>
          </p:nvSpPr>
          <p:spPr>
            <a:xfrm>
              <a:off x="0" y="2806523"/>
              <a:ext cx="7440875" cy="7479"/>
            </a:xfrm>
            <a:custGeom>
              <a:avLst/>
              <a:gdLst/>
              <a:ahLst/>
              <a:cxnLst/>
              <a:rect l="l" t="t" r="r" b="b"/>
              <a:pathLst>
                <a:path w="113415" h="114" extrusionOk="0">
                  <a:moveTo>
                    <a:pt x="0" y="1"/>
                  </a:moveTo>
                  <a:lnTo>
                    <a:pt x="0" y="114"/>
                  </a:lnTo>
                  <a:lnTo>
                    <a:pt x="113414" y="114"/>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20"/>
            <p:cNvSpPr/>
            <p:nvPr/>
          </p:nvSpPr>
          <p:spPr>
            <a:xfrm>
              <a:off x="265057"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20"/>
            <p:cNvSpPr/>
            <p:nvPr/>
          </p:nvSpPr>
          <p:spPr>
            <a:xfrm>
              <a:off x="583651"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20"/>
            <p:cNvSpPr/>
            <p:nvPr/>
          </p:nvSpPr>
          <p:spPr>
            <a:xfrm>
              <a:off x="902179"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20"/>
            <p:cNvSpPr/>
            <p:nvPr/>
          </p:nvSpPr>
          <p:spPr>
            <a:xfrm>
              <a:off x="1220641"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20"/>
            <p:cNvSpPr/>
            <p:nvPr/>
          </p:nvSpPr>
          <p:spPr>
            <a:xfrm>
              <a:off x="1539169"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20"/>
            <p:cNvSpPr/>
            <p:nvPr/>
          </p:nvSpPr>
          <p:spPr>
            <a:xfrm>
              <a:off x="1857762" y="2431703"/>
              <a:ext cx="7414" cy="1720754"/>
            </a:xfrm>
            <a:custGeom>
              <a:avLst/>
              <a:gdLst/>
              <a:ahLst/>
              <a:cxnLst/>
              <a:rect l="l" t="t" r="r" b="b"/>
              <a:pathLst>
                <a:path w="113"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20"/>
            <p:cNvSpPr/>
            <p:nvPr/>
          </p:nvSpPr>
          <p:spPr>
            <a:xfrm>
              <a:off x="2176224"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20"/>
            <p:cNvSpPr/>
            <p:nvPr/>
          </p:nvSpPr>
          <p:spPr>
            <a:xfrm>
              <a:off x="2494752"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20"/>
            <p:cNvSpPr/>
            <p:nvPr/>
          </p:nvSpPr>
          <p:spPr>
            <a:xfrm>
              <a:off x="2813346"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20"/>
            <p:cNvSpPr/>
            <p:nvPr/>
          </p:nvSpPr>
          <p:spPr>
            <a:xfrm>
              <a:off x="3131874"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20"/>
            <p:cNvSpPr/>
            <p:nvPr/>
          </p:nvSpPr>
          <p:spPr>
            <a:xfrm>
              <a:off x="3450336" y="2431703"/>
              <a:ext cx="7479" cy="1720754"/>
            </a:xfrm>
            <a:custGeom>
              <a:avLst/>
              <a:gdLst/>
              <a:ahLst/>
              <a:cxnLst/>
              <a:rect l="l" t="t" r="r" b="b"/>
              <a:pathLst>
                <a:path w="114"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20"/>
            <p:cNvSpPr/>
            <p:nvPr/>
          </p:nvSpPr>
          <p:spPr>
            <a:xfrm>
              <a:off x="3768929"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20"/>
            <p:cNvSpPr/>
            <p:nvPr/>
          </p:nvSpPr>
          <p:spPr>
            <a:xfrm>
              <a:off x="4087457"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20"/>
            <p:cNvSpPr/>
            <p:nvPr/>
          </p:nvSpPr>
          <p:spPr>
            <a:xfrm>
              <a:off x="4405920"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20"/>
            <p:cNvSpPr/>
            <p:nvPr/>
          </p:nvSpPr>
          <p:spPr>
            <a:xfrm>
              <a:off x="4724447"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20"/>
            <p:cNvSpPr/>
            <p:nvPr/>
          </p:nvSpPr>
          <p:spPr>
            <a:xfrm>
              <a:off x="5043041" y="2431703"/>
              <a:ext cx="7414" cy="1720754"/>
            </a:xfrm>
            <a:custGeom>
              <a:avLst/>
              <a:gdLst/>
              <a:ahLst/>
              <a:cxnLst/>
              <a:rect l="l" t="t" r="r" b="b"/>
              <a:pathLst>
                <a:path w="113"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20"/>
            <p:cNvSpPr/>
            <p:nvPr/>
          </p:nvSpPr>
          <p:spPr>
            <a:xfrm>
              <a:off x="5361634"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20"/>
            <p:cNvSpPr/>
            <p:nvPr/>
          </p:nvSpPr>
          <p:spPr>
            <a:xfrm>
              <a:off x="5680031"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20"/>
            <p:cNvSpPr/>
            <p:nvPr/>
          </p:nvSpPr>
          <p:spPr>
            <a:xfrm>
              <a:off x="5998624"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20"/>
            <p:cNvSpPr/>
            <p:nvPr/>
          </p:nvSpPr>
          <p:spPr>
            <a:xfrm>
              <a:off x="6317152"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20"/>
            <p:cNvSpPr/>
            <p:nvPr/>
          </p:nvSpPr>
          <p:spPr>
            <a:xfrm>
              <a:off x="6635615" y="2431703"/>
              <a:ext cx="7479" cy="1720754"/>
            </a:xfrm>
            <a:custGeom>
              <a:avLst/>
              <a:gdLst/>
              <a:ahLst/>
              <a:cxnLst/>
              <a:rect l="l" t="t" r="r" b="b"/>
              <a:pathLst>
                <a:path w="114"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20"/>
            <p:cNvSpPr/>
            <p:nvPr/>
          </p:nvSpPr>
          <p:spPr>
            <a:xfrm>
              <a:off x="6954208"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20"/>
            <p:cNvSpPr/>
            <p:nvPr/>
          </p:nvSpPr>
          <p:spPr>
            <a:xfrm>
              <a:off x="7272736"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20"/>
            <p:cNvSpPr/>
            <p:nvPr/>
          </p:nvSpPr>
          <p:spPr>
            <a:xfrm>
              <a:off x="0" y="2502494"/>
              <a:ext cx="7440875" cy="7479"/>
            </a:xfrm>
            <a:custGeom>
              <a:avLst/>
              <a:gdLst/>
              <a:ahLst/>
              <a:cxnLst/>
              <a:rect l="l" t="t" r="r" b="b"/>
              <a:pathLst>
                <a:path w="113415" h="114" extrusionOk="0">
                  <a:moveTo>
                    <a:pt x="0" y="1"/>
                  </a:moveTo>
                  <a:lnTo>
                    <a:pt x="0" y="114"/>
                  </a:lnTo>
                  <a:lnTo>
                    <a:pt x="113414" y="114"/>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20"/>
            <p:cNvSpPr/>
            <p:nvPr/>
          </p:nvSpPr>
          <p:spPr>
            <a:xfrm>
              <a:off x="0" y="2806523"/>
              <a:ext cx="7440875" cy="7414"/>
            </a:xfrm>
            <a:custGeom>
              <a:avLst/>
              <a:gdLst/>
              <a:ahLst/>
              <a:cxnLst/>
              <a:rect l="l" t="t" r="r" b="b"/>
              <a:pathLst>
                <a:path w="113415" h="113" extrusionOk="0">
                  <a:moveTo>
                    <a:pt x="0" y="1"/>
                  </a:moveTo>
                  <a:lnTo>
                    <a:pt x="0" y="112"/>
                  </a:lnTo>
                  <a:lnTo>
                    <a:pt x="113414" y="112"/>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20"/>
            <p:cNvSpPr/>
            <p:nvPr/>
          </p:nvSpPr>
          <p:spPr>
            <a:xfrm>
              <a:off x="0" y="3110420"/>
              <a:ext cx="7440875" cy="7545"/>
            </a:xfrm>
            <a:custGeom>
              <a:avLst/>
              <a:gdLst/>
              <a:ahLst/>
              <a:cxnLst/>
              <a:rect l="l" t="t" r="r" b="b"/>
              <a:pathLst>
                <a:path w="113415" h="115" extrusionOk="0">
                  <a:moveTo>
                    <a:pt x="0" y="1"/>
                  </a:moveTo>
                  <a:lnTo>
                    <a:pt x="0" y="114"/>
                  </a:lnTo>
                  <a:lnTo>
                    <a:pt x="113414" y="114"/>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20"/>
            <p:cNvSpPr/>
            <p:nvPr/>
          </p:nvSpPr>
          <p:spPr>
            <a:xfrm>
              <a:off x="0" y="3414448"/>
              <a:ext cx="7440875" cy="7414"/>
            </a:xfrm>
            <a:custGeom>
              <a:avLst/>
              <a:gdLst/>
              <a:ahLst/>
              <a:cxnLst/>
              <a:rect l="l" t="t" r="r" b="b"/>
              <a:pathLst>
                <a:path w="113415" h="113" extrusionOk="0">
                  <a:moveTo>
                    <a:pt x="0" y="1"/>
                  </a:moveTo>
                  <a:lnTo>
                    <a:pt x="0" y="112"/>
                  </a:lnTo>
                  <a:lnTo>
                    <a:pt x="113414" y="112"/>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20"/>
            <p:cNvSpPr/>
            <p:nvPr/>
          </p:nvSpPr>
          <p:spPr>
            <a:xfrm>
              <a:off x="0" y="3718411"/>
              <a:ext cx="7440875" cy="7479"/>
            </a:xfrm>
            <a:custGeom>
              <a:avLst/>
              <a:gdLst/>
              <a:ahLst/>
              <a:cxnLst/>
              <a:rect l="l" t="t" r="r" b="b"/>
              <a:pathLst>
                <a:path w="113415" h="114" extrusionOk="0">
                  <a:moveTo>
                    <a:pt x="0" y="0"/>
                  </a:moveTo>
                  <a:lnTo>
                    <a:pt x="0" y="113"/>
                  </a:lnTo>
                  <a:lnTo>
                    <a:pt x="113414" y="113"/>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20"/>
            <p:cNvSpPr/>
            <p:nvPr/>
          </p:nvSpPr>
          <p:spPr>
            <a:xfrm>
              <a:off x="0" y="4022440"/>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0" name="Google Shape;1250;p20"/>
          <p:cNvGrpSpPr/>
          <p:nvPr/>
        </p:nvGrpSpPr>
        <p:grpSpPr>
          <a:xfrm>
            <a:off x="192408" y="135664"/>
            <a:ext cx="8759169" cy="4872494"/>
            <a:chOff x="916986" y="2500875"/>
            <a:chExt cx="2280618" cy="1217119"/>
          </a:xfrm>
        </p:grpSpPr>
        <p:sp>
          <p:nvSpPr>
            <p:cNvPr id="1251" name="Google Shape;1251;p20"/>
            <p:cNvSpPr/>
            <p:nvPr/>
          </p:nvSpPr>
          <p:spPr>
            <a:xfrm>
              <a:off x="930568" y="2514572"/>
              <a:ext cx="105996" cy="1189768"/>
            </a:xfrm>
            <a:custGeom>
              <a:avLst/>
              <a:gdLst/>
              <a:ahLst/>
              <a:cxnLst/>
              <a:rect l="l" t="t" r="r" b="b"/>
              <a:pathLst>
                <a:path w="1834" h="20586" extrusionOk="0">
                  <a:moveTo>
                    <a:pt x="1147" y="1"/>
                  </a:moveTo>
                  <a:cubicBezTo>
                    <a:pt x="515" y="1"/>
                    <a:pt x="1" y="509"/>
                    <a:pt x="1" y="1139"/>
                  </a:cubicBezTo>
                  <a:lnTo>
                    <a:pt x="1" y="1854"/>
                  </a:lnTo>
                  <a:cubicBezTo>
                    <a:pt x="440" y="1854"/>
                    <a:pt x="796" y="2209"/>
                    <a:pt x="796" y="2645"/>
                  </a:cubicBezTo>
                  <a:cubicBezTo>
                    <a:pt x="796" y="3081"/>
                    <a:pt x="440" y="3433"/>
                    <a:pt x="1" y="3433"/>
                  </a:cubicBezTo>
                  <a:lnTo>
                    <a:pt x="1" y="4390"/>
                  </a:lnTo>
                  <a:cubicBezTo>
                    <a:pt x="440" y="4390"/>
                    <a:pt x="796" y="4745"/>
                    <a:pt x="796" y="5181"/>
                  </a:cubicBezTo>
                  <a:cubicBezTo>
                    <a:pt x="796" y="5615"/>
                    <a:pt x="440" y="5969"/>
                    <a:pt x="1" y="5969"/>
                  </a:cubicBezTo>
                  <a:lnTo>
                    <a:pt x="1" y="6924"/>
                  </a:lnTo>
                  <a:cubicBezTo>
                    <a:pt x="440" y="6924"/>
                    <a:pt x="796" y="7281"/>
                    <a:pt x="796" y="7717"/>
                  </a:cubicBezTo>
                  <a:cubicBezTo>
                    <a:pt x="796" y="8151"/>
                    <a:pt x="440" y="8505"/>
                    <a:pt x="1" y="8505"/>
                  </a:cubicBezTo>
                  <a:lnTo>
                    <a:pt x="1" y="9460"/>
                  </a:lnTo>
                  <a:cubicBezTo>
                    <a:pt x="440" y="9460"/>
                    <a:pt x="796" y="9815"/>
                    <a:pt x="796" y="10251"/>
                  </a:cubicBezTo>
                  <a:cubicBezTo>
                    <a:pt x="796" y="10687"/>
                    <a:pt x="440" y="11041"/>
                    <a:pt x="1" y="11041"/>
                  </a:cubicBezTo>
                  <a:lnTo>
                    <a:pt x="1" y="11996"/>
                  </a:lnTo>
                  <a:cubicBezTo>
                    <a:pt x="440" y="11996"/>
                    <a:pt x="796" y="12351"/>
                    <a:pt x="796" y="12787"/>
                  </a:cubicBezTo>
                  <a:cubicBezTo>
                    <a:pt x="796" y="13222"/>
                    <a:pt x="440" y="13575"/>
                    <a:pt x="1" y="13575"/>
                  </a:cubicBezTo>
                  <a:lnTo>
                    <a:pt x="1" y="14532"/>
                  </a:lnTo>
                  <a:cubicBezTo>
                    <a:pt x="440" y="14532"/>
                    <a:pt x="796" y="14886"/>
                    <a:pt x="796" y="15322"/>
                  </a:cubicBezTo>
                  <a:cubicBezTo>
                    <a:pt x="796" y="15758"/>
                    <a:pt x="440" y="16111"/>
                    <a:pt x="1" y="16111"/>
                  </a:cubicBezTo>
                  <a:lnTo>
                    <a:pt x="1" y="17068"/>
                  </a:lnTo>
                  <a:cubicBezTo>
                    <a:pt x="440" y="17068"/>
                    <a:pt x="796" y="17422"/>
                    <a:pt x="796" y="17856"/>
                  </a:cubicBezTo>
                  <a:cubicBezTo>
                    <a:pt x="796" y="18292"/>
                    <a:pt x="440" y="18647"/>
                    <a:pt x="1" y="18647"/>
                  </a:cubicBezTo>
                  <a:lnTo>
                    <a:pt x="1" y="19448"/>
                  </a:lnTo>
                  <a:cubicBezTo>
                    <a:pt x="1" y="20077"/>
                    <a:pt x="515" y="20586"/>
                    <a:pt x="1147" y="20586"/>
                  </a:cubicBezTo>
                  <a:lnTo>
                    <a:pt x="1833" y="20586"/>
                  </a:lnTo>
                  <a:lnTo>
                    <a:pt x="183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20"/>
            <p:cNvSpPr/>
            <p:nvPr/>
          </p:nvSpPr>
          <p:spPr>
            <a:xfrm>
              <a:off x="1036508" y="2514572"/>
              <a:ext cx="2147431" cy="1189768"/>
            </a:xfrm>
            <a:custGeom>
              <a:avLst/>
              <a:gdLst/>
              <a:ahLst/>
              <a:cxnLst/>
              <a:rect l="l" t="t" r="r" b="b"/>
              <a:pathLst>
                <a:path w="37156" h="20586" extrusionOk="0">
                  <a:moveTo>
                    <a:pt x="0" y="1"/>
                  </a:moveTo>
                  <a:lnTo>
                    <a:pt x="0" y="20586"/>
                  </a:lnTo>
                  <a:lnTo>
                    <a:pt x="36303" y="20586"/>
                  </a:lnTo>
                  <a:cubicBezTo>
                    <a:pt x="36773" y="20586"/>
                    <a:pt x="37156" y="20205"/>
                    <a:pt x="37156" y="19733"/>
                  </a:cubicBezTo>
                  <a:lnTo>
                    <a:pt x="37156" y="851"/>
                  </a:lnTo>
                  <a:cubicBezTo>
                    <a:pt x="37156" y="382"/>
                    <a:pt x="36773" y="1"/>
                    <a:pt x="363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20"/>
            <p:cNvSpPr/>
            <p:nvPr/>
          </p:nvSpPr>
          <p:spPr>
            <a:xfrm>
              <a:off x="916986" y="2500875"/>
              <a:ext cx="93570" cy="139459"/>
            </a:xfrm>
            <a:custGeom>
              <a:avLst/>
              <a:gdLst/>
              <a:ahLst/>
              <a:cxnLst/>
              <a:rect l="l" t="t" r="r" b="b"/>
              <a:pathLst>
                <a:path w="1619" h="2413" extrusionOk="0">
                  <a:moveTo>
                    <a:pt x="1382" y="0"/>
                  </a:moveTo>
                  <a:cubicBezTo>
                    <a:pt x="620" y="0"/>
                    <a:pt x="0" y="617"/>
                    <a:pt x="0" y="1376"/>
                  </a:cubicBezTo>
                  <a:lnTo>
                    <a:pt x="0" y="2177"/>
                  </a:lnTo>
                  <a:cubicBezTo>
                    <a:pt x="0" y="2308"/>
                    <a:pt x="106" y="2412"/>
                    <a:pt x="236" y="2412"/>
                  </a:cubicBezTo>
                  <a:cubicBezTo>
                    <a:pt x="367" y="2412"/>
                    <a:pt x="473" y="2308"/>
                    <a:pt x="473" y="2177"/>
                  </a:cubicBezTo>
                  <a:lnTo>
                    <a:pt x="473" y="1376"/>
                  </a:lnTo>
                  <a:cubicBezTo>
                    <a:pt x="473" y="878"/>
                    <a:pt x="881" y="474"/>
                    <a:pt x="1382" y="474"/>
                  </a:cubicBezTo>
                  <a:cubicBezTo>
                    <a:pt x="1512" y="474"/>
                    <a:pt x="1618" y="367"/>
                    <a:pt x="1618" y="238"/>
                  </a:cubicBezTo>
                  <a:cubicBezTo>
                    <a:pt x="1618" y="107"/>
                    <a:pt x="1512" y="0"/>
                    <a:pt x="13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20"/>
            <p:cNvSpPr/>
            <p:nvPr/>
          </p:nvSpPr>
          <p:spPr>
            <a:xfrm>
              <a:off x="916986" y="3578650"/>
              <a:ext cx="133160" cy="139344"/>
            </a:xfrm>
            <a:custGeom>
              <a:avLst/>
              <a:gdLst/>
              <a:ahLst/>
              <a:cxnLst/>
              <a:rect l="l" t="t" r="r" b="b"/>
              <a:pathLst>
                <a:path w="2304" h="2411" extrusionOk="0">
                  <a:moveTo>
                    <a:pt x="236" y="0"/>
                  </a:moveTo>
                  <a:cubicBezTo>
                    <a:pt x="106" y="0"/>
                    <a:pt x="0" y="106"/>
                    <a:pt x="0" y="236"/>
                  </a:cubicBezTo>
                  <a:lnTo>
                    <a:pt x="0" y="1037"/>
                  </a:lnTo>
                  <a:cubicBezTo>
                    <a:pt x="0" y="1795"/>
                    <a:pt x="620" y="2410"/>
                    <a:pt x="1382" y="2410"/>
                  </a:cubicBezTo>
                  <a:lnTo>
                    <a:pt x="2068" y="2410"/>
                  </a:lnTo>
                  <a:cubicBezTo>
                    <a:pt x="2199" y="2410"/>
                    <a:pt x="2304" y="2306"/>
                    <a:pt x="2304" y="2175"/>
                  </a:cubicBezTo>
                  <a:cubicBezTo>
                    <a:pt x="2304" y="2043"/>
                    <a:pt x="2199" y="1939"/>
                    <a:pt x="2068" y="1939"/>
                  </a:cubicBezTo>
                  <a:lnTo>
                    <a:pt x="1382" y="1939"/>
                  </a:lnTo>
                  <a:cubicBezTo>
                    <a:pt x="881" y="1939"/>
                    <a:pt x="473" y="1535"/>
                    <a:pt x="473" y="1037"/>
                  </a:cubicBezTo>
                  <a:lnTo>
                    <a:pt x="473" y="236"/>
                  </a:lnTo>
                  <a:cubicBezTo>
                    <a:pt x="473" y="106"/>
                    <a:pt x="367" y="0"/>
                    <a:pt x="2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20"/>
            <p:cNvSpPr/>
            <p:nvPr/>
          </p:nvSpPr>
          <p:spPr>
            <a:xfrm>
              <a:off x="2917819" y="3493113"/>
              <a:ext cx="279786" cy="224880"/>
            </a:xfrm>
            <a:custGeom>
              <a:avLst/>
              <a:gdLst/>
              <a:ahLst/>
              <a:cxnLst/>
              <a:rect l="l" t="t" r="r" b="b"/>
              <a:pathLst>
                <a:path w="4841" h="3891" extrusionOk="0">
                  <a:moveTo>
                    <a:pt x="4605" y="0"/>
                  </a:moveTo>
                  <a:cubicBezTo>
                    <a:pt x="4473" y="0"/>
                    <a:pt x="4367" y="107"/>
                    <a:pt x="4367" y="236"/>
                  </a:cubicBezTo>
                  <a:lnTo>
                    <a:pt x="4367" y="2802"/>
                  </a:lnTo>
                  <a:cubicBezTo>
                    <a:pt x="4367" y="3142"/>
                    <a:pt x="4092" y="3419"/>
                    <a:pt x="3752" y="3419"/>
                  </a:cubicBezTo>
                  <a:lnTo>
                    <a:pt x="238" y="3419"/>
                  </a:lnTo>
                  <a:cubicBezTo>
                    <a:pt x="107" y="3419"/>
                    <a:pt x="1" y="3523"/>
                    <a:pt x="1" y="3655"/>
                  </a:cubicBezTo>
                  <a:cubicBezTo>
                    <a:pt x="1" y="3786"/>
                    <a:pt x="107" y="3890"/>
                    <a:pt x="238" y="3890"/>
                  </a:cubicBezTo>
                  <a:lnTo>
                    <a:pt x="3752" y="3890"/>
                  </a:lnTo>
                  <a:cubicBezTo>
                    <a:pt x="4353" y="3890"/>
                    <a:pt x="4840" y="3403"/>
                    <a:pt x="4840" y="2802"/>
                  </a:cubicBezTo>
                  <a:lnTo>
                    <a:pt x="4840" y="236"/>
                  </a:lnTo>
                  <a:cubicBezTo>
                    <a:pt x="4840" y="107"/>
                    <a:pt x="4734" y="0"/>
                    <a:pt x="46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6" name="Google Shape;1256;p20"/>
          <p:cNvSpPr txBox="1">
            <a:spLocks noGrp="1"/>
          </p:cNvSpPr>
          <p:nvPr>
            <p:ph type="title"/>
          </p:nvPr>
        </p:nvSpPr>
        <p:spPr>
          <a:xfrm>
            <a:off x="720000" y="445025"/>
            <a:ext cx="7002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257" name="Google Shape;1257;p20"/>
          <p:cNvSpPr txBox="1">
            <a:spLocks noGrp="1"/>
          </p:cNvSpPr>
          <p:nvPr>
            <p:ph type="body" idx="1"/>
          </p:nvPr>
        </p:nvSpPr>
        <p:spPr>
          <a:xfrm>
            <a:off x="720000" y="1149000"/>
            <a:ext cx="3885300" cy="34551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Clr>
                <a:srgbClr val="351F5D"/>
              </a:buClr>
              <a:buSzPts val="1400"/>
              <a:buFont typeface="Anaheim"/>
              <a:buChar char="●"/>
              <a:defRPr/>
            </a:lvl1pPr>
            <a:lvl2pPr marL="914400" lvl="1" indent="-317500" rtl="0">
              <a:lnSpc>
                <a:spcPct val="100000"/>
              </a:lnSpc>
              <a:spcBef>
                <a:spcPts val="0"/>
              </a:spcBef>
              <a:spcAft>
                <a:spcPts val="0"/>
              </a:spcAft>
              <a:buClr>
                <a:srgbClr val="191919"/>
              </a:buClr>
              <a:buSzPts val="1400"/>
              <a:buFont typeface="Anaheim"/>
              <a:buChar char="○"/>
              <a:defRPr/>
            </a:lvl2pPr>
            <a:lvl3pPr marL="1371600" lvl="2" indent="-317500" rtl="0">
              <a:lnSpc>
                <a:spcPct val="100000"/>
              </a:lnSpc>
              <a:spcBef>
                <a:spcPts val="0"/>
              </a:spcBef>
              <a:spcAft>
                <a:spcPts val="0"/>
              </a:spcAft>
              <a:buClr>
                <a:srgbClr val="191919"/>
              </a:buClr>
              <a:buSzPts val="1400"/>
              <a:buFont typeface="Anaheim"/>
              <a:buChar char="■"/>
              <a:defRPr/>
            </a:lvl3pPr>
            <a:lvl4pPr marL="1828800" lvl="3" indent="-317500" rtl="0">
              <a:lnSpc>
                <a:spcPct val="100000"/>
              </a:lnSpc>
              <a:spcBef>
                <a:spcPts val="0"/>
              </a:spcBef>
              <a:spcAft>
                <a:spcPts val="0"/>
              </a:spcAft>
              <a:buClr>
                <a:srgbClr val="191919"/>
              </a:buClr>
              <a:buSzPts val="1400"/>
              <a:buFont typeface="Anaheim"/>
              <a:buChar char="●"/>
              <a:defRPr/>
            </a:lvl4pPr>
            <a:lvl5pPr marL="2286000" lvl="4" indent="-317500" rtl="0">
              <a:lnSpc>
                <a:spcPct val="100000"/>
              </a:lnSpc>
              <a:spcBef>
                <a:spcPts val="0"/>
              </a:spcBef>
              <a:spcAft>
                <a:spcPts val="0"/>
              </a:spcAft>
              <a:buClr>
                <a:srgbClr val="191919"/>
              </a:buClr>
              <a:buSzPts val="1400"/>
              <a:buFont typeface="Anaheim"/>
              <a:buChar char="○"/>
              <a:defRPr/>
            </a:lvl5pPr>
            <a:lvl6pPr marL="2743200" lvl="5" indent="-317500" rtl="0">
              <a:lnSpc>
                <a:spcPct val="100000"/>
              </a:lnSpc>
              <a:spcBef>
                <a:spcPts val="0"/>
              </a:spcBef>
              <a:spcAft>
                <a:spcPts val="0"/>
              </a:spcAft>
              <a:buClr>
                <a:srgbClr val="191919"/>
              </a:buClr>
              <a:buSzPts val="1400"/>
              <a:buFont typeface="Anaheim"/>
              <a:buChar char="■"/>
              <a:defRPr/>
            </a:lvl6pPr>
            <a:lvl7pPr marL="3200400" lvl="6" indent="-317500" rtl="0">
              <a:lnSpc>
                <a:spcPct val="100000"/>
              </a:lnSpc>
              <a:spcBef>
                <a:spcPts val="0"/>
              </a:spcBef>
              <a:spcAft>
                <a:spcPts val="0"/>
              </a:spcAft>
              <a:buClr>
                <a:srgbClr val="191919"/>
              </a:buClr>
              <a:buSzPts val="1400"/>
              <a:buFont typeface="Anaheim"/>
              <a:buChar char="●"/>
              <a:defRPr/>
            </a:lvl7pPr>
            <a:lvl8pPr marL="3657600" lvl="7" indent="-317500" rtl="0">
              <a:lnSpc>
                <a:spcPct val="100000"/>
              </a:lnSpc>
              <a:spcBef>
                <a:spcPts val="0"/>
              </a:spcBef>
              <a:spcAft>
                <a:spcPts val="0"/>
              </a:spcAft>
              <a:buClr>
                <a:srgbClr val="191919"/>
              </a:buClr>
              <a:buSzPts val="1400"/>
              <a:buFont typeface="Anaheim"/>
              <a:buChar char="○"/>
              <a:defRPr/>
            </a:lvl8pPr>
            <a:lvl9pPr marL="4114800" lvl="8" indent="-317500" rtl="0">
              <a:lnSpc>
                <a:spcPct val="100000"/>
              </a:lnSpc>
              <a:spcBef>
                <a:spcPts val="0"/>
              </a:spcBef>
              <a:spcAft>
                <a:spcPts val="0"/>
              </a:spcAft>
              <a:buClr>
                <a:srgbClr val="191919"/>
              </a:buClr>
              <a:buSzPts val="1400"/>
              <a:buFont typeface="Anaheim"/>
              <a:buChar char="■"/>
              <a:defRPr/>
            </a:lvl9pPr>
          </a:lstStyle>
          <a:p>
            <a:endParaRPr/>
          </a:p>
        </p:txBody>
      </p:sp>
      <p:sp>
        <p:nvSpPr>
          <p:cNvPr id="1258" name="Google Shape;1258;p20"/>
          <p:cNvSpPr txBox="1">
            <a:spLocks noGrp="1"/>
          </p:cNvSpPr>
          <p:nvPr>
            <p:ph type="body" idx="2"/>
          </p:nvPr>
        </p:nvSpPr>
        <p:spPr>
          <a:xfrm>
            <a:off x="4680100" y="1149000"/>
            <a:ext cx="3750600" cy="34551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Clr>
                <a:srgbClr val="351F5D"/>
              </a:buClr>
              <a:buSzPts val="1400"/>
              <a:buFont typeface="Anaheim"/>
              <a:buChar char="●"/>
              <a:defRPr/>
            </a:lvl1pPr>
            <a:lvl2pPr marL="914400" lvl="1" indent="-317500" rtl="0">
              <a:lnSpc>
                <a:spcPct val="100000"/>
              </a:lnSpc>
              <a:spcBef>
                <a:spcPts val="0"/>
              </a:spcBef>
              <a:spcAft>
                <a:spcPts val="0"/>
              </a:spcAft>
              <a:buClr>
                <a:srgbClr val="191919"/>
              </a:buClr>
              <a:buSzPts val="1400"/>
              <a:buFont typeface="Anaheim"/>
              <a:buChar char="○"/>
              <a:defRPr/>
            </a:lvl2pPr>
            <a:lvl3pPr marL="1371600" lvl="2" indent="-317500" rtl="0">
              <a:lnSpc>
                <a:spcPct val="100000"/>
              </a:lnSpc>
              <a:spcBef>
                <a:spcPts val="0"/>
              </a:spcBef>
              <a:spcAft>
                <a:spcPts val="0"/>
              </a:spcAft>
              <a:buClr>
                <a:srgbClr val="191919"/>
              </a:buClr>
              <a:buSzPts val="1400"/>
              <a:buFont typeface="Anaheim"/>
              <a:buChar char="■"/>
              <a:defRPr/>
            </a:lvl3pPr>
            <a:lvl4pPr marL="1828800" lvl="3" indent="-317500" rtl="0">
              <a:lnSpc>
                <a:spcPct val="100000"/>
              </a:lnSpc>
              <a:spcBef>
                <a:spcPts val="0"/>
              </a:spcBef>
              <a:spcAft>
                <a:spcPts val="0"/>
              </a:spcAft>
              <a:buClr>
                <a:srgbClr val="191919"/>
              </a:buClr>
              <a:buSzPts val="1400"/>
              <a:buFont typeface="Anaheim"/>
              <a:buChar char="●"/>
              <a:defRPr/>
            </a:lvl4pPr>
            <a:lvl5pPr marL="2286000" lvl="4" indent="-317500" rtl="0">
              <a:lnSpc>
                <a:spcPct val="100000"/>
              </a:lnSpc>
              <a:spcBef>
                <a:spcPts val="0"/>
              </a:spcBef>
              <a:spcAft>
                <a:spcPts val="0"/>
              </a:spcAft>
              <a:buClr>
                <a:srgbClr val="191919"/>
              </a:buClr>
              <a:buSzPts val="1400"/>
              <a:buFont typeface="Anaheim"/>
              <a:buChar char="○"/>
              <a:defRPr/>
            </a:lvl5pPr>
            <a:lvl6pPr marL="2743200" lvl="5" indent="-317500" rtl="0">
              <a:lnSpc>
                <a:spcPct val="100000"/>
              </a:lnSpc>
              <a:spcBef>
                <a:spcPts val="0"/>
              </a:spcBef>
              <a:spcAft>
                <a:spcPts val="0"/>
              </a:spcAft>
              <a:buClr>
                <a:srgbClr val="191919"/>
              </a:buClr>
              <a:buSzPts val="1400"/>
              <a:buFont typeface="Anaheim"/>
              <a:buChar char="■"/>
              <a:defRPr/>
            </a:lvl6pPr>
            <a:lvl7pPr marL="3200400" lvl="6" indent="-317500" rtl="0">
              <a:lnSpc>
                <a:spcPct val="100000"/>
              </a:lnSpc>
              <a:spcBef>
                <a:spcPts val="0"/>
              </a:spcBef>
              <a:spcAft>
                <a:spcPts val="0"/>
              </a:spcAft>
              <a:buClr>
                <a:srgbClr val="191919"/>
              </a:buClr>
              <a:buSzPts val="1400"/>
              <a:buFont typeface="Anaheim"/>
              <a:buChar char="●"/>
              <a:defRPr/>
            </a:lvl7pPr>
            <a:lvl8pPr marL="3657600" lvl="7" indent="-317500" rtl="0">
              <a:lnSpc>
                <a:spcPct val="100000"/>
              </a:lnSpc>
              <a:spcBef>
                <a:spcPts val="0"/>
              </a:spcBef>
              <a:spcAft>
                <a:spcPts val="0"/>
              </a:spcAft>
              <a:buClr>
                <a:srgbClr val="191919"/>
              </a:buClr>
              <a:buSzPts val="1400"/>
              <a:buFont typeface="Anaheim"/>
              <a:buChar char="○"/>
              <a:defRPr/>
            </a:lvl8pPr>
            <a:lvl9pPr marL="4114800" lvl="8" indent="-317500" rtl="0">
              <a:lnSpc>
                <a:spcPct val="100000"/>
              </a:lnSpc>
              <a:spcBef>
                <a:spcPts val="0"/>
              </a:spcBef>
              <a:spcAft>
                <a:spcPts val="0"/>
              </a:spcAft>
              <a:buClr>
                <a:srgbClr val="191919"/>
              </a:buClr>
              <a:buSzPts val="1400"/>
              <a:buFont typeface="Anaheim"/>
              <a:buChar char="■"/>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hree columns">
  <p:cSld name="CUSTOM_6">
    <p:bg>
      <p:bgPr>
        <a:solidFill>
          <a:schemeClr val="dk2"/>
        </a:solidFill>
        <a:effectLst/>
      </p:bgPr>
    </p:bg>
    <p:spTree>
      <p:nvGrpSpPr>
        <p:cNvPr id="1" name="Shape 1259"/>
        <p:cNvGrpSpPr/>
        <p:nvPr/>
      </p:nvGrpSpPr>
      <p:grpSpPr>
        <a:xfrm>
          <a:off x="0" y="0"/>
          <a:ext cx="0" cy="0"/>
          <a:chOff x="0" y="0"/>
          <a:chExt cx="0" cy="0"/>
        </a:xfrm>
      </p:grpSpPr>
      <p:grpSp>
        <p:nvGrpSpPr>
          <p:cNvPr id="1260" name="Google Shape;1260;p21"/>
          <p:cNvGrpSpPr/>
          <p:nvPr/>
        </p:nvGrpSpPr>
        <p:grpSpPr>
          <a:xfrm>
            <a:off x="0" y="0"/>
            <a:ext cx="9144091" cy="5143648"/>
            <a:chOff x="0" y="0"/>
            <a:chExt cx="7440875" cy="4152456"/>
          </a:xfrm>
        </p:grpSpPr>
        <p:sp>
          <p:nvSpPr>
            <p:cNvPr id="1261" name="Google Shape;1261;p21"/>
            <p:cNvSpPr/>
            <p:nvPr/>
          </p:nvSpPr>
          <p:spPr>
            <a:xfrm>
              <a:off x="265057"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21"/>
            <p:cNvSpPr/>
            <p:nvPr/>
          </p:nvSpPr>
          <p:spPr>
            <a:xfrm>
              <a:off x="583651"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21"/>
            <p:cNvSpPr/>
            <p:nvPr/>
          </p:nvSpPr>
          <p:spPr>
            <a:xfrm>
              <a:off x="902179"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21"/>
            <p:cNvSpPr/>
            <p:nvPr/>
          </p:nvSpPr>
          <p:spPr>
            <a:xfrm>
              <a:off x="1220641"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21"/>
            <p:cNvSpPr/>
            <p:nvPr/>
          </p:nvSpPr>
          <p:spPr>
            <a:xfrm>
              <a:off x="1539169"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21"/>
            <p:cNvSpPr/>
            <p:nvPr/>
          </p:nvSpPr>
          <p:spPr>
            <a:xfrm>
              <a:off x="1857762" y="0"/>
              <a:ext cx="7414" cy="2884827"/>
            </a:xfrm>
            <a:custGeom>
              <a:avLst/>
              <a:gdLst/>
              <a:ahLst/>
              <a:cxnLst/>
              <a:rect l="l" t="t" r="r" b="b"/>
              <a:pathLst>
                <a:path w="113"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21"/>
            <p:cNvSpPr/>
            <p:nvPr/>
          </p:nvSpPr>
          <p:spPr>
            <a:xfrm>
              <a:off x="2176224"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21"/>
            <p:cNvSpPr/>
            <p:nvPr/>
          </p:nvSpPr>
          <p:spPr>
            <a:xfrm>
              <a:off x="2494752"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21"/>
            <p:cNvSpPr/>
            <p:nvPr/>
          </p:nvSpPr>
          <p:spPr>
            <a:xfrm>
              <a:off x="2813346"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21"/>
            <p:cNvSpPr/>
            <p:nvPr/>
          </p:nvSpPr>
          <p:spPr>
            <a:xfrm>
              <a:off x="3131874"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21"/>
            <p:cNvSpPr/>
            <p:nvPr/>
          </p:nvSpPr>
          <p:spPr>
            <a:xfrm>
              <a:off x="3450336" y="0"/>
              <a:ext cx="7479" cy="2884827"/>
            </a:xfrm>
            <a:custGeom>
              <a:avLst/>
              <a:gdLst/>
              <a:ahLst/>
              <a:cxnLst/>
              <a:rect l="l" t="t" r="r" b="b"/>
              <a:pathLst>
                <a:path w="114"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21"/>
            <p:cNvSpPr/>
            <p:nvPr/>
          </p:nvSpPr>
          <p:spPr>
            <a:xfrm>
              <a:off x="3768929"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21"/>
            <p:cNvSpPr/>
            <p:nvPr/>
          </p:nvSpPr>
          <p:spPr>
            <a:xfrm>
              <a:off x="4087457"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21"/>
            <p:cNvSpPr/>
            <p:nvPr/>
          </p:nvSpPr>
          <p:spPr>
            <a:xfrm>
              <a:off x="4405920"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21"/>
            <p:cNvSpPr/>
            <p:nvPr/>
          </p:nvSpPr>
          <p:spPr>
            <a:xfrm>
              <a:off x="4724447"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21"/>
            <p:cNvSpPr/>
            <p:nvPr/>
          </p:nvSpPr>
          <p:spPr>
            <a:xfrm>
              <a:off x="5043041" y="0"/>
              <a:ext cx="7414" cy="2884827"/>
            </a:xfrm>
            <a:custGeom>
              <a:avLst/>
              <a:gdLst/>
              <a:ahLst/>
              <a:cxnLst/>
              <a:rect l="l" t="t" r="r" b="b"/>
              <a:pathLst>
                <a:path w="113"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21"/>
            <p:cNvSpPr/>
            <p:nvPr/>
          </p:nvSpPr>
          <p:spPr>
            <a:xfrm>
              <a:off x="5361634"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21"/>
            <p:cNvSpPr/>
            <p:nvPr/>
          </p:nvSpPr>
          <p:spPr>
            <a:xfrm>
              <a:off x="5680031"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21"/>
            <p:cNvSpPr/>
            <p:nvPr/>
          </p:nvSpPr>
          <p:spPr>
            <a:xfrm>
              <a:off x="5998624"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21"/>
            <p:cNvSpPr/>
            <p:nvPr/>
          </p:nvSpPr>
          <p:spPr>
            <a:xfrm>
              <a:off x="6317152"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21"/>
            <p:cNvSpPr/>
            <p:nvPr/>
          </p:nvSpPr>
          <p:spPr>
            <a:xfrm>
              <a:off x="6635615" y="0"/>
              <a:ext cx="7479" cy="2884827"/>
            </a:xfrm>
            <a:custGeom>
              <a:avLst/>
              <a:gdLst/>
              <a:ahLst/>
              <a:cxnLst/>
              <a:rect l="l" t="t" r="r" b="b"/>
              <a:pathLst>
                <a:path w="114"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21"/>
            <p:cNvSpPr/>
            <p:nvPr/>
          </p:nvSpPr>
          <p:spPr>
            <a:xfrm>
              <a:off x="6954208"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21"/>
            <p:cNvSpPr/>
            <p:nvPr/>
          </p:nvSpPr>
          <p:spPr>
            <a:xfrm>
              <a:off x="7272736"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21"/>
            <p:cNvSpPr/>
            <p:nvPr/>
          </p:nvSpPr>
          <p:spPr>
            <a:xfrm>
              <a:off x="0" y="70857"/>
              <a:ext cx="7440875" cy="7479"/>
            </a:xfrm>
            <a:custGeom>
              <a:avLst/>
              <a:gdLst/>
              <a:ahLst/>
              <a:cxnLst/>
              <a:rect l="l" t="t" r="r" b="b"/>
              <a:pathLst>
                <a:path w="113415" h="114" extrusionOk="0">
                  <a:moveTo>
                    <a:pt x="0" y="0"/>
                  </a:moveTo>
                  <a:lnTo>
                    <a:pt x="0" y="114"/>
                  </a:lnTo>
                  <a:lnTo>
                    <a:pt x="113414" y="114"/>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21"/>
            <p:cNvSpPr/>
            <p:nvPr/>
          </p:nvSpPr>
          <p:spPr>
            <a:xfrm>
              <a:off x="0" y="374885"/>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21"/>
            <p:cNvSpPr/>
            <p:nvPr/>
          </p:nvSpPr>
          <p:spPr>
            <a:xfrm>
              <a:off x="0" y="678783"/>
              <a:ext cx="7440875" cy="7479"/>
            </a:xfrm>
            <a:custGeom>
              <a:avLst/>
              <a:gdLst/>
              <a:ahLst/>
              <a:cxnLst/>
              <a:rect l="l" t="t" r="r" b="b"/>
              <a:pathLst>
                <a:path w="113415" h="114" extrusionOk="0">
                  <a:moveTo>
                    <a:pt x="0" y="0"/>
                  </a:moveTo>
                  <a:lnTo>
                    <a:pt x="0" y="114"/>
                  </a:lnTo>
                  <a:lnTo>
                    <a:pt x="113414" y="114"/>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21"/>
            <p:cNvSpPr/>
            <p:nvPr/>
          </p:nvSpPr>
          <p:spPr>
            <a:xfrm>
              <a:off x="0" y="982811"/>
              <a:ext cx="7440875" cy="7414"/>
            </a:xfrm>
            <a:custGeom>
              <a:avLst/>
              <a:gdLst/>
              <a:ahLst/>
              <a:cxnLst/>
              <a:rect l="l" t="t" r="r" b="b"/>
              <a:pathLst>
                <a:path w="113415" h="113"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21"/>
            <p:cNvSpPr/>
            <p:nvPr/>
          </p:nvSpPr>
          <p:spPr>
            <a:xfrm>
              <a:off x="0" y="1286708"/>
              <a:ext cx="7440875" cy="7545"/>
            </a:xfrm>
            <a:custGeom>
              <a:avLst/>
              <a:gdLst/>
              <a:ahLst/>
              <a:cxnLst/>
              <a:rect l="l" t="t" r="r" b="b"/>
              <a:pathLst>
                <a:path w="113415" h="115" extrusionOk="0">
                  <a:moveTo>
                    <a:pt x="0" y="1"/>
                  </a:moveTo>
                  <a:lnTo>
                    <a:pt x="0" y="114"/>
                  </a:lnTo>
                  <a:lnTo>
                    <a:pt x="113414" y="114"/>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21"/>
            <p:cNvSpPr/>
            <p:nvPr/>
          </p:nvSpPr>
          <p:spPr>
            <a:xfrm>
              <a:off x="0" y="1590737"/>
              <a:ext cx="7440875" cy="7414"/>
            </a:xfrm>
            <a:custGeom>
              <a:avLst/>
              <a:gdLst/>
              <a:ahLst/>
              <a:cxnLst/>
              <a:rect l="l" t="t" r="r" b="b"/>
              <a:pathLst>
                <a:path w="113415" h="113" extrusionOk="0">
                  <a:moveTo>
                    <a:pt x="0" y="1"/>
                  </a:moveTo>
                  <a:lnTo>
                    <a:pt x="0" y="112"/>
                  </a:lnTo>
                  <a:lnTo>
                    <a:pt x="113414" y="112"/>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21"/>
            <p:cNvSpPr/>
            <p:nvPr/>
          </p:nvSpPr>
          <p:spPr>
            <a:xfrm>
              <a:off x="0" y="1894700"/>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21"/>
            <p:cNvSpPr/>
            <p:nvPr/>
          </p:nvSpPr>
          <p:spPr>
            <a:xfrm>
              <a:off x="0" y="2198597"/>
              <a:ext cx="7440875" cy="7479"/>
            </a:xfrm>
            <a:custGeom>
              <a:avLst/>
              <a:gdLst/>
              <a:ahLst/>
              <a:cxnLst/>
              <a:rect l="l" t="t" r="r" b="b"/>
              <a:pathLst>
                <a:path w="113415" h="114" extrusionOk="0">
                  <a:moveTo>
                    <a:pt x="0" y="0"/>
                  </a:moveTo>
                  <a:lnTo>
                    <a:pt x="0" y="114"/>
                  </a:lnTo>
                  <a:lnTo>
                    <a:pt x="113414" y="114"/>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21"/>
            <p:cNvSpPr/>
            <p:nvPr/>
          </p:nvSpPr>
          <p:spPr>
            <a:xfrm>
              <a:off x="0" y="2502625"/>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21"/>
            <p:cNvSpPr/>
            <p:nvPr/>
          </p:nvSpPr>
          <p:spPr>
            <a:xfrm>
              <a:off x="0" y="2806523"/>
              <a:ext cx="7440875" cy="7479"/>
            </a:xfrm>
            <a:custGeom>
              <a:avLst/>
              <a:gdLst/>
              <a:ahLst/>
              <a:cxnLst/>
              <a:rect l="l" t="t" r="r" b="b"/>
              <a:pathLst>
                <a:path w="113415" h="114" extrusionOk="0">
                  <a:moveTo>
                    <a:pt x="0" y="1"/>
                  </a:moveTo>
                  <a:lnTo>
                    <a:pt x="0" y="114"/>
                  </a:lnTo>
                  <a:lnTo>
                    <a:pt x="113414" y="114"/>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21"/>
            <p:cNvSpPr/>
            <p:nvPr/>
          </p:nvSpPr>
          <p:spPr>
            <a:xfrm>
              <a:off x="265057"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21"/>
            <p:cNvSpPr/>
            <p:nvPr/>
          </p:nvSpPr>
          <p:spPr>
            <a:xfrm>
              <a:off x="583651"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21"/>
            <p:cNvSpPr/>
            <p:nvPr/>
          </p:nvSpPr>
          <p:spPr>
            <a:xfrm>
              <a:off x="902179"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21"/>
            <p:cNvSpPr/>
            <p:nvPr/>
          </p:nvSpPr>
          <p:spPr>
            <a:xfrm>
              <a:off x="1220641"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21"/>
            <p:cNvSpPr/>
            <p:nvPr/>
          </p:nvSpPr>
          <p:spPr>
            <a:xfrm>
              <a:off x="1539169"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21"/>
            <p:cNvSpPr/>
            <p:nvPr/>
          </p:nvSpPr>
          <p:spPr>
            <a:xfrm>
              <a:off x="1857762" y="2431703"/>
              <a:ext cx="7414" cy="1720754"/>
            </a:xfrm>
            <a:custGeom>
              <a:avLst/>
              <a:gdLst/>
              <a:ahLst/>
              <a:cxnLst/>
              <a:rect l="l" t="t" r="r" b="b"/>
              <a:pathLst>
                <a:path w="113"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21"/>
            <p:cNvSpPr/>
            <p:nvPr/>
          </p:nvSpPr>
          <p:spPr>
            <a:xfrm>
              <a:off x="2176224"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21"/>
            <p:cNvSpPr/>
            <p:nvPr/>
          </p:nvSpPr>
          <p:spPr>
            <a:xfrm>
              <a:off x="2494752"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21"/>
            <p:cNvSpPr/>
            <p:nvPr/>
          </p:nvSpPr>
          <p:spPr>
            <a:xfrm>
              <a:off x="2813346"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21"/>
            <p:cNvSpPr/>
            <p:nvPr/>
          </p:nvSpPr>
          <p:spPr>
            <a:xfrm>
              <a:off x="3131874"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21"/>
            <p:cNvSpPr/>
            <p:nvPr/>
          </p:nvSpPr>
          <p:spPr>
            <a:xfrm>
              <a:off x="3450336" y="2431703"/>
              <a:ext cx="7479" cy="1720754"/>
            </a:xfrm>
            <a:custGeom>
              <a:avLst/>
              <a:gdLst/>
              <a:ahLst/>
              <a:cxnLst/>
              <a:rect l="l" t="t" r="r" b="b"/>
              <a:pathLst>
                <a:path w="114"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21"/>
            <p:cNvSpPr/>
            <p:nvPr/>
          </p:nvSpPr>
          <p:spPr>
            <a:xfrm>
              <a:off x="3768929"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21"/>
            <p:cNvSpPr/>
            <p:nvPr/>
          </p:nvSpPr>
          <p:spPr>
            <a:xfrm>
              <a:off x="4087457"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21"/>
            <p:cNvSpPr/>
            <p:nvPr/>
          </p:nvSpPr>
          <p:spPr>
            <a:xfrm>
              <a:off x="4405920"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21"/>
            <p:cNvSpPr/>
            <p:nvPr/>
          </p:nvSpPr>
          <p:spPr>
            <a:xfrm>
              <a:off x="4724447"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21"/>
            <p:cNvSpPr/>
            <p:nvPr/>
          </p:nvSpPr>
          <p:spPr>
            <a:xfrm>
              <a:off x="5043041" y="2431703"/>
              <a:ext cx="7414" cy="1720754"/>
            </a:xfrm>
            <a:custGeom>
              <a:avLst/>
              <a:gdLst/>
              <a:ahLst/>
              <a:cxnLst/>
              <a:rect l="l" t="t" r="r" b="b"/>
              <a:pathLst>
                <a:path w="113"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21"/>
            <p:cNvSpPr/>
            <p:nvPr/>
          </p:nvSpPr>
          <p:spPr>
            <a:xfrm>
              <a:off x="5361634"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21"/>
            <p:cNvSpPr/>
            <p:nvPr/>
          </p:nvSpPr>
          <p:spPr>
            <a:xfrm>
              <a:off x="5680031"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21"/>
            <p:cNvSpPr/>
            <p:nvPr/>
          </p:nvSpPr>
          <p:spPr>
            <a:xfrm>
              <a:off x="5998624"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21"/>
            <p:cNvSpPr/>
            <p:nvPr/>
          </p:nvSpPr>
          <p:spPr>
            <a:xfrm>
              <a:off x="6317152"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21"/>
            <p:cNvSpPr/>
            <p:nvPr/>
          </p:nvSpPr>
          <p:spPr>
            <a:xfrm>
              <a:off x="6635615" y="2431703"/>
              <a:ext cx="7479" cy="1720754"/>
            </a:xfrm>
            <a:custGeom>
              <a:avLst/>
              <a:gdLst/>
              <a:ahLst/>
              <a:cxnLst/>
              <a:rect l="l" t="t" r="r" b="b"/>
              <a:pathLst>
                <a:path w="114"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21"/>
            <p:cNvSpPr/>
            <p:nvPr/>
          </p:nvSpPr>
          <p:spPr>
            <a:xfrm>
              <a:off x="6954208"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21"/>
            <p:cNvSpPr/>
            <p:nvPr/>
          </p:nvSpPr>
          <p:spPr>
            <a:xfrm>
              <a:off x="7272736"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21"/>
            <p:cNvSpPr/>
            <p:nvPr/>
          </p:nvSpPr>
          <p:spPr>
            <a:xfrm>
              <a:off x="0" y="2502494"/>
              <a:ext cx="7440875" cy="7479"/>
            </a:xfrm>
            <a:custGeom>
              <a:avLst/>
              <a:gdLst/>
              <a:ahLst/>
              <a:cxnLst/>
              <a:rect l="l" t="t" r="r" b="b"/>
              <a:pathLst>
                <a:path w="113415" h="114" extrusionOk="0">
                  <a:moveTo>
                    <a:pt x="0" y="1"/>
                  </a:moveTo>
                  <a:lnTo>
                    <a:pt x="0" y="114"/>
                  </a:lnTo>
                  <a:lnTo>
                    <a:pt x="113414" y="114"/>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21"/>
            <p:cNvSpPr/>
            <p:nvPr/>
          </p:nvSpPr>
          <p:spPr>
            <a:xfrm>
              <a:off x="0" y="2806523"/>
              <a:ext cx="7440875" cy="7414"/>
            </a:xfrm>
            <a:custGeom>
              <a:avLst/>
              <a:gdLst/>
              <a:ahLst/>
              <a:cxnLst/>
              <a:rect l="l" t="t" r="r" b="b"/>
              <a:pathLst>
                <a:path w="113415" h="113" extrusionOk="0">
                  <a:moveTo>
                    <a:pt x="0" y="1"/>
                  </a:moveTo>
                  <a:lnTo>
                    <a:pt x="0" y="112"/>
                  </a:lnTo>
                  <a:lnTo>
                    <a:pt x="113414" y="112"/>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21"/>
            <p:cNvSpPr/>
            <p:nvPr/>
          </p:nvSpPr>
          <p:spPr>
            <a:xfrm>
              <a:off x="0" y="3110420"/>
              <a:ext cx="7440875" cy="7545"/>
            </a:xfrm>
            <a:custGeom>
              <a:avLst/>
              <a:gdLst/>
              <a:ahLst/>
              <a:cxnLst/>
              <a:rect l="l" t="t" r="r" b="b"/>
              <a:pathLst>
                <a:path w="113415" h="115" extrusionOk="0">
                  <a:moveTo>
                    <a:pt x="0" y="1"/>
                  </a:moveTo>
                  <a:lnTo>
                    <a:pt x="0" y="114"/>
                  </a:lnTo>
                  <a:lnTo>
                    <a:pt x="113414" y="114"/>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21"/>
            <p:cNvSpPr/>
            <p:nvPr/>
          </p:nvSpPr>
          <p:spPr>
            <a:xfrm>
              <a:off x="0" y="3414448"/>
              <a:ext cx="7440875" cy="7414"/>
            </a:xfrm>
            <a:custGeom>
              <a:avLst/>
              <a:gdLst/>
              <a:ahLst/>
              <a:cxnLst/>
              <a:rect l="l" t="t" r="r" b="b"/>
              <a:pathLst>
                <a:path w="113415" h="113" extrusionOk="0">
                  <a:moveTo>
                    <a:pt x="0" y="1"/>
                  </a:moveTo>
                  <a:lnTo>
                    <a:pt x="0" y="112"/>
                  </a:lnTo>
                  <a:lnTo>
                    <a:pt x="113414" y="112"/>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21"/>
            <p:cNvSpPr/>
            <p:nvPr/>
          </p:nvSpPr>
          <p:spPr>
            <a:xfrm>
              <a:off x="0" y="3718411"/>
              <a:ext cx="7440875" cy="7479"/>
            </a:xfrm>
            <a:custGeom>
              <a:avLst/>
              <a:gdLst/>
              <a:ahLst/>
              <a:cxnLst/>
              <a:rect l="l" t="t" r="r" b="b"/>
              <a:pathLst>
                <a:path w="113415" h="114" extrusionOk="0">
                  <a:moveTo>
                    <a:pt x="0" y="0"/>
                  </a:moveTo>
                  <a:lnTo>
                    <a:pt x="0" y="113"/>
                  </a:lnTo>
                  <a:lnTo>
                    <a:pt x="113414" y="113"/>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21"/>
            <p:cNvSpPr/>
            <p:nvPr/>
          </p:nvSpPr>
          <p:spPr>
            <a:xfrm>
              <a:off x="0" y="4022440"/>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3" name="Google Shape;1323;p21"/>
          <p:cNvGrpSpPr/>
          <p:nvPr/>
        </p:nvGrpSpPr>
        <p:grpSpPr>
          <a:xfrm>
            <a:off x="173287" y="130863"/>
            <a:ext cx="8797256" cy="4881744"/>
            <a:chOff x="916986" y="2500875"/>
            <a:chExt cx="2280618" cy="1217119"/>
          </a:xfrm>
        </p:grpSpPr>
        <p:sp>
          <p:nvSpPr>
            <p:cNvPr id="1324" name="Google Shape;1324;p21"/>
            <p:cNvSpPr/>
            <p:nvPr/>
          </p:nvSpPr>
          <p:spPr>
            <a:xfrm>
              <a:off x="930568" y="2514572"/>
              <a:ext cx="105996" cy="1189768"/>
            </a:xfrm>
            <a:custGeom>
              <a:avLst/>
              <a:gdLst/>
              <a:ahLst/>
              <a:cxnLst/>
              <a:rect l="l" t="t" r="r" b="b"/>
              <a:pathLst>
                <a:path w="1834" h="20586" extrusionOk="0">
                  <a:moveTo>
                    <a:pt x="1147" y="1"/>
                  </a:moveTo>
                  <a:cubicBezTo>
                    <a:pt x="515" y="1"/>
                    <a:pt x="1" y="509"/>
                    <a:pt x="1" y="1139"/>
                  </a:cubicBezTo>
                  <a:lnTo>
                    <a:pt x="1" y="1854"/>
                  </a:lnTo>
                  <a:cubicBezTo>
                    <a:pt x="440" y="1854"/>
                    <a:pt x="796" y="2209"/>
                    <a:pt x="796" y="2645"/>
                  </a:cubicBezTo>
                  <a:cubicBezTo>
                    <a:pt x="796" y="3081"/>
                    <a:pt x="440" y="3433"/>
                    <a:pt x="1" y="3433"/>
                  </a:cubicBezTo>
                  <a:lnTo>
                    <a:pt x="1" y="4390"/>
                  </a:lnTo>
                  <a:cubicBezTo>
                    <a:pt x="440" y="4390"/>
                    <a:pt x="796" y="4745"/>
                    <a:pt x="796" y="5181"/>
                  </a:cubicBezTo>
                  <a:cubicBezTo>
                    <a:pt x="796" y="5615"/>
                    <a:pt x="440" y="5969"/>
                    <a:pt x="1" y="5969"/>
                  </a:cubicBezTo>
                  <a:lnTo>
                    <a:pt x="1" y="6924"/>
                  </a:lnTo>
                  <a:cubicBezTo>
                    <a:pt x="440" y="6924"/>
                    <a:pt x="796" y="7281"/>
                    <a:pt x="796" y="7717"/>
                  </a:cubicBezTo>
                  <a:cubicBezTo>
                    <a:pt x="796" y="8151"/>
                    <a:pt x="440" y="8505"/>
                    <a:pt x="1" y="8505"/>
                  </a:cubicBezTo>
                  <a:lnTo>
                    <a:pt x="1" y="9460"/>
                  </a:lnTo>
                  <a:cubicBezTo>
                    <a:pt x="440" y="9460"/>
                    <a:pt x="796" y="9815"/>
                    <a:pt x="796" y="10251"/>
                  </a:cubicBezTo>
                  <a:cubicBezTo>
                    <a:pt x="796" y="10687"/>
                    <a:pt x="440" y="11041"/>
                    <a:pt x="1" y="11041"/>
                  </a:cubicBezTo>
                  <a:lnTo>
                    <a:pt x="1" y="11996"/>
                  </a:lnTo>
                  <a:cubicBezTo>
                    <a:pt x="440" y="11996"/>
                    <a:pt x="796" y="12351"/>
                    <a:pt x="796" y="12787"/>
                  </a:cubicBezTo>
                  <a:cubicBezTo>
                    <a:pt x="796" y="13222"/>
                    <a:pt x="440" y="13575"/>
                    <a:pt x="1" y="13575"/>
                  </a:cubicBezTo>
                  <a:lnTo>
                    <a:pt x="1" y="14532"/>
                  </a:lnTo>
                  <a:cubicBezTo>
                    <a:pt x="440" y="14532"/>
                    <a:pt x="796" y="14886"/>
                    <a:pt x="796" y="15322"/>
                  </a:cubicBezTo>
                  <a:cubicBezTo>
                    <a:pt x="796" y="15758"/>
                    <a:pt x="440" y="16111"/>
                    <a:pt x="1" y="16111"/>
                  </a:cubicBezTo>
                  <a:lnTo>
                    <a:pt x="1" y="17068"/>
                  </a:lnTo>
                  <a:cubicBezTo>
                    <a:pt x="440" y="17068"/>
                    <a:pt x="796" y="17422"/>
                    <a:pt x="796" y="17856"/>
                  </a:cubicBezTo>
                  <a:cubicBezTo>
                    <a:pt x="796" y="18292"/>
                    <a:pt x="440" y="18647"/>
                    <a:pt x="1" y="18647"/>
                  </a:cubicBezTo>
                  <a:lnTo>
                    <a:pt x="1" y="19448"/>
                  </a:lnTo>
                  <a:cubicBezTo>
                    <a:pt x="1" y="20077"/>
                    <a:pt x="515" y="20586"/>
                    <a:pt x="1147" y="20586"/>
                  </a:cubicBezTo>
                  <a:lnTo>
                    <a:pt x="1833" y="20586"/>
                  </a:lnTo>
                  <a:lnTo>
                    <a:pt x="183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21"/>
            <p:cNvSpPr/>
            <p:nvPr/>
          </p:nvSpPr>
          <p:spPr>
            <a:xfrm>
              <a:off x="1036508" y="2514572"/>
              <a:ext cx="2147431" cy="1189768"/>
            </a:xfrm>
            <a:custGeom>
              <a:avLst/>
              <a:gdLst/>
              <a:ahLst/>
              <a:cxnLst/>
              <a:rect l="l" t="t" r="r" b="b"/>
              <a:pathLst>
                <a:path w="37156" h="20586" extrusionOk="0">
                  <a:moveTo>
                    <a:pt x="0" y="1"/>
                  </a:moveTo>
                  <a:lnTo>
                    <a:pt x="0" y="20586"/>
                  </a:lnTo>
                  <a:lnTo>
                    <a:pt x="36303" y="20586"/>
                  </a:lnTo>
                  <a:cubicBezTo>
                    <a:pt x="36773" y="20586"/>
                    <a:pt x="37156" y="20205"/>
                    <a:pt x="37156" y="19733"/>
                  </a:cubicBezTo>
                  <a:lnTo>
                    <a:pt x="37156" y="851"/>
                  </a:lnTo>
                  <a:cubicBezTo>
                    <a:pt x="37156" y="382"/>
                    <a:pt x="36773" y="1"/>
                    <a:pt x="363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21"/>
            <p:cNvSpPr/>
            <p:nvPr/>
          </p:nvSpPr>
          <p:spPr>
            <a:xfrm>
              <a:off x="916986" y="2500875"/>
              <a:ext cx="93570" cy="139459"/>
            </a:xfrm>
            <a:custGeom>
              <a:avLst/>
              <a:gdLst/>
              <a:ahLst/>
              <a:cxnLst/>
              <a:rect l="l" t="t" r="r" b="b"/>
              <a:pathLst>
                <a:path w="1619" h="2413" extrusionOk="0">
                  <a:moveTo>
                    <a:pt x="1382" y="0"/>
                  </a:moveTo>
                  <a:cubicBezTo>
                    <a:pt x="620" y="0"/>
                    <a:pt x="0" y="617"/>
                    <a:pt x="0" y="1376"/>
                  </a:cubicBezTo>
                  <a:lnTo>
                    <a:pt x="0" y="2177"/>
                  </a:lnTo>
                  <a:cubicBezTo>
                    <a:pt x="0" y="2308"/>
                    <a:pt x="106" y="2412"/>
                    <a:pt x="236" y="2412"/>
                  </a:cubicBezTo>
                  <a:cubicBezTo>
                    <a:pt x="367" y="2412"/>
                    <a:pt x="473" y="2308"/>
                    <a:pt x="473" y="2177"/>
                  </a:cubicBezTo>
                  <a:lnTo>
                    <a:pt x="473" y="1376"/>
                  </a:lnTo>
                  <a:cubicBezTo>
                    <a:pt x="473" y="878"/>
                    <a:pt x="881" y="474"/>
                    <a:pt x="1382" y="474"/>
                  </a:cubicBezTo>
                  <a:cubicBezTo>
                    <a:pt x="1512" y="474"/>
                    <a:pt x="1618" y="367"/>
                    <a:pt x="1618" y="238"/>
                  </a:cubicBezTo>
                  <a:cubicBezTo>
                    <a:pt x="1618" y="107"/>
                    <a:pt x="1512" y="0"/>
                    <a:pt x="13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21"/>
            <p:cNvSpPr/>
            <p:nvPr/>
          </p:nvSpPr>
          <p:spPr>
            <a:xfrm>
              <a:off x="916986" y="3578650"/>
              <a:ext cx="133160" cy="139344"/>
            </a:xfrm>
            <a:custGeom>
              <a:avLst/>
              <a:gdLst/>
              <a:ahLst/>
              <a:cxnLst/>
              <a:rect l="l" t="t" r="r" b="b"/>
              <a:pathLst>
                <a:path w="2304" h="2411" extrusionOk="0">
                  <a:moveTo>
                    <a:pt x="236" y="0"/>
                  </a:moveTo>
                  <a:cubicBezTo>
                    <a:pt x="106" y="0"/>
                    <a:pt x="0" y="106"/>
                    <a:pt x="0" y="236"/>
                  </a:cubicBezTo>
                  <a:lnTo>
                    <a:pt x="0" y="1037"/>
                  </a:lnTo>
                  <a:cubicBezTo>
                    <a:pt x="0" y="1795"/>
                    <a:pt x="620" y="2410"/>
                    <a:pt x="1382" y="2410"/>
                  </a:cubicBezTo>
                  <a:lnTo>
                    <a:pt x="2068" y="2410"/>
                  </a:lnTo>
                  <a:cubicBezTo>
                    <a:pt x="2199" y="2410"/>
                    <a:pt x="2304" y="2306"/>
                    <a:pt x="2304" y="2175"/>
                  </a:cubicBezTo>
                  <a:cubicBezTo>
                    <a:pt x="2304" y="2043"/>
                    <a:pt x="2199" y="1939"/>
                    <a:pt x="2068" y="1939"/>
                  </a:cubicBezTo>
                  <a:lnTo>
                    <a:pt x="1382" y="1939"/>
                  </a:lnTo>
                  <a:cubicBezTo>
                    <a:pt x="881" y="1939"/>
                    <a:pt x="473" y="1535"/>
                    <a:pt x="473" y="1037"/>
                  </a:cubicBezTo>
                  <a:lnTo>
                    <a:pt x="473" y="236"/>
                  </a:lnTo>
                  <a:cubicBezTo>
                    <a:pt x="473" y="106"/>
                    <a:pt x="367" y="0"/>
                    <a:pt x="2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21"/>
            <p:cNvSpPr/>
            <p:nvPr/>
          </p:nvSpPr>
          <p:spPr>
            <a:xfrm>
              <a:off x="2917819" y="3493113"/>
              <a:ext cx="279786" cy="224880"/>
            </a:xfrm>
            <a:custGeom>
              <a:avLst/>
              <a:gdLst/>
              <a:ahLst/>
              <a:cxnLst/>
              <a:rect l="l" t="t" r="r" b="b"/>
              <a:pathLst>
                <a:path w="4841" h="3891" extrusionOk="0">
                  <a:moveTo>
                    <a:pt x="4605" y="0"/>
                  </a:moveTo>
                  <a:cubicBezTo>
                    <a:pt x="4473" y="0"/>
                    <a:pt x="4367" y="107"/>
                    <a:pt x="4367" y="236"/>
                  </a:cubicBezTo>
                  <a:lnTo>
                    <a:pt x="4367" y="2802"/>
                  </a:lnTo>
                  <a:cubicBezTo>
                    <a:pt x="4367" y="3142"/>
                    <a:pt x="4092" y="3419"/>
                    <a:pt x="3752" y="3419"/>
                  </a:cubicBezTo>
                  <a:lnTo>
                    <a:pt x="238" y="3419"/>
                  </a:lnTo>
                  <a:cubicBezTo>
                    <a:pt x="107" y="3419"/>
                    <a:pt x="1" y="3523"/>
                    <a:pt x="1" y="3655"/>
                  </a:cubicBezTo>
                  <a:cubicBezTo>
                    <a:pt x="1" y="3786"/>
                    <a:pt x="107" y="3890"/>
                    <a:pt x="238" y="3890"/>
                  </a:cubicBezTo>
                  <a:lnTo>
                    <a:pt x="3752" y="3890"/>
                  </a:lnTo>
                  <a:cubicBezTo>
                    <a:pt x="4353" y="3890"/>
                    <a:pt x="4840" y="3403"/>
                    <a:pt x="4840" y="2802"/>
                  </a:cubicBezTo>
                  <a:lnTo>
                    <a:pt x="4840" y="236"/>
                  </a:lnTo>
                  <a:cubicBezTo>
                    <a:pt x="4840" y="107"/>
                    <a:pt x="4734" y="0"/>
                    <a:pt x="46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29" name="Google Shape;1329;p2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330" name="Google Shape;1330;p21"/>
          <p:cNvSpPr txBox="1">
            <a:spLocks noGrp="1"/>
          </p:cNvSpPr>
          <p:nvPr>
            <p:ph type="subTitle" idx="1"/>
          </p:nvPr>
        </p:nvSpPr>
        <p:spPr>
          <a:xfrm>
            <a:off x="937625" y="2992400"/>
            <a:ext cx="2175300" cy="90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31" name="Google Shape;1331;p21"/>
          <p:cNvSpPr txBox="1">
            <a:spLocks noGrp="1"/>
          </p:cNvSpPr>
          <p:nvPr>
            <p:ph type="subTitle" idx="2"/>
          </p:nvPr>
        </p:nvSpPr>
        <p:spPr>
          <a:xfrm>
            <a:off x="3484348" y="2992400"/>
            <a:ext cx="2175300" cy="90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32" name="Google Shape;1332;p21"/>
          <p:cNvSpPr txBox="1">
            <a:spLocks noGrp="1"/>
          </p:cNvSpPr>
          <p:nvPr>
            <p:ph type="subTitle" idx="3"/>
          </p:nvPr>
        </p:nvSpPr>
        <p:spPr>
          <a:xfrm>
            <a:off x="6031075" y="2992400"/>
            <a:ext cx="2175300" cy="90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33" name="Google Shape;1333;p21"/>
          <p:cNvSpPr txBox="1">
            <a:spLocks noGrp="1"/>
          </p:cNvSpPr>
          <p:nvPr>
            <p:ph type="subTitle" idx="4"/>
          </p:nvPr>
        </p:nvSpPr>
        <p:spPr>
          <a:xfrm>
            <a:off x="937625" y="2408598"/>
            <a:ext cx="2175300" cy="510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Bebas Neue"/>
              <a:buNone/>
              <a:defRPr sz="2400" b="1">
                <a:solidFill>
                  <a:schemeClr val="accent1"/>
                </a:solidFill>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334" name="Google Shape;1334;p21"/>
          <p:cNvSpPr txBox="1">
            <a:spLocks noGrp="1"/>
          </p:cNvSpPr>
          <p:nvPr>
            <p:ph type="subTitle" idx="5"/>
          </p:nvPr>
        </p:nvSpPr>
        <p:spPr>
          <a:xfrm>
            <a:off x="3484348" y="2408598"/>
            <a:ext cx="2175300" cy="510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Bebas Neue"/>
              <a:buNone/>
              <a:defRPr sz="2400" b="1">
                <a:solidFill>
                  <a:schemeClr val="accent1"/>
                </a:solidFill>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335" name="Google Shape;1335;p21"/>
          <p:cNvSpPr txBox="1">
            <a:spLocks noGrp="1"/>
          </p:cNvSpPr>
          <p:nvPr>
            <p:ph type="subTitle" idx="6"/>
          </p:nvPr>
        </p:nvSpPr>
        <p:spPr>
          <a:xfrm>
            <a:off x="6031075" y="2408598"/>
            <a:ext cx="2175300" cy="510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Bebas Neue"/>
              <a:buNone/>
              <a:defRPr sz="2400" b="1">
                <a:solidFill>
                  <a:schemeClr val="accent1"/>
                </a:solidFill>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2"/>
        </a:solidFill>
        <a:effectLst/>
      </p:bgPr>
    </p:bg>
    <p:spTree>
      <p:nvGrpSpPr>
        <p:cNvPr id="1" name="Shape 82"/>
        <p:cNvGrpSpPr/>
        <p:nvPr/>
      </p:nvGrpSpPr>
      <p:grpSpPr>
        <a:xfrm>
          <a:off x="0" y="0"/>
          <a:ext cx="0" cy="0"/>
          <a:chOff x="0" y="0"/>
          <a:chExt cx="0" cy="0"/>
        </a:xfrm>
      </p:grpSpPr>
      <p:grpSp>
        <p:nvGrpSpPr>
          <p:cNvPr id="83" name="Google Shape;83;p3"/>
          <p:cNvGrpSpPr/>
          <p:nvPr/>
        </p:nvGrpSpPr>
        <p:grpSpPr>
          <a:xfrm>
            <a:off x="0" y="0"/>
            <a:ext cx="9144091" cy="5143648"/>
            <a:chOff x="0" y="0"/>
            <a:chExt cx="7440875" cy="4152456"/>
          </a:xfrm>
        </p:grpSpPr>
        <p:sp>
          <p:nvSpPr>
            <p:cNvPr id="84" name="Google Shape;84;p3"/>
            <p:cNvSpPr/>
            <p:nvPr/>
          </p:nvSpPr>
          <p:spPr>
            <a:xfrm>
              <a:off x="265057"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3"/>
            <p:cNvSpPr/>
            <p:nvPr/>
          </p:nvSpPr>
          <p:spPr>
            <a:xfrm>
              <a:off x="583651"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3"/>
            <p:cNvSpPr/>
            <p:nvPr/>
          </p:nvSpPr>
          <p:spPr>
            <a:xfrm>
              <a:off x="902179"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3"/>
            <p:cNvSpPr/>
            <p:nvPr/>
          </p:nvSpPr>
          <p:spPr>
            <a:xfrm>
              <a:off x="1220641"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3"/>
            <p:cNvSpPr/>
            <p:nvPr/>
          </p:nvSpPr>
          <p:spPr>
            <a:xfrm>
              <a:off x="1539169"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3"/>
            <p:cNvSpPr/>
            <p:nvPr/>
          </p:nvSpPr>
          <p:spPr>
            <a:xfrm>
              <a:off x="1857762" y="0"/>
              <a:ext cx="7414" cy="2884827"/>
            </a:xfrm>
            <a:custGeom>
              <a:avLst/>
              <a:gdLst/>
              <a:ahLst/>
              <a:cxnLst/>
              <a:rect l="l" t="t" r="r" b="b"/>
              <a:pathLst>
                <a:path w="113"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3"/>
            <p:cNvSpPr/>
            <p:nvPr/>
          </p:nvSpPr>
          <p:spPr>
            <a:xfrm>
              <a:off x="2176224"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3"/>
            <p:cNvSpPr/>
            <p:nvPr/>
          </p:nvSpPr>
          <p:spPr>
            <a:xfrm>
              <a:off x="2494752"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3"/>
            <p:cNvSpPr/>
            <p:nvPr/>
          </p:nvSpPr>
          <p:spPr>
            <a:xfrm>
              <a:off x="2813346"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3"/>
            <p:cNvSpPr/>
            <p:nvPr/>
          </p:nvSpPr>
          <p:spPr>
            <a:xfrm>
              <a:off x="3131874"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3"/>
            <p:cNvSpPr/>
            <p:nvPr/>
          </p:nvSpPr>
          <p:spPr>
            <a:xfrm>
              <a:off x="3450336" y="0"/>
              <a:ext cx="7479" cy="2884827"/>
            </a:xfrm>
            <a:custGeom>
              <a:avLst/>
              <a:gdLst/>
              <a:ahLst/>
              <a:cxnLst/>
              <a:rect l="l" t="t" r="r" b="b"/>
              <a:pathLst>
                <a:path w="114"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3"/>
            <p:cNvSpPr/>
            <p:nvPr/>
          </p:nvSpPr>
          <p:spPr>
            <a:xfrm>
              <a:off x="3768929"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3"/>
            <p:cNvSpPr/>
            <p:nvPr/>
          </p:nvSpPr>
          <p:spPr>
            <a:xfrm>
              <a:off x="4087457"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3"/>
            <p:cNvSpPr/>
            <p:nvPr/>
          </p:nvSpPr>
          <p:spPr>
            <a:xfrm>
              <a:off x="4405920"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3"/>
            <p:cNvSpPr/>
            <p:nvPr/>
          </p:nvSpPr>
          <p:spPr>
            <a:xfrm>
              <a:off x="4724447"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3"/>
            <p:cNvSpPr/>
            <p:nvPr/>
          </p:nvSpPr>
          <p:spPr>
            <a:xfrm>
              <a:off x="5043041" y="0"/>
              <a:ext cx="7414" cy="2884827"/>
            </a:xfrm>
            <a:custGeom>
              <a:avLst/>
              <a:gdLst/>
              <a:ahLst/>
              <a:cxnLst/>
              <a:rect l="l" t="t" r="r" b="b"/>
              <a:pathLst>
                <a:path w="113"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3"/>
            <p:cNvSpPr/>
            <p:nvPr/>
          </p:nvSpPr>
          <p:spPr>
            <a:xfrm>
              <a:off x="5361634"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3"/>
            <p:cNvSpPr/>
            <p:nvPr/>
          </p:nvSpPr>
          <p:spPr>
            <a:xfrm>
              <a:off x="5680031"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3"/>
            <p:cNvSpPr/>
            <p:nvPr/>
          </p:nvSpPr>
          <p:spPr>
            <a:xfrm>
              <a:off x="5998624"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3"/>
            <p:cNvSpPr/>
            <p:nvPr/>
          </p:nvSpPr>
          <p:spPr>
            <a:xfrm>
              <a:off x="6317152"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3"/>
            <p:cNvSpPr/>
            <p:nvPr/>
          </p:nvSpPr>
          <p:spPr>
            <a:xfrm>
              <a:off x="6635615" y="0"/>
              <a:ext cx="7479" cy="2884827"/>
            </a:xfrm>
            <a:custGeom>
              <a:avLst/>
              <a:gdLst/>
              <a:ahLst/>
              <a:cxnLst/>
              <a:rect l="l" t="t" r="r" b="b"/>
              <a:pathLst>
                <a:path w="114"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3"/>
            <p:cNvSpPr/>
            <p:nvPr/>
          </p:nvSpPr>
          <p:spPr>
            <a:xfrm>
              <a:off x="6954208"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3"/>
            <p:cNvSpPr/>
            <p:nvPr/>
          </p:nvSpPr>
          <p:spPr>
            <a:xfrm>
              <a:off x="7272736"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3"/>
            <p:cNvSpPr/>
            <p:nvPr/>
          </p:nvSpPr>
          <p:spPr>
            <a:xfrm>
              <a:off x="0" y="70857"/>
              <a:ext cx="7440875" cy="7479"/>
            </a:xfrm>
            <a:custGeom>
              <a:avLst/>
              <a:gdLst/>
              <a:ahLst/>
              <a:cxnLst/>
              <a:rect l="l" t="t" r="r" b="b"/>
              <a:pathLst>
                <a:path w="113415" h="114" extrusionOk="0">
                  <a:moveTo>
                    <a:pt x="0" y="0"/>
                  </a:moveTo>
                  <a:lnTo>
                    <a:pt x="0" y="114"/>
                  </a:lnTo>
                  <a:lnTo>
                    <a:pt x="113414" y="114"/>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3"/>
            <p:cNvSpPr/>
            <p:nvPr/>
          </p:nvSpPr>
          <p:spPr>
            <a:xfrm>
              <a:off x="0" y="374885"/>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3"/>
            <p:cNvSpPr/>
            <p:nvPr/>
          </p:nvSpPr>
          <p:spPr>
            <a:xfrm>
              <a:off x="0" y="678783"/>
              <a:ext cx="7440875" cy="7479"/>
            </a:xfrm>
            <a:custGeom>
              <a:avLst/>
              <a:gdLst/>
              <a:ahLst/>
              <a:cxnLst/>
              <a:rect l="l" t="t" r="r" b="b"/>
              <a:pathLst>
                <a:path w="113415" h="114" extrusionOk="0">
                  <a:moveTo>
                    <a:pt x="0" y="0"/>
                  </a:moveTo>
                  <a:lnTo>
                    <a:pt x="0" y="114"/>
                  </a:lnTo>
                  <a:lnTo>
                    <a:pt x="113414" y="114"/>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3"/>
            <p:cNvSpPr/>
            <p:nvPr/>
          </p:nvSpPr>
          <p:spPr>
            <a:xfrm>
              <a:off x="0" y="982811"/>
              <a:ext cx="7440875" cy="7414"/>
            </a:xfrm>
            <a:custGeom>
              <a:avLst/>
              <a:gdLst/>
              <a:ahLst/>
              <a:cxnLst/>
              <a:rect l="l" t="t" r="r" b="b"/>
              <a:pathLst>
                <a:path w="113415" h="113"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3"/>
            <p:cNvSpPr/>
            <p:nvPr/>
          </p:nvSpPr>
          <p:spPr>
            <a:xfrm>
              <a:off x="0" y="1286708"/>
              <a:ext cx="7440875" cy="7545"/>
            </a:xfrm>
            <a:custGeom>
              <a:avLst/>
              <a:gdLst/>
              <a:ahLst/>
              <a:cxnLst/>
              <a:rect l="l" t="t" r="r" b="b"/>
              <a:pathLst>
                <a:path w="113415" h="115" extrusionOk="0">
                  <a:moveTo>
                    <a:pt x="0" y="1"/>
                  </a:moveTo>
                  <a:lnTo>
                    <a:pt x="0" y="114"/>
                  </a:lnTo>
                  <a:lnTo>
                    <a:pt x="113414" y="114"/>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3"/>
            <p:cNvSpPr/>
            <p:nvPr/>
          </p:nvSpPr>
          <p:spPr>
            <a:xfrm>
              <a:off x="0" y="1590737"/>
              <a:ext cx="7440875" cy="7414"/>
            </a:xfrm>
            <a:custGeom>
              <a:avLst/>
              <a:gdLst/>
              <a:ahLst/>
              <a:cxnLst/>
              <a:rect l="l" t="t" r="r" b="b"/>
              <a:pathLst>
                <a:path w="113415" h="113" extrusionOk="0">
                  <a:moveTo>
                    <a:pt x="0" y="1"/>
                  </a:moveTo>
                  <a:lnTo>
                    <a:pt x="0" y="112"/>
                  </a:lnTo>
                  <a:lnTo>
                    <a:pt x="113414" y="112"/>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3"/>
            <p:cNvSpPr/>
            <p:nvPr/>
          </p:nvSpPr>
          <p:spPr>
            <a:xfrm>
              <a:off x="0" y="1894700"/>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3"/>
            <p:cNvSpPr/>
            <p:nvPr/>
          </p:nvSpPr>
          <p:spPr>
            <a:xfrm>
              <a:off x="0" y="2198597"/>
              <a:ext cx="7440875" cy="7479"/>
            </a:xfrm>
            <a:custGeom>
              <a:avLst/>
              <a:gdLst/>
              <a:ahLst/>
              <a:cxnLst/>
              <a:rect l="l" t="t" r="r" b="b"/>
              <a:pathLst>
                <a:path w="113415" h="114" extrusionOk="0">
                  <a:moveTo>
                    <a:pt x="0" y="0"/>
                  </a:moveTo>
                  <a:lnTo>
                    <a:pt x="0" y="114"/>
                  </a:lnTo>
                  <a:lnTo>
                    <a:pt x="113414" y="114"/>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3"/>
            <p:cNvSpPr/>
            <p:nvPr/>
          </p:nvSpPr>
          <p:spPr>
            <a:xfrm>
              <a:off x="0" y="2502625"/>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3"/>
            <p:cNvSpPr/>
            <p:nvPr/>
          </p:nvSpPr>
          <p:spPr>
            <a:xfrm>
              <a:off x="0" y="2806523"/>
              <a:ext cx="7440875" cy="7479"/>
            </a:xfrm>
            <a:custGeom>
              <a:avLst/>
              <a:gdLst/>
              <a:ahLst/>
              <a:cxnLst/>
              <a:rect l="l" t="t" r="r" b="b"/>
              <a:pathLst>
                <a:path w="113415" h="114" extrusionOk="0">
                  <a:moveTo>
                    <a:pt x="0" y="1"/>
                  </a:moveTo>
                  <a:lnTo>
                    <a:pt x="0" y="114"/>
                  </a:lnTo>
                  <a:lnTo>
                    <a:pt x="113414" y="114"/>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3"/>
            <p:cNvSpPr/>
            <p:nvPr/>
          </p:nvSpPr>
          <p:spPr>
            <a:xfrm>
              <a:off x="265057"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3"/>
            <p:cNvSpPr/>
            <p:nvPr/>
          </p:nvSpPr>
          <p:spPr>
            <a:xfrm>
              <a:off x="583651"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3"/>
            <p:cNvSpPr/>
            <p:nvPr/>
          </p:nvSpPr>
          <p:spPr>
            <a:xfrm>
              <a:off x="902179"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3"/>
            <p:cNvSpPr/>
            <p:nvPr/>
          </p:nvSpPr>
          <p:spPr>
            <a:xfrm>
              <a:off x="1220641"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3"/>
            <p:cNvSpPr/>
            <p:nvPr/>
          </p:nvSpPr>
          <p:spPr>
            <a:xfrm>
              <a:off x="1539169"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3"/>
            <p:cNvSpPr/>
            <p:nvPr/>
          </p:nvSpPr>
          <p:spPr>
            <a:xfrm>
              <a:off x="1857762" y="2431703"/>
              <a:ext cx="7414" cy="1720754"/>
            </a:xfrm>
            <a:custGeom>
              <a:avLst/>
              <a:gdLst/>
              <a:ahLst/>
              <a:cxnLst/>
              <a:rect l="l" t="t" r="r" b="b"/>
              <a:pathLst>
                <a:path w="113"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3"/>
            <p:cNvSpPr/>
            <p:nvPr/>
          </p:nvSpPr>
          <p:spPr>
            <a:xfrm>
              <a:off x="2176224"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3"/>
            <p:cNvSpPr/>
            <p:nvPr/>
          </p:nvSpPr>
          <p:spPr>
            <a:xfrm>
              <a:off x="2494752"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3"/>
            <p:cNvSpPr/>
            <p:nvPr/>
          </p:nvSpPr>
          <p:spPr>
            <a:xfrm>
              <a:off x="2813346"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3"/>
            <p:cNvSpPr/>
            <p:nvPr/>
          </p:nvSpPr>
          <p:spPr>
            <a:xfrm>
              <a:off x="3131874"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3"/>
            <p:cNvSpPr/>
            <p:nvPr/>
          </p:nvSpPr>
          <p:spPr>
            <a:xfrm>
              <a:off x="3450336" y="2431703"/>
              <a:ext cx="7479" cy="1720754"/>
            </a:xfrm>
            <a:custGeom>
              <a:avLst/>
              <a:gdLst/>
              <a:ahLst/>
              <a:cxnLst/>
              <a:rect l="l" t="t" r="r" b="b"/>
              <a:pathLst>
                <a:path w="114"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3"/>
            <p:cNvSpPr/>
            <p:nvPr/>
          </p:nvSpPr>
          <p:spPr>
            <a:xfrm>
              <a:off x="3768929"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3"/>
            <p:cNvSpPr/>
            <p:nvPr/>
          </p:nvSpPr>
          <p:spPr>
            <a:xfrm>
              <a:off x="4087457"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3"/>
            <p:cNvSpPr/>
            <p:nvPr/>
          </p:nvSpPr>
          <p:spPr>
            <a:xfrm>
              <a:off x="4405920"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3"/>
            <p:cNvSpPr/>
            <p:nvPr/>
          </p:nvSpPr>
          <p:spPr>
            <a:xfrm>
              <a:off x="4724447"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3"/>
            <p:cNvSpPr/>
            <p:nvPr/>
          </p:nvSpPr>
          <p:spPr>
            <a:xfrm>
              <a:off x="5043041" y="2431703"/>
              <a:ext cx="7414" cy="1720754"/>
            </a:xfrm>
            <a:custGeom>
              <a:avLst/>
              <a:gdLst/>
              <a:ahLst/>
              <a:cxnLst/>
              <a:rect l="l" t="t" r="r" b="b"/>
              <a:pathLst>
                <a:path w="113"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3"/>
            <p:cNvSpPr/>
            <p:nvPr/>
          </p:nvSpPr>
          <p:spPr>
            <a:xfrm>
              <a:off x="5361634"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3"/>
            <p:cNvSpPr/>
            <p:nvPr/>
          </p:nvSpPr>
          <p:spPr>
            <a:xfrm>
              <a:off x="5680031"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3"/>
            <p:cNvSpPr/>
            <p:nvPr/>
          </p:nvSpPr>
          <p:spPr>
            <a:xfrm>
              <a:off x="5998624"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3"/>
            <p:cNvSpPr/>
            <p:nvPr/>
          </p:nvSpPr>
          <p:spPr>
            <a:xfrm>
              <a:off x="6317152"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3"/>
            <p:cNvSpPr/>
            <p:nvPr/>
          </p:nvSpPr>
          <p:spPr>
            <a:xfrm>
              <a:off x="6635615" y="2431703"/>
              <a:ext cx="7479" cy="1720754"/>
            </a:xfrm>
            <a:custGeom>
              <a:avLst/>
              <a:gdLst/>
              <a:ahLst/>
              <a:cxnLst/>
              <a:rect l="l" t="t" r="r" b="b"/>
              <a:pathLst>
                <a:path w="114"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3"/>
            <p:cNvSpPr/>
            <p:nvPr/>
          </p:nvSpPr>
          <p:spPr>
            <a:xfrm>
              <a:off x="6954208"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3"/>
            <p:cNvSpPr/>
            <p:nvPr/>
          </p:nvSpPr>
          <p:spPr>
            <a:xfrm>
              <a:off x="7272736"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3"/>
            <p:cNvSpPr/>
            <p:nvPr/>
          </p:nvSpPr>
          <p:spPr>
            <a:xfrm>
              <a:off x="0" y="2502494"/>
              <a:ext cx="7440875" cy="7479"/>
            </a:xfrm>
            <a:custGeom>
              <a:avLst/>
              <a:gdLst/>
              <a:ahLst/>
              <a:cxnLst/>
              <a:rect l="l" t="t" r="r" b="b"/>
              <a:pathLst>
                <a:path w="113415" h="114" extrusionOk="0">
                  <a:moveTo>
                    <a:pt x="0" y="1"/>
                  </a:moveTo>
                  <a:lnTo>
                    <a:pt x="0" y="114"/>
                  </a:lnTo>
                  <a:lnTo>
                    <a:pt x="113414" y="114"/>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3"/>
            <p:cNvSpPr/>
            <p:nvPr/>
          </p:nvSpPr>
          <p:spPr>
            <a:xfrm>
              <a:off x="0" y="2806523"/>
              <a:ext cx="7440875" cy="7414"/>
            </a:xfrm>
            <a:custGeom>
              <a:avLst/>
              <a:gdLst/>
              <a:ahLst/>
              <a:cxnLst/>
              <a:rect l="l" t="t" r="r" b="b"/>
              <a:pathLst>
                <a:path w="113415" h="113" extrusionOk="0">
                  <a:moveTo>
                    <a:pt x="0" y="1"/>
                  </a:moveTo>
                  <a:lnTo>
                    <a:pt x="0" y="112"/>
                  </a:lnTo>
                  <a:lnTo>
                    <a:pt x="113414" y="112"/>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3"/>
            <p:cNvSpPr/>
            <p:nvPr/>
          </p:nvSpPr>
          <p:spPr>
            <a:xfrm>
              <a:off x="0" y="3110420"/>
              <a:ext cx="7440875" cy="7545"/>
            </a:xfrm>
            <a:custGeom>
              <a:avLst/>
              <a:gdLst/>
              <a:ahLst/>
              <a:cxnLst/>
              <a:rect l="l" t="t" r="r" b="b"/>
              <a:pathLst>
                <a:path w="113415" h="115" extrusionOk="0">
                  <a:moveTo>
                    <a:pt x="0" y="1"/>
                  </a:moveTo>
                  <a:lnTo>
                    <a:pt x="0" y="114"/>
                  </a:lnTo>
                  <a:lnTo>
                    <a:pt x="113414" y="114"/>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3"/>
            <p:cNvSpPr/>
            <p:nvPr/>
          </p:nvSpPr>
          <p:spPr>
            <a:xfrm>
              <a:off x="0" y="3414448"/>
              <a:ext cx="7440875" cy="7414"/>
            </a:xfrm>
            <a:custGeom>
              <a:avLst/>
              <a:gdLst/>
              <a:ahLst/>
              <a:cxnLst/>
              <a:rect l="l" t="t" r="r" b="b"/>
              <a:pathLst>
                <a:path w="113415" h="113" extrusionOk="0">
                  <a:moveTo>
                    <a:pt x="0" y="1"/>
                  </a:moveTo>
                  <a:lnTo>
                    <a:pt x="0" y="112"/>
                  </a:lnTo>
                  <a:lnTo>
                    <a:pt x="113414" y="112"/>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3"/>
            <p:cNvSpPr/>
            <p:nvPr/>
          </p:nvSpPr>
          <p:spPr>
            <a:xfrm>
              <a:off x="0" y="3718411"/>
              <a:ext cx="7440875" cy="7479"/>
            </a:xfrm>
            <a:custGeom>
              <a:avLst/>
              <a:gdLst/>
              <a:ahLst/>
              <a:cxnLst/>
              <a:rect l="l" t="t" r="r" b="b"/>
              <a:pathLst>
                <a:path w="113415" h="114" extrusionOk="0">
                  <a:moveTo>
                    <a:pt x="0" y="0"/>
                  </a:moveTo>
                  <a:lnTo>
                    <a:pt x="0" y="113"/>
                  </a:lnTo>
                  <a:lnTo>
                    <a:pt x="113414" y="113"/>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3"/>
            <p:cNvSpPr/>
            <p:nvPr/>
          </p:nvSpPr>
          <p:spPr>
            <a:xfrm>
              <a:off x="0" y="4022440"/>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 name="Google Shape;146;p3"/>
          <p:cNvGrpSpPr/>
          <p:nvPr/>
        </p:nvGrpSpPr>
        <p:grpSpPr>
          <a:xfrm>
            <a:off x="502465" y="399924"/>
            <a:ext cx="8139069" cy="4343656"/>
            <a:chOff x="916986" y="2500875"/>
            <a:chExt cx="2280618" cy="1217119"/>
          </a:xfrm>
        </p:grpSpPr>
        <p:sp>
          <p:nvSpPr>
            <p:cNvPr id="147" name="Google Shape;147;p3"/>
            <p:cNvSpPr/>
            <p:nvPr/>
          </p:nvSpPr>
          <p:spPr>
            <a:xfrm>
              <a:off x="930568" y="2514572"/>
              <a:ext cx="105996" cy="1189768"/>
            </a:xfrm>
            <a:custGeom>
              <a:avLst/>
              <a:gdLst/>
              <a:ahLst/>
              <a:cxnLst/>
              <a:rect l="l" t="t" r="r" b="b"/>
              <a:pathLst>
                <a:path w="1834" h="20586" extrusionOk="0">
                  <a:moveTo>
                    <a:pt x="1147" y="1"/>
                  </a:moveTo>
                  <a:cubicBezTo>
                    <a:pt x="515" y="1"/>
                    <a:pt x="1" y="509"/>
                    <a:pt x="1" y="1139"/>
                  </a:cubicBezTo>
                  <a:lnTo>
                    <a:pt x="1" y="1854"/>
                  </a:lnTo>
                  <a:cubicBezTo>
                    <a:pt x="440" y="1854"/>
                    <a:pt x="796" y="2209"/>
                    <a:pt x="796" y="2645"/>
                  </a:cubicBezTo>
                  <a:cubicBezTo>
                    <a:pt x="796" y="3081"/>
                    <a:pt x="440" y="3433"/>
                    <a:pt x="1" y="3433"/>
                  </a:cubicBezTo>
                  <a:lnTo>
                    <a:pt x="1" y="4390"/>
                  </a:lnTo>
                  <a:cubicBezTo>
                    <a:pt x="440" y="4390"/>
                    <a:pt x="796" y="4745"/>
                    <a:pt x="796" y="5181"/>
                  </a:cubicBezTo>
                  <a:cubicBezTo>
                    <a:pt x="796" y="5615"/>
                    <a:pt x="440" y="5969"/>
                    <a:pt x="1" y="5969"/>
                  </a:cubicBezTo>
                  <a:lnTo>
                    <a:pt x="1" y="6924"/>
                  </a:lnTo>
                  <a:cubicBezTo>
                    <a:pt x="440" y="6924"/>
                    <a:pt x="796" y="7281"/>
                    <a:pt x="796" y="7717"/>
                  </a:cubicBezTo>
                  <a:cubicBezTo>
                    <a:pt x="796" y="8151"/>
                    <a:pt x="440" y="8505"/>
                    <a:pt x="1" y="8505"/>
                  </a:cubicBezTo>
                  <a:lnTo>
                    <a:pt x="1" y="9460"/>
                  </a:lnTo>
                  <a:cubicBezTo>
                    <a:pt x="440" y="9460"/>
                    <a:pt x="796" y="9815"/>
                    <a:pt x="796" y="10251"/>
                  </a:cubicBezTo>
                  <a:cubicBezTo>
                    <a:pt x="796" y="10687"/>
                    <a:pt x="440" y="11041"/>
                    <a:pt x="1" y="11041"/>
                  </a:cubicBezTo>
                  <a:lnTo>
                    <a:pt x="1" y="11996"/>
                  </a:lnTo>
                  <a:cubicBezTo>
                    <a:pt x="440" y="11996"/>
                    <a:pt x="796" y="12351"/>
                    <a:pt x="796" y="12787"/>
                  </a:cubicBezTo>
                  <a:cubicBezTo>
                    <a:pt x="796" y="13222"/>
                    <a:pt x="440" y="13575"/>
                    <a:pt x="1" y="13575"/>
                  </a:cubicBezTo>
                  <a:lnTo>
                    <a:pt x="1" y="14532"/>
                  </a:lnTo>
                  <a:cubicBezTo>
                    <a:pt x="440" y="14532"/>
                    <a:pt x="796" y="14886"/>
                    <a:pt x="796" y="15322"/>
                  </a:cubicBezTo>
                  <a:cubicBezTo>
                    <a:pt x="796" y="15758"/>
                    <a:pt x="440" y="16111"/>
                    <a:pt x="1" y="16111"/>
                  </a:cubicBezTo>
                  <a:lnTo>
                    <a:pt x="1" y="17068"/>
                  </a:lnTo>
                  <a:cubicBezTo>
                    <a:pt x="440" y="17068"/>
                    <a:pt x="796" y="17422"/>
                    <a:pt x="796" y="17856"/>
                  </a:cubicBezTo>
                  <a:cubicBezTo>
                    <a:pt x="796" y="18292"/>
                    <a:pt x="440" y="18647"/>
                    <a:pt x="1" y="18647"/>
                  </a:cubicBezTo>
                  <a:lnTo>
                    <a:pt x="1" y="19448"/>
                  </a:lnTo>
                  <a:cubicBezTo>
                    <a:pt x="1" y="20077"/>
                    <a:pt x="515" y="20586"/>
                    <a:pt x="1147" y="20586"/>
                  </a:cubicBezTo>
                  <a:lnTo>
                    <a:pt x="1833" y="20586"/>
                  </a:lnTo>
                  <a:lnTo>
                    <a:pt x="183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3"/>
            <p:cNvSpPr/>
            <p:nvPr/>
          </p:nvSpPr>
          <p:spPr>
            <a:xfrm>
              <a:off x="1036508" y="2514572"/>
              <a:ext cx="2147431" cy="1189768"/>
            </a:xfrm>
            <a:custGeom>
              <a:avLst/>
              <a:gdLst/>
              <a:ahLst/>
              <a:cxnLst/>
              <a:rect l="l" t="t" r="r" b="b"/>
              <a:pathLst>
                <a:path w="37156" h="20586" extrusionOk="0">
                  <a:moveTo>
                    <a:pt x="0" y="1"/>
                  </a:moveTo>
                  <a:lnTo>
                    <a:pt x="0" y="20586"/>
                  </a:lnTo>
                  <a:lnTo>
                    <a:pt x="36303" y="20586"/>
                  </a:lnTo>
                  <a:cubicBezTo>
                    <a:pt x="36773" y="20586"/>
                    <a:pt x="37156" y="20205"/>
                    <a:pt x="37156" y="19733"/>
                  </a:cubicBezTo>
                  <a:lnTo>
                    <a:pt x="37156" y="851"/>
                  </a:lnTo>
                  <a:cubicBezTo>
                    <a:pt x="37156" y="382"/>
                    <a:pt x="36773" y="1"/>
                    <a:pt x="363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3"/>
            <p:cNvSpPr/>
            <p:nvPr/>
          </p:nvSpPr>
          <p:spPr>
            <a:xfrm>
              <a:off x="916986" y="2500875"/>
              <a:ext cx="93570" cy="139459"/>
            </a:xfrm>
            <a:custGeom>
              <a:avLst/>
              <a:gdLst/>
              <a:ahLst/>
              <a:cxnLst/>
              <a:rect l="l" t="t" r="r" b="b"/>
              <a:pathLst>
                <a:path w="1619" h="2413" extrusionOk="0">
                  <a:moveTo>
                    <a:pt x="1382" y="0"/>
                  </a:moveTo>
                  <a:cubicBezTo>
                    <a:pt x="620" y="0"/>
                    <a:pt x="0" y="617"/>
                    <a:pt x="0" y="1376"/>
                  </a:cubicBezTo>
                  <a:lnTo>
                    <a:pt x="0" y="2177"/>
                  </a:lnTo>
                  <a:cubicBezTo>
                    <a:pt x="0" y="2308"/>
                    <a:pt x="106" y="2412"/>
                    <a:pt x="236" y="2412"/>
                  </a:cubicBezTo>
                  <a:cubicBezTo>
                    <a:pt x="367" y="2412"/>
                    <a:pt x="473" y="2308"/>
                    <a:pt x="473" y="2177"/>
                  </a:cubicBezTo>
                  <a:lnTo>
                    <a:pt x="473" y="1376"/>
                  </a:lnTo>
                  <a:cubicBezTo>
                    <a:pt x="473" y="878"/>
                    <a:pt x="881" y="474"/>
                    <a:pt x="1382" y="474"/>
                  </a:cubicBezTo>
                  <a:cubicBezTo>
                    <a:pt x="1512" y="474"/>
                    <a:pt x="1618" y="367"/>
                    <a:pt x="1618" y="238"/>
                  </a:cubicBezTo>
                  <a:cubicBezTo>
                    <a:pt x="1618" y="107"/>
                    <a:pt x="1512" y="0"/>
                    <a:pt x="13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3"/>
            <p:cNvSpPr/>
            <p:nvPr/>
          </p:nvSpPr>
          <p:spPr>
            <a:xfrm>
              <a:off x="916986" y="3578650"/>
              <a:ext cx="133160" cy="139344"/>
            </a:xfrm>
            <a:custGeom>
              <a:avLst/>
              <a:gdLst/>
              <a:ahLst/>
              <a:cxnLst/>
              <a:rect l="l" t="t" r="r" b="b"/>
              <a:pathLst>
                <a:path w="2304" h="2411" extrusionOk="0">
                  <a:moveTo>
                    <a:pt x="236" y="0"/>
                  </a:moveTo>
                  <a:cubicBezTo>
                    <a:pt x="106" y="0"/>
                    <a:pt x="0" y="106"/>
                    <a:pt x="0" y="236"/>
                  </a:cubicBezTo>
                  <a:lnTo>
                    <a:pt x="0" y="1037"/>
                  </a:lnTo>
                  <a:cubicBezTo>
                    <a:pt x="0" y="1795"/>
                    <a:pt x="620" y="2410"/>
                    <a:pt x="1382" y="2410"/>
                  </a:cubicBezTo>
                  <a:lnTo>
                    <a:pt x="2068" y="2410"/>
                  </a:lnTo>
                  <a:cubicBezTo>
                    <a:pt x="2199" y="2410"/>
                    <a:pt x="2304" y="2306"/>
                    <a:pt x="2304" y="2175"/>
                  </a:cubicBezTo>
                  <a:cubicBezTo>
                    <a:pt x="2304" y="2043"/>
                    <a:pt x="2199" y="1939"/>
                    <a:pt x="2068" y="1939"/>
                  </a:cubicBezTo>
                  <a:lnTo>
                    <a:pt x="1382" y="1939"/>
                  </a:lnTo>
                  <a:cubicBezTo>
                    <a:pt x="881" y="1939"/>
                    <a:pt x="473" y="1535"/>
                    <a:pt x="473" y="1037"/>
                  </a:cubicBezTo>
                  <a:lnTo>
                    <a:pt x="473" y="236"/>
                  </a:lnTo>
                  <a:cubicBezTo>
                    <a:pt x="473" y="106"/>
                    <a:pt x="367" y="0"/>
                    <a:pt x="2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3"/>
            <p:cNvSpPr/>
            <p:nvPr/>
          </p:nvSpPr>
          <p:spPr>
            <a:xfrm>
              <a:off x="2917819" y="3493113"/>
              <a:ext cx="279786" cy="224880"/>
            </a:xfrm>
            <a:custGeom>
              <a:avLst/>
              <a:gdLst/>
              <a:ahLst/>
              <a:cxnLst/>
              <a:rect l="l" t="t" r="r" b="b"/>
              <a:pathLst>
                <a:path w="4841" h="3891" extrusionOk="0">
                  <a:moveTo>
                    <a:pt x="4605" y="0"/>
                  </a:moveTo>
                  <a:cubicBezTo>
                    <a:pt x="4473" y="0"/>
                    <a:pt x="4367" y="107"/>
                    <a:pt x="4367" y="236"/>
                  </a:cubicBezTo>
                  <a:lnTo>
                    <a:pt x="4367" y="2802"/>
                  </a:lnTo>
                  <a:cubicBezTo>
                    <a:pt x="4367" y="3142"/>
                    <a:pt x="4092" y="3419"/>
                    <a:pt x="3752" y="3419"/>
                  </a:cubicBezTo>
                  <a:lnTo>
                    <a:pt x="238" y="3419"/>
                  </a:lnTo>
                  <a:cubicBezTo>
                    <a:pt x="107" y="3419"/>
                    <a:pt x="1" y="3523"/>
                    <a:pt x="1" y="3655"/>
                  </a:cubicBezTo>
                  <a:cubicBezTo>
                    <a:pt x="1" y="3786"/>
                    <a:pt x="107" y="3890"/>
                    <a:pt x="238" y="3890"/>
                  </a:cubicBezTo>
                  <a:lnTo>
                    <a:pt x="3752" y="3890"/>
                  </a:lnTo>
                  <a:cubicBezTo>
                    <a:pt x="4353" y="3890"/>
                    <a:pt x="4840" y="3403"/>
                    <a:pt x="4840" y="2802"/>
                  </a:cubicBezTo>
                  <a:lnTo>
                    <a:pt x="4840" y="236"/>
                  </a:lnTo>
                  <a:cubicBezTo>
                    <a:pt x="4840" y="107"/>
                    <a:pt x="4734" y="0"/>
                    <a:pt x="46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2" name="Google Shape;152;p3"/>
          <p:cNvSpPr txBox="1">
            <a:spLocks noGrp="1"/>
          </p:cNvSpPr>
          <p:nvPr>
            <p:ph type="title"/>
          </p:nvPr>
        </p:nvSpPr>
        <p:spPr>
          <a:xfrm>
            <a:off x="1291500" y="2400500"/>
            <a:ext cx="4320000" cy="9159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5000">
                <a:solidFill>
                  <a:schemeClr val="accent1"/>
                </a:solidFill>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3" name="Google Shape;153;p3"/>
          <p:cNvSpPr txBox="1">
            <a:spLocks noGrp="1"/>
          </p:cNvSpPr>
          <p:nvPr>
            <p:ph type="title" idx="2" hasCustomPrompt="1"/>
          </p:nvPr>
        </p:nvSpPr>
        <p:spPr>
          <a:xfrm>
            <a:off x="1291500" y="1241525"/>
            <a:ext cx="1652100" cy="915900"/>
          </a:xfrm>
          <a:prstGeom prst="rect">
            <a:avLst/>
          </a:prstGeom>
          <a:noFill/>
        </p:spPr>
        <p:txBody>
          <a:bodyPr spcFirstLastPara="1" wrap="square" lIns="91425" tIns="91425" rIns="91425" bIns="91425" anchor="ctr" anchorCtr="0">
            <a:noAutofit/>
          </a:bodyPr>
          <a:lstStyle>
            <a:lvl1pPr lvl="0" rtl="0">
              <a:spcBef>
                <a:spcPts val="0"/>
              </a:spcBef>
              <a:spcAft>
                <a:spcPts val="0"/>
              </a:spcAft>
              <a:buClr>
                <a:schemeClr val="lt1"/>
              </a:buClr>
              <a:buSzPts val="6000"/>
              <a:buNone/>
              <a:defRPr sz="60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54" name="Google Shape;154;p3"/>
          <p:cNvSpPr txBox="1">
            <a:spLocks noGrp="1"/>
          </p:cNvSpPr>
          <p:nvPr>
            <p:ph type="subTitle" idx="1"/>
          </p:nvPr>
        </p:nvSpPr>
        <p:spPr>
          <a:xfrm>
            <a:off x="1291500" y="3360725"/>
            <a:ext cx="4320000" cy="375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5" name="Google Shape;155;p3"/>
          <p:cNvSpPr/>
          <p:nvPr/>
        </p:nvSpPr>
        <p:spPr>
          <a:xfrm>
            <a:off x="1190841" y="4876886"/>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3"/>
          <p:cNvSpPr/>
          <p:nvPr/>
        </p:nvSpPr>
        <p:spPr>
          <a:xfrm>
            <a:off x="212841" y="4445786"/>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four columns">
  <p:cSld name="CUSTOM_5">
    <p:bg>
      <p:bgPr>
        <a:solidFill>
          <a:schemeClr val="dk2"/>
        </a:solidFill>
        <a:effectLst/>
      </p:bgPr>
    </p:bg>
    <p:spTree>
      <p:nvGrpSpPr>
        <p:cNvPr id="1" name="Shape 1336"/>
        <p:cNvGrpSpPr/>
        <p:nvPr/>
      </p:nvGrpSpPr>
      <p:grpSpPr>
        <a:xfrm>
          <a:off x="0" y="0"/>
          <a:ext cx="0" cy="0"/>
          <a:chOff x="0" y="0"/>
          <a:chExt cx="0" cy="0"/>
        </a:xfrm>
      </p:grpSpPr>
      <p:grpSp>
        <p:nvGrpSpPr>
          <p:cNvPr id="1337" name="Google Shape;1337;p22"/>
          <p:cNvGrpSpPr/>
          <p:nvPr/>
        </p:nvGrpSpPr>
        <p:grpSpPr>
          <a:xfrm>
            <a:off x="0" y="0"/>
            <a:ext cx="9144091" cy="5143648"/>
            <a:chOff x="0" y="0"/>
            <a:chExt cx="7440875" cy="4152456"/>
          </a:xfrm>
        </p:grpSpPr>
        <p:sp>
          <p:nvSpPr>
            <p:cNvPr id="1338" name="Google Shape;1338;p22"/>
            <p:cNvSpPr/>
            <p:nvPr/>
          </p:nvSpPr>
          <p:spPr>
            <a:xfrm>
              <a:off x="265057"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22"/>
            <p:cNvSpPr/>
            <p:nvPr/>
          </p:nvSpPr>
          <p:spPr>
            <a:xfrm>
              <a:off x="583651"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22"/>
            <p:cNvSpPr/>
            <p:nvPr/>
          </p:nvSpPr>
          <p:spPr>
            <a:xfrm>
              <a:off x="902179"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22"/>
            <p:cNvSpPr/>
            <p:nvPr/>
          </p:nvSpPr>
          <p:spPr>
            <a:xfrm>
              <a:off x="1220641"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22"/>
            <p:cNvSpPr/>
            <p:nvPr/>
          </p:nvSpPr>
          <p:spPr>
            <a:xfrm>
              <a:off x="1539169"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22"/>
            <p:cNvSpPr/>
            <p:nvPr/>
          </p:nvSpPr>
          <p:spPr>
            <a:xfrm>
              <a:off x="1857762" y="0"/>
              <a:ext cx="7414" cy="2884827"/>
            </a:xfrm>
            <a:custGeom>
              <a:avLst/>
              <a:gdLst/>
              <a:ahLst/>
              <a:cxnLst/>
              <a:rect l="l" t="t" r="r" b="b"/>
              <a:pathLst>
                <a:path w="113"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22"/>
            <p:cNvSpPr/>
            <p:nvPr/>
          </p:nvSpPr>
          <p:spPr>
            <a:xfrm>
              <a:off x="2176224"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22"/>
            <p:cNvSpPr/>
            <p:nvPr/>
          </p:nvSpPr>
          <p:spPr>
            <a:xfrm>
              <a:off x="2494752"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22"/>
            <p:cNvSpPr/>
            <p:nvPr/>
          </p:nvSpPr>
          <p:spPr>
            <a:xfrm>
              <a:off x="2813346"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22"/>
            <p:cNvSpPr/>
            <p:nvPr/>
          </p:nvSpPr>
          <p:spPr>
            <a:xfrm>
              <a:off x="3131874"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22"/>
            <p:cNvSpPr/>
            <p:nvPr/>
          </p:nvSpPr>
          <p:spPr>
            <a:xfrm>
              <a:off x="3450336" y="0"/>
              <a:ext cx="7479" cy="2884827"/>
            </a:xfrm>
            <a:custGeom>
              <a:avLst/>
              <a:gdLst/>
              <a:ahLst/>
              <a:cxnLst/>
              <a:rect l="l" t="t" r="r" b="b"/>
              <a:pathLst>
                <a:path w="114"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22"/>
            <p:cNvSpPr/>
            <p:nvPr/>
          </p:nvSpPr>
          <p:spPr>
            <a:xfrm>
              <a:off x="3768929"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22"/>
            <p:cNvSpPr/>
            <p:nvPr/>
          </p:nvSpPr>
          <p:spPr>
            <a:xfrm>
              <a:off x="4087457"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22"/>
            <p:cNvSpPr/>
            <p:nvPr/>
          </p:nvSpPr>
          <p:spPr>
            <a:xfrm>
              <a:off x="4405920"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22"/>
            <p:cNvSpPr/>
            <p:nvPr/>
          </p:nvSpPr>
          <p:spPr>
            <a:xfrm>
              <a:off x="4724447"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22"/>
            <p:cNvSpPr/>
            <p:nvPr/>
          </p:nvSpPr>
          <p:spPr>
            <a:xfrm>
              <a:off x="5043041" y="0"/>
              <a:ext cx="7414" cy="2884827"/>
            </a:xfrm>
            <a:custGeom>
              <a:avLst/>
              <a:gdLst/>
              <a:ahLst/>
              <a:cxnLst/>
              <a:rect l="l" t="t" r="r" b="b"/>
              <a:pathLst>
                <a:path w="113"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22"/>
            <p:cNvSpPr/>
            <p:nvPr/>
          </p:nvSpPr>
          <p:spPr>
            <a:xfrm>
              <a:off x="5361634"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22"/>
            <p:cNvSpPr/>
            <p:nvPr/>
          </p:nvSpPr>
          <p:spPr>
            <a:xfrm>
              <a:off x="5680031"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22"/>
            <p:cNvSpPr/>
            <p:nvPr/>
          </p:nvSpPr>
          <p:spPr>
            <a:xfrm>
              <a:off x="5998624"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22"/>
            <p:cNvSpPr/>
            <p:nvPr/>
          </p:nvSpPr>
          <p:spPr>
            <a:xfrm>
              <a:off x="6317152"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22"/>
            <p:cNvSpPr/>
            <p:nvPr/>
          </p:nvSpPr>
          <p:spPr>
            <a:xfrm>
              <a:off x="6635615" y="0"/>
              <a:ext cx="7479" cy="2884827"/>
            </a:xfrm>
            <a:custGeom>
              <a:avLst/>
              <a:gdLst/>
              <a:ahLst/>
              <a:cxnLst/>
              <a:rect l="l" t="t" r="r" b="b"/>
              <a:pathLst>
                <a:path w="114"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22"/>
            <p:cNvSpPr/>
            <p:nvPr/>
          </p:nvSpPr>
          <p:spPr>
            <a:xfrm>
              <a:off x="6954208"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22"/>
            <p:cNvSpPr/>
            <p:nvPr/>
          </p:nvSpPr>
          <p:spPr>
            <a:xfrm>
              <a:off x="7272736"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22"/>
            <p:cNvSpPr/>
            <p:nvPr/>
          </p:nvSpPr>
          <p:spPr>
            <a:xfrm>
              <a:off x="0" y="70857"/>
              <a:ext cx="7440875" cy="7479"/>
            </a:xfrm>
            <a:custGeom>
              <a:avLst/>
              <a:gdLst/>
              <a:ahLst/>
              <a:cxnLst/>
              <a:rect l="l" t="t" r="r" b="b"/>
              <a:pathLst>
                <a:path w="113415" h="114" extrusionOk="0">
                  <a:moveTo>
                    <a:pt x="0" y="0"/>
                  </a:moveTo>
                  <a:lnTo>
                    <a:pt x="0" y="114"/>
                  </a:lnTo>
                  <a:lnTo>
                    <a:pt x="113414" y="114"/>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22"/>
            <p:cNvSpPr/>
            <p:nvPr/>
          </p:nvSpPr>
          <p:spPr>
            <a:xfrm>
              <a:off x="0" y="374885"/>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22"/>
            <p:cNvSpPr/>
            <p:nvPr/>
          </p:nvSpPr>
          <p:spPr>
            <a:xfrm>
              <a:off x="0" y="678783"/>
              <a:ext cx="7440875" cy="7479"/>
            </a:xfrm>
            <a:custGeom>
              <a:avLst/>
              <a:gdLst/>
              <a:ahLst/>
              <a:cxnLst/>
              <a:rect l="l" t="t" r="r" b="b"/>
              <a:pathLst>
                <a:path w="113415" h="114" extrusionOk="0">
                  <a:moveTo>
                    <a:pt x="0" y="0"/>
                  </a:moveTo>
                  <a:lnTo>
                    <a:pt x="0" y="114"/>
                  </a:lnTo>
                  <a:lnTo>
                    <a:pt x="113414" y="114"/>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22"/>
            <p:cNvSpPr/>
            <p:nvPr/>
          </p:nvSpPr>
          <p:spPr>
            <a:xfrm>
              <a:off x="0" y="982811"/>
              <a:ext cx="7440875" cy="7414"/>
            </a:xfrm>
            <a:custGeom>
              <a:avLst/>
              <a:gdLst/>
              <a:ahLst/>
              <a:cxnLst/>
              <a:rect l="l" t="t" r="r" b="b"/>
              <a:pathLst>
                <a:path w="113415" h="113"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22"/>
            <p:cNvSpPr/>
            <p:nvPr/>
          </p:nvSpPr>
          <p:spPr>
            <a:xfrm>
              <a:off x="0" y="1286708"/>
              <a:ext cx="7440875" cy="7545"/>
            </a:xfrm>
            <a:custGeom>
              <a:avLst/>
              <a:gdLst/>
              <a:ahLst/>
              <a:cxnLst/>
              <a:rect l="l" t="t" r="r" b="b"/>
              <a:pathLst>
                <a:path w="113415" h="115" extrusionOk="0">
                  <a:moveTo>
                    <a:pt x="0" y="1"/>
                  </a:moveTo>
                  <a:lnTo>
                    <a:pt x="0" y="114"/>
                  </a:lnTo>
                  <a:lnTo>
                    <a:pt x="113414" y="114"/>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22"/>
            <p:cNvSpPr/>
            <p:nvPr/>
          </p:nvSpPr>
          <p:spPr>
            <a:xfrm>
              <a:off x="0" y="1590737"/>
              <a:ext cx="7440875" cy="7414"/>
            </a:xfrm>
            <a:custGeom>
              <a:avLst/>
              <a:gdLst/>
              <a:ahLst/>
              <a:cxnLst/>
              <a:rect l="l" t="t" r="r" b="b"/>
              <a:pathLst>
                <a:path w="113415" h="113" extrusionOk="0">
                  <a:moveTo>
                    <a:pt x="0" y="1"/>
                  </a:moveTo>
                  <a:lnTo>
                    <a:pt x="0" y="112"/>
                  </a:lnTo>
                  <a:lnTo>
                    <a:pt x="113414" y="112"/>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22"/>
            <p:cNvSpPr/>
            <p:nvPr/>
          </p:nvSpPr>
          <p:spPr>
            <a:xfrm>
              <a:off x="0" y="1894700"/>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22"/>
            <p:cNvSpPr/>
            <p:nvPr/>
          </p:nvSpPr>
          <p:spPr>
            <a:xfrm>
              <a:off x="0" y="2198597"/>
              <a:ext cx="7440875" cy="7479"/>
            </a:xfrm>
            <a:custGeom>
              <a:avLst/>
              <a:gdLst/>
              <a:ahLst/>
              <a:cxnLst/>
              <a:rect l="l" t="t" r="r" b="b"/>
              <a:pathLst>
                <a:path w="113415" h="114" extrusionOk="0">
                  <a:moveTo>
                    <a:pt x="0" y="0"/>
                  </a:moveTo>
                  <a:lnTo>
                    <a:pt x="0" y="114"/>
                  </a:lnTo>
                  <a:lnTo>
                    <a:pt x="113414" y="114"/>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22"/>
            <p:cNvSpPr/>
            <p:nvPr/>
          </p:nvSpPr>
          <p:spPr>
            <a:xfrm>
              <a:off x="0" y="2502625"/>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22"/>
            <p:cNvSpPr/>
            <p:nvPr/>
          </p:nvSpPr>
          <p:spPr>
            <a:xfrm>
              <a:off x="0" y="2806523"/>
              <a:ext cx="7440875" cy="7479"/>
            </a:xfrm>
            <a:custGeom>
              <a:avLst/>
              <a:gdLst/>
              <a:ahLst/>
              <a:cxnLst/>
              <a:rect l="l" t="t" r="r" b="b"/>
              <a:pathLst>
                <a:path w="113415" h="114" extrusionOk="0">
                  <a:moveTo>
                    <a:pt x="0" y="1"/>
                  </a:moveTo>
                  <a:lnTo>
                    <a:pt x="0" y="114"/>
                  </a:lnTo>
                  <a:lnTo>
                    <a:pt x="113414" y="114"/>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22"/>
            <p:cNvSpPr/>
            <p:nvPr/>
          </p:nvSpPr>
          <p:spPr>
            <a:xfrm>
              <a:off x="265057"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22"/>
            <p:cNvSpPr/>
            <p:nvPr/>
          </p:nvSpPr>
          <p:spPr>
            <a:xfrm>
              <a:off x="583651"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22"/>
            <p:cNvSpPr/>
            <p:nvPr/>
          </p:nvSpPr>
          <p:spPr>
            <a:xfrm>
              <a:off x="902179"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22"/>
            <p:cNvSpPr/>
            <p:nvPr/>
          </p:nvSpPr>
          <p:spPr>
            <a:xfrm>
              <a:off x="1220641"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22"/>
            <p:cNvSpPr/>
            <p:nvPr/>
          </p:nvSpPr>
          <p:spPr>
            <a:xfrm>
              <a:off x="1539169"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22"/>
            <p:cNvSpPr/>
            <p:nvPr/>
          </p:nvSpPr>
          <p:spPr>
            <a:xfrm>
              <a:off x="1857762" y="2431703"/>
              <a:ext cx="7414" cy="1720754"/>
            </a:xfrm>
            <a:custGeom>
              <a:avLst/>
              <a:gdLst/>
              <a:ahLst/>
              <a:cxnLst/>
              <a:rect l="l" t="t" r="r" b="b"/>
              <a:pathLst>
                <a:path w="113"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22"/>
            <p:cNvSpPr/>
            <p:nvPr/>
          </p:nvSpPr>
          <p:spPr>
            <a:xfrm>
              <a:off x="2176224"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22"/>
            <p:cNvSpPr/>
            <p:nvPr/>
          </p:nvSpPr>
          <p:spPr>
            <a:xfrm>
              <a:off x="2494752"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22"/>
            <p:cNvSpPr/>
            <p:nvPr/>
          </p:nvSpPr>
          <p:spPr>
            <a:xfrm>
              <a:off x="2813346"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22"/>
            <p:cNvSpPr/>
            <p:nvPr/>
          </p:nvSpPr>
          <p:spPr>
            <a:xfrm>
              <a:off x="3131874"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22"/>
            <p:cNvSpPr/>
            <p:nvPr/>
          </p:nvSpPr>
          <p:spPr>
            <a:xfrm>
              <a:off x="3450336" y="2431703"/>
              <a:ext cx="7479" cy="1720754"/>
            </a:xfrm>
            <a:custGeom>
              <a:avLst/>
              <a:gdLst/>
              <a:ahLst/>
              <a:cxnLst/>
              <a:rect l="l" t="t" r="r" b="b"/>
              <a:pathLst>
                <a:path w="114"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22"/>
            <p:cNvSpPr/>
            <p:nvPr/>
          </p:nvSpPr>
          <p:spPr>
            <a:xfrm>
              <a:off x="3768929"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22"/>
            <p:cNvSpPr/>
            <p:nvPr/>
          </p:nvSpPr>
          <p:spPr>
            <a:xfrm>
              <a:off x="4087457"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22"/>
            <p:cNvSpPr/>
            <p:nvPr/>
          </p:nvSpPr>
          <p:spPr>
            <a:xfrm>
              <a:off x="4405920"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22"/>
            <p:cNvSpPr/>
            <p:nvPr/>
          </p:nvSpPr>
          <p:spPr>
            <a:xfrm>
              <a:off x="4724447"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22"/>
            <p:cNvSpPr/>
            <p:nvPr/>
          </p:nvSpPr>
          <p:spPr>
            <a:xfrm>
              <a:off x="5043041" y="2431703"/>
              <a:ext cx="7414" cy="1720754"/>
            </a:xfrm>
            <a:custGeom>
              <a:avLst/>
              <a:gdLst/>
              <a:ahLst/>
              <a:cxnLst/>
              <a:rect l="l" t="t" r="r" b="b"/>
              <a:pathLst>
                <a:path w="113"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22"/>
            <p:cNvSpPr/>
            <p:nvPr/>
          </p:nvSpPr>
          <p:spPr>
            <a:xfrm>
              <a:off x="5361634"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22"/>
            <p:cNvSpPr/>
            <p:nvPr/>
          </p:nvSpPr>
          <p:spPr>
            <a:xfrm>
              <a:off x="5680031"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22"/>
            <p:cNvSpPr/>
            <p:nvPr/>
          </p:nvSpPr>
          <p:spPr>
            <a:xfrm>
              <a:off x="5998624"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22"/>
            <p:cNvSpPr/>
            <p:nvPr/>
          </p:nvSpPr>
          <p:spPr>
            <a:xfrm>
              <a:off x="6317152"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22"/>
            <p:cNvSpPr/>
            <p:nvPr/>
          </p:nvSpPr>
          <p:spPr>
            <a:xfrm>
              <a:off x="6635615" y="2431703"/>
              <a:ext cx="7479" cy="1720754"/>
            </a:xfrm>
            <a:custGeom>
              <a:avLst/>
              <a:gdLst/>
              <a:ahLst/>
              <a:cxnLst/>
              <a:rect l="l" t="t" r="r" b="b"/>
              <a:pathLst>
                <a:path w="114"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22"/>
            <p:cNvSpPr/>
            <p:nvPr/>
          </p:nvSpPr>
          <p:spPr>
            <a:xfrm>
              <a:off x="6954208"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22"/>
            <p:cNvSpPr/>
            <p:nvPr/>
          </p:nvSpPr>
          <p:spPr>
            <a:xfrm>
              <a:off x="7272736"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22"/>
            <p:cNvSpPr/>
            <p:nvPr/>
          </p:nvSpPr>
          <p:spPr>
            <a:xfrm>
              <a:off x="0" y="2502494"/>
              <a:ext cx="7440875" cy="7479"/>
            </a:xfrm>
            <a:custGeom>
              <a:avLst/>
              <a:gdLst/>
              <a:ahLst/>
              <a:cxnLst/>
              <a:rect l="l" t="t" r="r" b="b"/>
              <a:pathLst>
                <a:path w="113415" h="114" extrusionOk="0">
                  <a:moveTo>
                    <a:pt x="0" y="1"/>
                  </a:moveTo>
                  <a:lnTo>
                    <a:pt x="0" y="114"/>
                  </a:lnTo>
                  <a:lnTo>
                    <a:pt x="113414" y="114"/>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22"/>
            <p:cNvSpPr/>
            <p:nvPr/>
          </p:nvSpPr>
          <p:spPr>
            <a:xfrm>
              <a:off x="0" y="2806523"/>
              <a:ext cx="7440875" cy="7414"/>
            </a:xfrm>
            <a:custGeom>
              <a:avLst/>
              <a:gdLst/>
              <a:ahLst/>
              <a:cxnLst/>
              <a:rect l="l" t="t" r="r" b="b"/>
              <a:pathLst>
                <a:path w="113415" h="113" extrusionOk="0">
                  <a:moveTo>
                    <a:pt x="0" y="1"/>
                  </a:moveTo>
                  <a:lnTo>
                    <a:pt x="0" y="112"/>
                  </a:lnTo>
                  <a:lnTo>
                    <a:pt x="113414" y="112"/>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22"/>
            <p:cNvSpPr/>
            <p:nvPr/>
          </p:nvSpPr>
          <p:spPr>
            <a:xfrm>
              <a:off x="0" y="3110420"/>
              <a:ext cx="7440875" cy="7545"/>
            </a:xfrm>
            <a:custGeom>
              <a:avLst/>
              <a:gdLst/>
              <a:ahLst/>
              <a:cxnLst/>
              <a:rect l="l" t="t" r="r" b="b"/>
              <a:pathLst>
                <a:path w="113415" h="115" extrusionOk="0">
                  <a:moveTo>
                    <a:pt x="0" y="1"/>
                  </a:moveTo>
                  <a:lnTo>
                    <a:pt x="0" y="114"/>
                  </a:lnTo>
                  <a:lnTo>
                    <a:pt x="113414" y="114"/>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22"/>
            <p:cNvSpPr/>
            <p:nvPr/>
          </p:nvSpPr>
          <p:spPr>
            <a:xfrm>
              <a:off x="0" y="3414448"/>
              <a:ext cx="7440875" cy="7414"/>
            </a:xfrm>
            <a:custGeom>
              <a:avLst/>
              <a:gdLst/>
              <a:ahLst/>
              <a:cxnLst/>
              <a:rect l="l" t="t" r="r" b="b"/>
              <a:pathLst>
                <a:path w="113415" h="113" extrusionOk="0">
                  <a:moveTo>
                    <a:pt x="0" y="1"/>
                  </a:moveTo>
                  <a:lnTo>
                    <a:pt x="0" y="112"/>
                  </a:lnTo>
                  <a:lnTo>
                    <a:pt x="113414" y="112"/>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22"/>
            <p:cNvSpPr/>
            <p:nvPr/>
          </p:nvSpPr>
          <p:spPr>
            <a:xfrm>
              <a:off x="0" y="3718411"/>
              <a:ext cx="7440875" cy="7479"/>
            </a:xfrm>
            <a:custGeom>
              <a:avLst/>
              <a:gdLst/>
              <a:ahLst/>
              <a:cxnLst/>
              <a:rect l="l" t="t" r="r" b="b"/>
              <a:pathLst>
                <a:path w="113415" h="114" extrusionOk="0">
                  <a:moveTo>
                    <a:pt x="0" y="0"/>
                  </a:moveTo>
                  <a:lnTo>
                    <a:pt x="0" y="113"/>
                  </a:lnTo>
                  <a:lnTo>
                    <a:pt x="113414" y="113"/>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22"/>
            <p:cNvSpPr/>
            <p:nvPr/>
          </p:nvSpPr>
          <p:spPr>
            <a:xfrm>
              <a:off x="0" y="4022440"/>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0" name="Google Shape;1400;p22"/>
          <p:cNvGrpSpPr/>
          <p:nvPr/>
        </p:nvGrpSpPr>
        <p:grpSpPr>
          <a:xfrm>
            <a:off x="173287" y="130863"/>
            <a:ext cx="8797256" cy="4881744"/>
            <a:chOff x="916986" y="2500875"/>
            <a:chExt cx="2280618" cy="1217119"/>
          </a:xfrm>
        </p:grpSpPr>
        <p:sp>
          <p:nvSpPr>
            <p:cNvPr id="1401" name="Google Shape;1401;p22"/>
            <p:cNvSpPr/>
            <p:nvPr/>
          </p:nvSpPr>
          <p:spPr>
            <a:xfrm>
              <a:off x="930568" y="2514572"/>
              <a:ext cx="105996" cy="1189768"/>
            </a:xfrm>
            <a:custGeom>
              <a:avLst/>
              <a:gdLst/>
              <a:ahLst/>
              <a:cxnLst/>
              <a:rect l="l" t="t" r="r" b="b"/>
              <a:pathLst>
                <a:path w="1834" h="20586" extrusionOk="0">
                  <a:moveTo>
                    <a:pt x="1147" y="1"/>
                  </a:moveTo>
                  <a:cubicBezTo>
                    <a:pt x="515" y="1"/>
                    <a:pt x="1" y="509"/>
                    <a:pt x="1" y="1139"/>
                  </a:cubicBezTo>
                  <a:lnTo>
                    <a:pt x="1" y="1854"/>
                  </a:lnTo>
                  <a:cubicBezTo>
                    <a:pt x="440" y="1854"/>
                    <a:pt x="796" y="2209"/>
                    <a:pt x="796" y="2645"/>
                  </a:cubicBezTo>
                  <a:cubicBezTo>
                    <a:pt x="796" y="3081"/>
                    <a:pt x="440" y="3433"/>
                    <a:pt x="1" y="3433"/>
                  </a:cubicBezTo>
                  <a:lnTo>
                    <a:pt x="1" y="4390"/>
                  </a:lnTo>
                  <a:cubicBezTo>
                    <a:pt x="440" y="4390"/>
                    <a:pt x="796" y="4745"/>
                    <a:pt x="796" y="5181"/>
                  </a:cubicBezTo>
                  <a:cubicBezTo>
                    <a:pt x="796" y="5615"/>
                    <a:pt x="440" y="5969"/>
                    <a:pt x="1" y="5969"/>
                  </a:cubicBezTo>
                  <a:lnTo>
                    <a:pt x="1" y="6924"/>
                  </a:lnTo>
                  <a:cubicBezTo>
                    <a:pt x="440" y="6924"/>
                    <a:pt x="796" y="7281"/>
                    <a:pt x="796" y="7717"/>
                  </a:cubicBezTo>
                  <a:cubicBezTo>
                    <a:pt x="796" y="8151"/>
                    <a:pt x="440" y="8505"/>
                    <a:pt x="1" y="8505"/>
                  </a:cubicBezTo>
                  <a:lnTo>
                    <a:pt x="1" y="9460"/>
                  </a:lnTo>
                  <a:cubicBezTo>
                    <a:pt x="440" y="9460"/>
                    <a:pt x="796" y="9815"/>
                    <a:pt x="796" y="10251"/>
                  </a:cubicBezTo>
                  <a:cubicBezTo>
                    <a:pt x="796" y="10687"/>
                    <a:pt x="440" y="11041"/>
                    <a:pt x="1" y="11041"/>
                  </a:cubicBezTo>
                  <a:lnTo>
                    <a:pt x="1" y="11996"/>
                  </a:lnTo>
                  <a:cubicBezTo>
                    <a:pt x="440" y="11996"/>
                    <a:pt x="796" y="12351"/>
                    <a:pt x="796" y="12787"/>
                  </a:cubicBezTo>
                  <a:cubicBezTo>
                    <a:pt x="796" y="13222"/>
                    <a:pt x="440" y="13575"/>
                    <a:pt x="1" y="13575"/>
                  </a:cubicBezTo>
                  <a:lnTo>
                    <a:pt x="1" y="14532"/>
                  </a:lnTo>
                  <a:cubicBezTo>
                    <a:pt x="440" y="14532"/>
                    <a:pt x="796" y="14886"/>
                    <a:pt x="796" y="15322"/>
                  </a:cubicBezTo>
                  <a:cubicBezTo>
                    <a:pt x="796" y="15758"/>
                    <a:pt x="440" y="16111"/>
                    <a:pt x="1" y="16111"/>
                  </a:cubicBezTo>
                  <a:lnTo>
                    <a:pt x="1" y="17068"/>
                  </a:lnTo>
                  <a:cubicBezTo>
                    <a:pt x="440" y="17068"/>
                    <a:pt x="796" y="17422"/>
                    <a:pt x="796" y="17856"/>
                  </a:cubicBezTo>
                  <a:cubicBezTo>
                    <a:pt x="796" y="18292"/>
                    <a:pt x="440" y="18647"/>
                    <a:pt x="1" y="18647"/>
                  </a:cubicBezTo>
                  <a:lnTo>
                    <a:pt x="1" y="19448"/>
                  </a:lnTo>
                  <a:cubicBezTo>
                    <a:pt x="1" y="20077"/>
                    <a:pt x="515" y="20586"/>
                    <a:pt x="1147" y="20586"/>
                  </a:cubicBezTo>
                  <a:lnTo>
                    <a:pt x="1833" y="20586"/>
                  </a:lnTo>
                  <a:lnTo>
                    <a:pt x="183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22"/>
            <p:cNvSpPr/>
            <p:nvPr/>
          </p:nvSpPr>
          <p:spPr>
            <a:xfrm>
              <a:off x="1036508" y="2514572"/>
              <a:ext cx="2147431" cy="1189768"/>
            </a:xfrm>
            <a:custGeom>
              <a:avLst/>
              <a:gdLst/>
              <a:ahLst/>
              <a:cxnLst/>
              <a:rect l="l" t="t" r="r" b="b"/>
              <a:pathLst>
                <a:path w="37156" h="20586" extrusionOk="0">
                  <a:moveTo>
                    <a:pt x="0" y="1"/>
                  </a:moveTo>
                  <a:lnTo>
                    <a:pt x="0" y="20586"/>
                  </a:lnTo>
                  <a:lnTo>
                    <a:pt x="36303" y="20586"/>
                  </a:lnTo>
                  <a:cubicBezTo>
                    <a:pt x="36773" y="20586"/>
                    <a:pt x="37156" y="20205"/>
                    <a:pt x="37156" y="19733"/>
                  </a:cubicBezTo>
                  <a:lnTo>
                    <a:pt x="37156" y="851"/>
                  </a:lnTo>
                  <a:cubicBezTo>
                    <a:pt x="37156" y="382"/>
                    <a:pt x="36773" y="1"/>
                    <a:pt x="363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22"/>
            <p:cNvSpPr/>
            <p:nvPr/>
          </p:nvSpPr>
          <p:spPr>
            <a:xfrm>
              <a:off x="916986" y="2500875"/>
              <a:ext cx="93570" cy="139459"/>
            </a:xfrm>
            <a:custGeom>
              <a:avLst/>
              <a:gdLst/>
              <a:ahLst/>
              <a:cxnLst/>
              <a:rect l="l" t="t" r="r" b="b"/>
              <a:pathLst>
                <a:path w="1619" h="2413" extrusionOk="0">
                  <a:moveTo>
                    <a:pt x="1382" y="0"/>
                  </a:moveTo>
                  <a:cubicBezTo>
                    <a:pt x="620" y="0"/>
                    <a:pt x="0" y="617"/>
                    <a:pt x="0" y="1376"/>
                  </a:cubicBezTo>
                  <a:lnTo>
                    <a:pt x="0" y="2177"/>
                  </a:lnTo>
                  <a:cubicBezTo>
                    <a:pt x="0" y="2308"/>
                    <a:pt x="106" y="2412"/>
                    <a:pt x="236" y="2412"/>
                  </a:cubicBezTo>
                  <a:cubicBezTo>
                    <a:pt x="367" y="2412"/>
                    <a:pt x="473" y="2308"/>
                    <a:pt x="473" y="2177"/>
                  </a:cubicBezTo>
                  <a:lnTo>
                    <a:pt x="473" y="1376"/>
                  </a:lnTo>
                  <a:cubicBezTo>
                    <a:pt x="473" y="878"/>
                    <a:pt x="881" y="474"/>
                    <a:pt x="1382" y="474"/>
                  </a:cubicBezTo>
                  <a:cubicBezTo>
                    <a:pt x="1512" y="474"/>
                    <a:pt x="1618" y="367"/>
                    <a:pt x="1618" y="238"/>
                  </a:cubicBezTo>
                  <a:cubicBezTo>
                    <a:pt x="1618" y="107"/>
                    <a:pt x="1512" y="0"/>
                    <a:pt x="13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22"/>
            <p:cNvSpPr/>
            <p:nvPr/>
          </p:nvSpPr>
          <p:spPr>
            <a:xfrm>
              <a:off x="916986" y="3578650"/>
              <a:ext cx="133160" cy="139344"/>
            </a:xfrm>
            <a:custGeom>
              <a:avLst/>
              <a:gdLst/>
              <a:ahLst/>
              <a:cxnLst/>
              <a:rect l="l" t="t" r="r" b="b"/>
              <a:pathLst>
                <a:path w="2304" h="2411" extrusionOk="0">
                  <a:moveTo>
                    <a:pt x="236" y="0"/>
                  </a:moveTo>
                  <a:cubicBezTo>
                    <a:pt x="106" y="0"/>
                    <a:pt x="0" y="106"/>
                    <a:pt x="0" y="236"/>
                  </a:cubicBezTo>
                  <a:lnTo>
                    <a:pt x="0" y="1037"/>
                  </a:lnTo>
                  <a:cubicBezTo>
                    <a:pt x="0" y="1795"/>
                    <a:pt x="620" y="2410"/>
                    <a:pt x="1382" y="2410"/>
                  </a:cubicBezTo>
                  <a:lnTo>
                    <a:pt x="2068" y="2410"/>
                  </a:lnTo>
                  <a:cubicBezTo>
                    <a:pt x="2199" y="2410"/>
                    <a:pt x="2304" y="2306"/>
                    <a:pt x="2304" y="2175"/>
                  </a:cubicBezTo>
                  <a:cubicBezTo>
                    <a:pt x="2304" y="2043"/>
                    <a:pt x="2199" y="1939"/>
                    <a:pt x="2068" y="1939"/>
                  </a:cubicBezTo>
                  <a:lnTo>
                    <a:pt x="1382" y="1939"/>
                  </a:lnTo>
                  <a:cubicBezTo>
                    <a:pt x="881" y="1939"/>
                    <a:pt x="473" y="1535"/>
                    <a:pt x="473" y="1037"/>
                  </a:cubicBezTo>
                  <a:lnTo>
                    <a:pt x="473" y="236"/>
                  </a:lnTo>
                  <a:cubicBezTo>
                    <a:pt x="473" y="106"/>
                    <a:pt x="367" y="0"/>
                    <a:pt x="2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22"/>
            <p:cNvSpPr/>
            <p:nvPr/>
          </p:nvSpPr>
          <p:spPr>
            <a:xfrm>
              <a:off x="2917819" y="3493113"/>
              <a:ext cx="279786" cy="224880"/>
            </a:xfrm>
            <a:custGeom>
              <a:avLst/>
              <a:gdLst/>
              <a:ahLst/>
              <a:cxnLst/>
              <a:rect l="l" t="t" r="r" b="b"/>
              <a:pathLst>
                <a:path w="4841" h="3891" extrusionOk="0">
                  <a:moveTo>
                    <a:pt x="4605" y="0"/>
                  </a:moveTo>
                  <a:cubicBezTo>
                    <a:pt x="4473" y="0"/>
                    <a:pt x="4367" y="107"/>
                    <a:pt x="4367" y="236"/>
                  </a:cubicBezTo>
                  <a:lnTo>
                    <a:pt x="4367" y="2802"/>
                  </a:lnTo>
                  <a:cubicBezTo>
                    <a:pt x="4367" y="3142"/>
                    <a:pt x="4092" y="3419"/>
                    <a:pt x="3752" y="3419"/>
                  </a:cubicBezTo>
                  <a:lnTo>
                    <a:pt x="238" y="3419"/>
                  </a:lnTo>
                  <a:cubicBezTo>
                    <a:pt x="107" y="3419"/>
                    <a:pt x="1" y="3523"/>
                    <a:pt x="1" y="3655"/>
                  </a:cubicBezTo>
                  <a:cubicBezTo>
                    <a:pt x="1" y="3786"/>
                    <a:pt x="107" y="3890"/>
                    <a:pt x="238" y="3890"/>
                  </a:cubicBezTo>
                  <a:lnTo>
                    <a:pt x="3752" y="3890"/>
                  </a:lnTo>
                  <a:cubicBezTo>
                    <a:pt x="4353" y="3890"/>
                    <a:pt x="4840" y="3403"/>
                    <a:pt x="4840" y="2802"/>
                  </a:cubicBezTo>
                  <a:lnTo>
                    <a:pt x="4840" y="236"/>
                  </a:lnTo>
                  <a:cubicBezTo>
                    <a:pt x="4840" y="107"/>
                    <a:pt x="4734" y="0"/>
                    <a:pt x="46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06" name="Google Shape;1406;p2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highlight>
                  <a:schemeClr val="dk2"/>
                </a:highlight>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407" name="Google Shape;1407;p22"/>
          <p:cNvSpPr txBox="1">
            <a:spLocks noGrp="1"/>
          </p:cNvSpPr>
          <p:nvPr>
            <p:ph type="subTitle" idx="1"/>
          </p:nvPr>
        </p:nvSpPr>
        <p:spPr>
          <a:xfrm>
            <a:off x="2110311" y="1842900"/>
            <a:ext cx="1978200" cy="665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08" name="Google Shape;1408;p22"/>
          <p:cNvSpPr txBox="1">
            <a:spLocks noGrp="1"/>
          </p:cNvSpPr>
          <p:nvPr>
            <p:ph type="subTitle" idx="2"/>
          </p:nvPr>
        </p:nvSpPr>
        <p:spPr>
          <a:xfrm>
            <a:off x="4903089" y="1842900"/>
            <a:ext cx="1978200" cy="6654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09" name="Google Shape;1409;p22"/>
          <p:cNvSpPr txBox="1">
            <a:spLocks noGrp="1"/>
          </p:cNvSpPr>
          <p:nvPr>
            <p:ph type="subTitle" idx="3"/>
          </p:nvPr>
        </p:nvSpPr>
        <p:spPr>
          <a:xfrm>
            <a:off x="2110311" y="3485775"/>
            <a:ext cx="1978200" cy="665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10" name="Google Shape;1410;p22"/>
          <p:cNvSpPr txBox="1">
            <a:spLocks noGrp="1"/>
          </p:cNvSpPr>
          <p:nvPr>
            <p:ph type="subTitle" idx="4"/>
          </p:nvPr>
        </p:nvSpPr>
        <p:spPr>
          <a:xfrm>
            <a:off x="4903089" y="3485775"/>
            <a:ext cx="1978200" cy="6654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11" name="Google Shape;1411;p22"/>
          <p:cNvSpPr txBox="1">
            <a:spLocks noGrp="1"/>
          </p:cNvSpPr>
          <p:nvPr>
            <p:ph type="subTitle" idx="5"/>
          </p:nvPr>
        </p:nvSpPr>
        <p:spPr>
          <a:xfrm>
            <a:off x="2110311" y="1489700"/>
            <a:ext cx="1978200" cy="5055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Bebas Neue"/>
              <a:buNone/>
              <a:defRPr sz="2400" b="1">
                <a:solidFill>
                  <a:schemeClr val="accent1"/>
                </a:solidFill>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412" name="Google Shape;1412;p22"/>
          <p:cNvSpPr txBox="1">
            <a:spLocks noGrp="1"/>
          </p:cNvSpPr>
          <p:nvPr>
            <p:ph type="subTitle" idx="6"/>
          </p:nvPr>
        </p:nvSpPr>
        <p:spPr>
          <a:xfrm>
            <a:off x="2110311" y="3132675"/>
            <a:ext cx="1978200" cy="5055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Bebas Neue"/>
              <a:buNone/>
              <a:defRPr sz="2400" b="1">
                <a:solidFill>
                  <a:schemeClr val="accent1"/>
                </a:solidFill>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413" name="Google Shape;1413;p22"/>
          <p:cNvSpPr txBox="1">
            <a:spLocks noGrp="1"/>
          </p:cNvSpPr>
          <p:nvPr>
            <p:ph type="subTitle" idx="7"/>
          </p:nvPr>
        </p:nvSpPr>
        <p:spPr>
          <a:xfrm>
            <a:off x="4903086" y="1489700"/>
            <a:ext cx="1978200" cy="5055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400"/>
              <a:buFont typeface="Bebas Neue"/>
              <a:buNone/>
              <a:defRPr sz="2400" b="1">
                <a:solidFill>
                  <a:schemeClr val="accent1"/>
                </a:solidFill>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414" name="Google Shape;1414;p22"/>
          <p:cNvSpPr txBox="1">
            <a:spLocks noGrp="1"/>
          </p:cNvSpPr>
          <p:nvPr>
            <p:ph type="subTitle" idx="8"/>
          </p:nvPr>
        </p:nvSpPr>
        <p:spPr>
          <a:xfrm>
            <a:off x="4903086" y="3132675"/>
            <a:ext cx="1978200" cy="5055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400"/>
              <a:buFont typeface="Bebas Neue"/>
              <a:buNone/>
              <a:defRPr sz="2400" b="1">
                <a:solidFill>
                  <a:schemeClr val="accent1"/>
                </a:solidFill>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six columns">
  <p:cSld name="CUSTOM_7">
    <p:bg>
      <p:bgPr>
        <a:solidFill>
          <a:schemeClr val="dk2"/>
        </a:solidFill>
        <a:effectLst/>
      </p:bgPr>
    </p:bg>
    <p:spTree>
      <p:nvGrpSpPr>
        <p:cNvPr id="1" name="Shape 1415"/>
        <p:cNvGrpSpPr/>
        <p:nvPr/>
      </p:nvGrpSpPr>
      <p:grpSpPr>
        <a:xfrm>
          <a:off x="0" y="0"/>
          <a:ext cx="0" cy="0"/>
          <a:chOff x="0" y="0"/>
          <a:chExt cx="0" cy="0"/>
        </a:xfrm>
      </p:grpSpPr>
      <p:grpSp>
        <p:nvGrpSpPr>
          <p:cNvPr id="1416" name="Google Shape;1416;p23"/>
          <p:cNvGrpSpPr/>
          <p:nvPr/>
        </p:nvGrpSpPr>
        <p:grpSpPr>
          <a:xfrm>
            <a:off x="0" y="0"/>
            <a:ext cx="9144091" cy="5143648"/>
            <a:chOff x="0" y="0"/>
            <a:chExt cx="7440875" cy="4152456"/>
          </a:xfrm>
        </p:grpSpPr>
        <p:sp>
          <p:nvSpPr>
            <p:cNvPr id="1417" name="Google Shape;1417;p23"/>
            <p:cNvSpPr/>
            <p:nvPr/>
          </p:nvSpPr>
          <p:spPr>
            <a:xfrm>
              <a:off x="265057"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23"/>
            <p:cNvSpPr/>
            <p:nvPr/>
          </p:nvSpPr>
          <p:spPr>
            <a:xfrm>
              <a:off x="583651"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23"/>
            <p:cNvSpPr/>
            <p:nvPr/>
          </p:nvSpPr>
          <p:spPr>
            <a:xfrm>
              <a:off x="902179"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23"/>
            <p:cNvSpPr/>
            <p:nvPr/>
          </p:nvSpPr>
          <p:spPr>
            <a:xfrm>
              <a:off x="1220641"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23"/>
            <p:cNvSpPr/>
            <p:nvPr/>
          </p:nvSpPr>
          <p:spPr>
            <a:xfrm>
              <a:off x="1539169"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23"/>
            <p:cNvSpPr/>
            <p:nvPr/>
          </p:nvSpPr>
          <p:spPr>
            <a:xfrm>
              <a:off x="1857762" y="0"/>
              <a:ext cx="7414" cy="2884827"/>
            </a:xfrm>
            <a:custGeom>
              <a:avLst/>
              <a:gdLst/>
              <a:ahLst/>
              <a:cxnLst/>
              <a:rect l="l" t="t" r="r" b="b"/>
              <a:pathLst>
                <a:path w="113"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23"/>
            <p:cNvSpPr/>
            <p:nvPr/>
          </p:nvSpPr>
          <p:spPr>
            <a:xfrm>
              <a:off x="2176224"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23"/>
            <p:cNvSpPr/>
            <p:nvPr/>
          </p:nvSpPr>
          <p:spPr>
            <a:xfrm>
              <a:off x="2494752"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23"/>
            <p:cNvSpPr/>
            <p:nvPr/>
          </p:nvSpPr>
          <p:spPr>
            <a:xfrm>
              <a:off x="2813346"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23"/>
            <p:cNvSpPr/>
            <p:nvPr/>
          </p:nvSpPr>
          <p:spPr>
            <a:xfrm>
              <a:off x="3131874"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23"/>
            <p:cNvSpPr/>
            <p:nvPr/>
          </p:nvSpPr>
          <p:spPr>
            <a:xfrm>
              <a:off x="3450336" y="0"/>
              <a:ext cx="7479" cy="2884827"/>
            </a:xfrm>
            <a:custGeom>
              <a:avLst/>
              <a:gdLst/>
              <a:ahLst/>
              <a:cxnLst/>
              <a:rect l="l" t="t" r="r" b="b"/>
              <a:pathLst>
                <a:path w="114"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23"/>
            <p:cNvSpPr/>
            <p:nvPr/>
          </p:nvSpPr>
          <p:spPr>
            <a:xfrm>
              <a:off x="3768929"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23"/>
            <p:cNvSpPr/>
            <p:nvPr/>
          </p:nvSpPr>
          <p:spPr>
            <a:xfrm>
              <a:off x="4087457"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23"/>
            <p:cNvSpPr/>
            <p:nvPr/>
          </p:nvSpPr>
          <p:spPr>
            <a:xfrm>
              <a:off x="4405920"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23"/>
            <p:cNvSpPr/>
            <p:nvPr/>
          </p:nvSpPr>
          <p:spPr>
            <a:xfrm>
              <a:off x="4724447"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23"/>
            <p:cNvSpPr/>
            <p:nvPr/>
          </p:nvSpPr>
          <p:spPr>
            <a:xfrm>
              <a:off x="5043041" y="0"/>
              <a:ext cx="7414" cy="2884827"/>
            </a:xfrm>
            <a:custGeom>
              <a:avLst/>
              <a:gdLst/>
              <a:ahLst/>
              <a:cxnLst/>
              <a:rect l="l" t="t" r="r" b="b"/>
              <a:pathLst>
                <a:path w="113"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23"/>
            <p:cNvSpPr/>
            <p:nvPr/>
          </p:nvSpPr>
          <p:spPr>
            <a:xfrm>
              <a:off x="5361634"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23"/>
            <p:cNvSpPr/>
            <p:nvPr/>
          </p:nvSpPr>
          <p:spPr>
            <a:xfrm>
              <a:off x="5680031"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23"/>
            <p:cNvSpPr/>
            <p:nvPr/>
          </p:nvSpPr>
          <p:spPr>
            <a:xfrm>
              <a:off x="5998624"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23"/>
            <p:cNvSpPr/>
            <p:nvPr/>
          </p:nvSpPr>
          <p:spPr>
            <a:xfrm>
              <a:off x="6317152"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23"/>
            <p:cNvSpPr/>
            <p:nvPr/>
          </p:nvSpPr>
          <p:spPr>
            <a:xfrm>
              <a:off x="6635615" y="0"/>
              <a:ext cx="7479" cy="2884827"/>
            </a:xfrm>
            <a:custGeom>
              <a:avLst/>
              <a:gdLst/>
              <a:ahLst/>
              <a:cxnLst/>
              <a:rect l="l" t="t" r="r" b="b"/>
              <a:pathLst>
                <a:path w="114"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23"/>
            <p:cNvSpPr/>
            <p:nvPr/>
          </p:nvSpPr>
          <p:spPr>
            <a:xfrm>
              <a:off x="6954208"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23"/>
            <p:cNvSpPr/>
            <p:nvPr/>
          </p:nvSpPr>
          <p:spPr>
            <a:xfrm>
              <a:off x="7272736"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23"/>
            <p:cNvSpPr/>
            <p:nvPr/>
          </p:nvSpPr>
          <p:spPr>
            <a:xfrm>
              <a:off x="0" y="70857"/>
              <a:ext cx="7440875" cy="7479"/>
            </a:xfrm>
            <a:custGeom>
              <a:avLst/>
              <a:gdLst/>
              <a:ahLst/>
              <a:cxnLst/>
              <a:rect l="l" t="t" r="r" b="b"/>
              <a:pathLst>
                <a:path w="113415" h="114" extrusionOk="0">
                  <a:moveTo>
                    <a:pt x="0" y="0"/>
                  </a:moveTo>
                  <a:lnTo>
                    <a:pt x="0" y="114"/>
                  </a:lnTo>
                  <a:lnTo>
                    <a:pt x="113414" y="114"/>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23"/>
            <p:cNvSpPr/>
            <p:nvPr/>
          </p:nvSpPr>
          <p:spPr>
            <a:xfrm>
              <a:off x="0" y="374885"/>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23"/>
            <p:cNvSpPr/>
            <p:nvPr/>
          </p:nvSpPr>
          <p:spPr>
            <a:xfrm>
              <a:off x="0" y="678783"/>
              <a:ext cx="7440875" cy="7479"/>
            </a:xfrm>
            <a:custGeom>
              <a:avLst/>
              <a:gdLst/>
              <a:ahLst/>
              <a:cxnLst/>
              <a:rect l="l" t="t" r="r" b="b"/>
              <a:pathLst>
                <a:path w="113415" h="114" extrusionOk="0">
                  <a:moveTo>
                    <a:pt x="0" y="0"/>
                  </a:moveTo>
                  <a:lnTo>
                    <a:pt x="0" y="114"/>
                  </a:lnTo>
                  <a:lnTo>
                    <a:pt x="113414" y="114"/>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23"/>
            <p:cNvSpPr/>
            <p:nvPr/>
          </p:nvSpPr>
          <p:spPr>
            <a:xfrm>
              <a:off x="0" y="982811"/>
              <a:ext cx="7440875" cy="7414"/>
            </a:xfrm>
            <a:custGeom>
              <a:avLst/>
              <a:gdLst/>
              <a:ahLst/>
              <a:cxnLst/>
              <a:rect l="l" t="t" r="r" b="b"/>
              <a:pathLst>
                <a:path w="113415" h="113"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23"/>
            <p:cNvSpPr/>
            <p:nvPr/>
          </p:nvSpPr>
          <p:spPr>
            <a:xfrm>
              <a:off x="0" y="1286708"/>
              <a:ext cx="7440875" cy="7545"/>
            </a:xfrm>
            <a:custGeom>
              <a:avLst/>
              <a:gdLst/>
              <a:ahLst/>
              <a:cxnLst/>
              <a:rect l="l" t="t" r="r" b="b"/>
              <a:pathLst>
                <a:path w="113415" h="115" extrusionOk="0">
                  <a:moveTo>
                    <a:pt x="0" y="1"/>
                  </a:moveTo>
                  <a:lnTo>
                    <a:pt x="0" y="114"/>
                  </a:lnTo>
                  <a:lnTo>
                    <a:pt x="113414" y="114"/>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23"/>
            <p:cNvSpPr/>
            <p:nvPr/>
          </p:nvSpPr>
          <p:spPr>
            <a:xfrm>
              <a:off x="0" y="1590737"/>
              <a:ext cx="7440875" cy="7414"/>
            </a:xfrm>
            <a:custGeom>
              <a:avLst/>
              <a:gdLst/>
              <a:ahLst/>
              <a:cxnLst/>
              <a:rect l="l" t="t" r="r" b="b"/>
              <a:pathLst>
                <a:path w="113415" h="113" extrusionOk="0">
                  <a:moveTo>
                    <a:pt x="0" y="1"/>
                  </a:moveTo>
                  <a:lnTo>
                    <a:pt x="0" y="112"/>
                  </a:lnTo>
                  <a:lnTo>
                    <a:pt x="113414" y="112"/>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23"/>
            <p:cNvSpPr/>
            <p:nvPr/>
          </p:nvSpPr>
          <p:spPr>
            <a:xfrm>
              <a:off x="0" y="1894700"/>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23"/>
            <p:cNvSpPr/>
            <p:nvPr/>
          </p:nvSpPr>
          <p:spPr>
            <a:xfrm>
              <a:off x="0" y="2198597"/>
              <a:ext cx="7440875" cy="7479"/>
            </a:xfrm>
            <a:custGeom>
              <a:avLst/>
              <a:gdLst/>
              <a:ahLst/>
              <a:cxnLst/>
              <a:rect l="l" t="t" r="r" b="b"/>
              <a:pathLst>
                <a:path w="113415" h="114" extrusionOk="0">
                  <a:moveTo>
                    <a:pt x="0" y="0"/>
                  </a:moveTo>
                  <a:lnTo>
                    <a:pt x="0" y="114"/>
                  </a:lnTo>
                  <a:lnTo>
                    <a:pt x="113414" y="114"/>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23"/>
            <p:cNvSpPr/>
            <p:nvPr/>
          </p:nvSpPr>
          <p:spPr>
            <a:xfrm>
              <a:off x="0" y="2502625"/>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23"/>
            <p:cNvSpPr/>
            <p:nvPr/>
          </p:nvSpPr>
          <p:spPr>
            <a:xfrm>
              <a:off x="0" y="2806523"/>
              <a:ext cx="7440875" cy="7479"/>
            </a:xfrm>
            <a:custGeom>
              <a:avLst/>
              <a:gdLst/>
              <a:ahLst/>
              <a:cxnLst/>
              <a:rect l="l" t="t" r="r" b="b"/>
              <a:pathLst>
                <a:path w="113415" h="114" extrusionOk="0">
                  <a:moveTo>
                    <a:pt x="0" y="1"/>
                  </a:moveTo>
                  <a:lnTo>
                    <a:pt x="0" y="114"/>
                  </a:lnTo>
                  <a:lnTo>
                    <a:pt x="113414" y="114"/>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23"/>
            <p:cNvSpPr/>
            <p:nvPr/>
          </p:nvSpPr>
          <p:spPr>
            <a:xfrm>
              <a:off x="265057"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23"/>
            <p:cNvSpPr/>
            <p:nvPr/>
          </p:nvSpPr>
          <p:spPr>
            <a:xfrm>
              <a:off x="583651"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23"/>
            <p:cNvSpPr/>
            <p:nvPr/>
          </p:nvSpPr>
          <p:spPr>
            <a:xfrm>
              <a:off x="902179"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23"/>
            <p:cNvSpPr/>
            <p:nvPr/>
          </p:nvSpPr>
          <p:spPr>
            <a:xfrm>
              <a:off x="1220641"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23"/>
            <p:cNvSpPr/>
            <p:nvPr/>
          </p:nvSpPr>
          <p:spPr>
            <a:xfrm>
              <a:off x="1539169"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23"/>
            <p:cNvSpPr/>
            <p:nvPr/>
          </p:nvSpPr>
          <p:spPr>
            <a:xfrm>
              <a:off x="1857762" y="2431703"/>
              <a:ext cx="7414" cy="1720754"/>
            </a:xfrm>
            <a:custGeom>
              <a:avLst/>
              <a:gdLst/>
              <a:ahLst/>
              <a:cxnLst/>
              <a:rect l="l" t="t" r="r" b="b"/>
              <a:pathLst>
                <a:path w="113"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23"/>
            <p:cNvSpPr/>
            <p:nvPr/>
          </p:nvSpPr>
          <p:spPr>
            <a:xfrm>
              <a:off x="2176224"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23"/>
            <p:cNvSpPr/>
            <p:nvPr/>
          </p:nvSpPr>
          <p:spPr>
            <a:xfrm>
              <a:off x="2494752"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23"/>
            <p:cNvSpPr/>
            <p:nvPr/>
          </p:nvSpPr>
          <p:spPr>
            <a:xfrm>
              <a:off x="2813346"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23"/>
            <p:cNvSpPr/>
            <p:nvPr/>
          </p:nvSpPr>
          <p:spPr>
            <a:xfrm>
              <a:off x="3131874"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23"/>
            <p:cNvSpPr/>
            <p:nvPr/>
          </p:nvSpPr>
          <p:spPr>
            <a:xfrm>
              <a:off x="3450336" y="2431703"/>
              <a:ext cx="7479" cy="1720754"/>
            </a:xfrm>
            <a:custGeom>
              <a:avLst/>
              <a:gdLst/>
              <a:ahLst/>
              <a:cxnLst/>
              <a:rect l="l" t="t" r="r" b="b"/>
              <a:pathLst>
                <a:path w="114"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23"/>
            <p:cNvSpPr/>
            <p:nvPr/>
          </p:nvSpPr>
          <p:spPr>
            <a:xfrm>
              <a:off x="3768929"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23"/>
            <p:cNvSpPr/>
            <p:nvPr/>
          </p:nvSpPr>
          <p:spPr>
            <a:xfrm>
              <a:off x="4087457"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23"/>
            <p:cNvSpPr/>
            <p:nvPr/>
          </p:nvSpPr>
          <p:spPr>
            <a:xfrm>
              <a:off x="4405920"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23"/>
            <p:cNvSpPr/>
            <p:nvPr/>
          </p:nvSpPr>
          <p:spPr>
            <a:xfrm>
              <a:off x="4724447"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23"/>
            <p:cNvSpPr/>
            <p:nvPr/>
          </p:nvSpPr>
          <p:spPr>
            <a:xfrm>
              <a:off x="5043041" y="2431703"/>
              <a:ext cx="7414" cy="1720754"/>
            </a:xfrm>
            <a:custGeom>
              <a:avLst/>
              <a:gdLst/>
              <a:ahLst/>
              <a:cxnLst/>
              <a:rect l="l" t="t" r="r" b="b"/>
              <a:pathLst>
                <a:path w="113"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23"/>
            <p:cNvSpPr/>
            <p:nvPr/>
          </p:nvSpPr>
          <p:spPr>
            <a:xfrm>
              <a:off x="5361634"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23"/>
            <p:cNvSpPr/>
            <p:nvPr/>
          </p:nvSpPr>
          <p:spPr>
            <a:xfrm>
              <a:off x="5680031"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23"/>
            <p:cNvSpPr/>
            <p:nvPr/>
          </p:nvSpPr>
          <p:spPr>
            <a:xfrm>
              <a:off x="5998624"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23"/>
            <p:cNvSpPr/>
            <p:nvPr/>
          </p:nvSpPr>
          <p:spPr>
            <a:xfrm>
              <a:off x="6317152"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23"/>
            <p:cNvSpPr/>
            <p:nvPr/>
          </p:nvSpPr>
          <p:spPr>
            <a:xfrm>
              <a:off x="6635615" y="2431703"/>
              <a:ext cx="7479" cy="1720754"/>
            </a:xfrm>
            <a:custGeom>
              <a:avLst/>
              <a:gdLst/>
              <a:ahLst/>
              <a:cxnLst/>
              <a:rect l="l" t="t" r="r" b="b"/>
              <a:pathLst>
                <a:path w="114"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23"/>
            <p:cNvSpPr/>
            <p:nvPr/>
          </p:nvSpPr>
          <p:spPr>
            <a:xfrm>
              <a:off x="6954208"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23"/>
            <p:cNvSpPr/>
            <p:nvPr/>
          </p:nvSpPr>
          <p:spPr>
            <a:xfrm>
              <a:off x="7272736"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23"/>
            <p:cNvSpPr/>
            <p:nvPr/>
          </p:nvSpPr>
          <p:spPr>
            <a:xfrm>
              <a:off x="0" y="2502494"/>
              <a:ext cx="7440875" cy="7479"/>
            </a:xfrm>
            <a:custGeom>
              <a:avLst/>
              <a:gdLst/>
              <a:ahLst/>
              <a:cxnLst/>
              <a:rect l="l" t="t" r="r" b="b"/>
              <a:pathLst>
                <a:path w="113415" h="114" extrusionOk="0">
                  <a:moveTo>
                    <a:pt x="0" y="1"/>
                  </a:moveTo>
                  <a:lnTo>
                    <a:pt x="0" y="114"/>
                  </a:lnTo>
                  <a:lnTo>
                    <a:pt x="113414" y="114"/>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23"/>
            <p:cNvSpPr/>
            <p:nvPr/>
          </p:nvSpPr>
          <p:spPr>
            <a:xfrm>
              <a:off x="0" y="2806523"/>
              <a:ext cx="7440875" cy="7414"/>
            </a:xfrm>
            <a:custGeom>
              <a:avLst/>
              <a:gdLst/>
              <a:ahLst/>
              <a:cxnLst/>
              <a:rect l="l" t="t" r="r" b="b"/>
              <a:pathLst>
                <a:path w="113415" h="113" extrusionOk="0">
                  <a:moveTo>
                    <a:pt x="0" y="1"/>
                  </a:moveTo>
                  <a:lnTo>
                    <a:pt x="0" y="112"/>
                  </a:lnTo>
                  <a:lnTo>
                    <a:pt x="113414" y="112"/>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23"/>
            <p:cNvSpPr/>
            <p:nvPr/>
          </p:nvSpPr>
          <p:spPr>
            <a:xfrm>
              <a:off x="0" y="3110420"/>
              <a:ext cx="7440875" cy="7545"/>
            </a:xfrm>
            <a:custGeom>
              <a:avLst/>
              <a:gdLst/>
              <a:ahLst/>
              <a:cxnLst/>
              <a:rect l="l" t="t" r="r" b="b"/>
              <a:pathLst>
                <a:path w="113415" h="115" extrusionOk="0">
                  <a:moveTo>
                    <a:pt x="0" y="1"/>
                  </a:moveTo>
                  <a:lnTo>
                    <a:pt x="0" y="114"/>
                  </a:lnTo>
                  <a:lnTo>
                    <a:pt x="113414" y="114"/>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23"/>
            <p:cNvSpPr/>
            <p:nvPr/>
          </p:nvSpPr>
          <p:spPr>
            <a:xfrm>
              <a:off x="0" y="3414448"/>
              <a:ext cx="7440875" cy="7414"/>
            </a:xfrm>
            <a:custGeom>
              <a:avLst/>
              <a:gdLst/>
              <a:ahLst/>
              <a:cxnLst/>
              <a:rect l="l" t="t" r="r" b="b"/>
              <a:pathLst>
                <a:path w="113415" h="113" extrusionOk="0">
                  <a:moveTo>
                    <a:pt x="0" y="1"/>
                  </a:moveTo>
                  <a:lnTo>
                    <a:pt x="0" y="112"/>
                  </a:lnTo>
                  <a:lnTo>
                    <a:pt x="113414" y="112"/>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23"/>
            <p:cNvSpPr/>
            <p:nvPr/>
          </p:nvSpPr>
          <p:spPr>
            <a:xfrm>
              <a:off x="0" y="3718411"/>
              <a:ext cx="7440875" cy="7479"/>
            </a:xfrm>
            <a:custGeom>
              <a:avLst/>
              <a:gdLst/>
              <a:ahLst/>
              <a:cxnLst/>
              <a:rect l="l" t="t" r="r" b="b"/>
              <a:pathLst>
                <a:path w="113415" h="114" extrusionOk="0">
                  <a:moveTo>
                    <a:pt x="0" y="0"/>
                  </a:moveTo>
                  <a:lnTo>
                    <a:pt x="0" y="113"/>
                  </a:lnTo>
                  <a:lnTo>
                    <a:pt x="113414" y="113"/>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23"/>
            <p:cNvSpPr/>
            <p:nvPr/>
          </p:nvSpPr>
          <p:spPr>
            <a:xfrm>
              <a:off x="0" y="4022440"/>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9" name="Google Shape;1479;p23"/>
          <p:cNvGrpSpPr/>
          <p:nvPr/>
        </p:nvGrpSpPr>
        <p:grpSpPr>
          <a:xfrm>
            <a:off x="173287" y="130863"/>
            <a:ext cx="8797256" cy="4881744"/>
            <a:chOff x="916986" y="2500875"/>
            <a:chExt cx="2280618" cy="1217119"/>
          </a:xfrm>
        </p:grpSpPr>
        <p:sp>
          <p:nvSpPr>
            <p:cNvPr id="1480" name="Google Shape;1480;p23"/>
            <p:cNvSpPr/>
            <p:nvPr/>
          </p:nvSpPr>
          <p:spPr>
            <a:xfrm>
              <a:off x="930568" y="2514572"/>
              <a:ext cx="105996" cy="1189768"/>
            </a:xfrm>
            <a:custGeom>
              <a:avLst/>
              <a:gdLst/>
              <a:ahLst/>
              <a:cxnLst/>
              <a:rect l="l" t="t" r="r" b="b"/>
              <a:pathLst>
                <a:path w="1834" h="20586" extrusionOk="0">
                  <a:moveTo>
                    <a:pt x="1147" y="1"/>
                  </a:moveTo>
                  <a:cubicBezTo>
                    <a:pt x="515" y="1"/>
                    <a:pt x="1" y="509"/>
                    <a:pt x="1" y="1139"/>
                  </a:cubicBezTo>
                  <a:lnTo>
                    <a:pt x="1" y="1854"/>
                  </a:lnTo>
                  <a:cubicBezTo>
                    <a:pt x="440" y="1854"/>
                    <a:pt x="796" y="2209"/>
                    <a:pt x="796" y="2645"/>
                  </a:cubicBezTo>
                  <a:cubicBezTo>
                    <a:pt x="796" y="3081"/>
                    <a:pt x="440" y="3433"/>
                    <a:pt x="1" y="3433"/>
                  </a:cubicBezTo>
                  <a:lnTo>
                    <a:pt x="1" y="4390"/>
                  </a:lnTo>
                  <a:cubicBezTo>
                    <a:pt x="440" y="4390"/>
                    <a:pt x="796" y="4745"/>
                    <a:pt x="796" y="5181"/>
                  </a:cubicBezTo>
                  <a:cubicBezTo>
                    <a:pt x="796" y="5615"/>
                    <a:pt x="440" y="5969"/>
                    <a:pt x="1" y="5969"/>
                  </a:cubicBezTo>
                  <a:lnTo>
                    <a:pt x="1" y="6924"/>
                  </a:lnTo>
                  <a:cubicBezTo>
                    <a:pt x="440" y="6924"/>
                    <a:pt x="796" y="7281"/>
                    <a:pt x="796" y="7717"/>
                  </a:cubicBezTo>
                  <a:cubicBezTo>
                    <a:pt x="796" y="8151"/>
                    <a:pt x="440" y="8505"/>
                    <a:pt x="1" y="8505"/>
                  </a:cubicBezTo>
                  <a:lnTo>
                    <a:pt x="1" y="9460"/>
                  </a:lnTo>
                  <a:cubicBezTo>
                    <a:pt x="440" y="9460"/>
                    <a:pt x="796" y="9815"/>
                    <a:pt x="796" y="10251"/>
                  </a:cubicBezTo>
                  <a:cubicBezTo>
                    <a:pt x="796" y="10687"/>
                    <a:pt x="440" y="11041"/>
                    <a:pt x="1" y="11041"/>
                  </a:cubicBezTo>
                  <a:lnTo>
                    <a:pt x="1" y="11996"/>
                  </a:lnTo>
                  <a:cubicBezTo>
                    <a:pt x="440" y="11996"/>
                    <a:pt x="796" y="12351"/>
                    <a:pt x="796" y="12787"/>
                  </a:cubicBezTo>
                  <a:cubicBezTo>
                    <a:pt x="796" y="13222"/>
                    <a:pt x="440" y="13575"/>
                    <a:pt x="1" y="13575"/>
                  </a:cubicBezTo>
                  <a:lnTo>
                    <a:pt x="1" y="14532"/>
                  </a:lnTo>
                  <a:cubicBezTo>
                    <a:pt x="440" y="14532"/>
                    <a:pt x="796" y="14886"/>
                    <a:pt x="796" y="15322"/>
                  </a:cubicBezTo>
                  <a:cubicBezTo>
                    <a:pt x="796" y="15758"/>
                    <a:pt x="440" y="16111"/>
                    <a:pt x="1" y="16111"/>
                  </a:cubicBezTo>
                  <a:lnTo>
                    <a:pt x="1" y="17068"/>
                  </a:lnTo>
                  <a:cubicBezTo>
                    <a:pt x="440" y="17068"/>
                    <a:pt x="796" y="17422"/>
                    <a:pt x="796" y="17856"/>
                  </a:cubicBezTo>
                  <a:cubicBezTo>
                    <a:pt x="796" y="18292"/>
                    <a:pt x="440" y="18647"/>
                    <a:pt x="1" y="18647"/>
                  </a:cubicBezTo>
                  <a:lnTo>
                    <a:pt x="1" y="19448"/>
                  </a:lnTo>
                  <a:cubicBezTo>
                    <a:pt x="1" y="20077"/>
                    <a:pt x="515" y="20586"/>
                    <a:pt x="1147" y="20586"/>
                  </a:cubicBezTo>
                  <a:lnTo>
                    <a:pt x="1833" y="20586"/>
                  </a:lnTo>
                  <a:lnTo>
                    <a:pt x="183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23"/>
            <p:cNvSpPr/>
            <p:nvPr/>
          </p:nvSpPr>
          <p:spPr>
            <a:xfrm>
              <a:off x="1036508" y="2514572"/>
              <a:ext cx="2147431" cy="1189768"/>
            </a:xfrm>
            <a:custGeom>
              <a:avLst/>
              <a:gdLst/>
              <a:ahLst/>
              <a:cxnLst/>
              <a:rect l="l" t="t" r="r" b="b"/>
              <a:pathLst>
                <a:path w="37156" h="20586" extrusionOk="0">
                  <a:moveTo>
                    <a:pt x="0" y="1"/>
                  </a:moveTo>
                  <a:lnTo>
                    <a:pt x="0" y="20586"/>
                  </a:lnTo>
                  <a:lnTo>
                    <a:pt x="36303" y="20586"/>
                  </a:lnTo>
                  <a:cubicBezTo>
                    <a:pt x="36773" y="20586"/>
                    <a:pt x="37156" y="20205"/>
                    <a:pt x="37156" y="19733"/>
                  </a:cubicBezTo>
                  <a:lnTo>
                    <a:pt x="37156" y="851"/>
                  </a:lnTo>
                  <a:cubicBezTo>
                    <a:pt x="37156" y="382"/>
                    <a:pt x="36773" y="1"/>
                    <a:pt x="363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23"/>
            <p:cNvSpPr/>
            <p:nvPr/>
          </p:nvSpPr>
          <p:spPr>
            <a:xfrm>
              <a:off x="916986" y="2500875"/>
              <a:ext cx="93570" cy="139459"/>
            </a:xfrm>
            <a:custGeom>
              <a:avLst/>
              <a:gdLst/>
              <a:ahLst/>
              <a:cxnLst/>
              <a:rect l="l" t="t" r="r" b="b"/>
              <a:pathLst>
                <a:path w="1619" h="2413" extrusionOk="0">
                  <a:moveTo>
                    <a:pt x="1382" y="0"/>
                  </a:moveTo>
                  <a:cubicBezTo>
                    <a:pt x="620" y="0"/>
                    <a:pt x="0" y="617"/>
                    <a:pt x="0" y="1376"/>
                  </a:cubicBezTo>
                  <a:lnTo>
                    <a:pt x="0" y="2177"/>
                  </a:lnTo>
                  <a:cubicBezTo>
                    <a:pt x="0" y="2308"/>
                    <a:pt x="106" y="2412"/>
                    <a:pt x="236" y="2412"/>
                  </a:cubicBezTo>
                  <a:cubicBezTo>
                    <a:pt x="367" y="2412"/>
                    <a:pt x="473" y="2308"/>
                    <a:pt x="473" y="2177"/>
                  </a:cubicBezTo>
                  <a:lnTo>
                    <a:pt x="473" y="1376"/>
                  </a:lnTo>
                  <a:cubicBezTo>
                    <a:pt x="473" y="878"/>
                    <a:pt x="881" y="474"/>
                    <a:pt x="1382" y="474"/>
                  </a:cubicBezTo>
                  <a:cubicBezTo>
                    <a:pt x="1512" y="474"/>
                    <a:pt x="1618" y="367"/>
                    <a:pt x="1618" y="238"/>
                  </a:cubicBezTo>
                  <a:cubicBezTo>
                    <a:pt x="1618" y="107"/>
                    <a:pt x="1512" y="0"/>
                    <a:pt x="13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23"/>
            <p:cNvSpPr/>
            <p:nvPr/>
          </p:nvSpPr>
          <p:spPr>
            <a:xfrm>
              <a:off x="916986" y="3578650"/>
              <a:ext cx="133160" cy="139344"/>
            </a:xfrm>
            <a:custGeom>
              <a:avLst/>
              <a:gdLst/>
              <a:ahLst/>
              <a:cxnLst/>
              <a:rect l="l" t="t" r="r" b="b"/>
              <a:pathLst>
                <a:path w="2304" h="2411" extrusionOk="0">
                  <a:moveTo>
                    <a:pt x="236" y="0"/>
                  </a:moveTo>
                  <a:cubicBezTo>
                    <a:pt x="106" y="0"/>
                    <a:pt x="0" y="106"/>
                    <a:pt x="0" y="236"/>
                  </a:cubicBezTo>
                  <a:lnTo>
                    <a:pt x="0" y="1037"/>
                  </a:lnTo>
                  <a:cubicBezTo>
                    <a:pt x="0" y="1795"/>
                    <a:pt x="620" y="2410"/>
                    <a:pt x="1382" y="2410"/>
                  </a:cubicBezTo>
                  <a:lnTo>
                    <a:pt x="2068" y="2410"/>
                  </a:lnTo>
                  <a:cubicBezTo>
                    <a:pt x="2199" y="2410"/>
                    <a:pt x="2304" y="2306"/>
                    <a:pt x="2304" y="2175"/>
                  </a:cubicBezTo>
                  <a:cubicBezTo>
                    <a:pt x="2304" y="2043"/>
                    <a:pt x="2199" y="1939"/>
                    <a:pt x="2068" y="1939"/>
                  </a:cubicBezTo>
                  <a:lnTo>
                    <a:pt x="1382" y="1939"/>
                  </a:lnTo>
                  <a:cubicBezTo>
                    <a:pt x="881" y="1939"/>
                    <a:pt x="473" y="1535"/>
                    <a:pt x="473" y="1037"/>
                  </a:cubicBezTo>
                  <a:lnTo>
                    <a:pt x="473" y="236"/>
                  </a:lnTo>
                  <a:cubicBezTo>
                    <a:pt x="473" y="106"/>
                    <a:pt x="367" y="0"/>
                    <a:pt x="2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23"/>
            <p:cNvSpPr/>
            <p:nvPr/>
          </p:nvSpPr>
          <p:spPr>
            <a:xfrm>
              <a:off x="2917819" y="3493113"/>
              <a:ext cx="279786" cy="224880"/>
            </a:xfrm>
            <a:custGeom>
              <a:avLst/>
              <a:gdLst/>
              <a:ahLst/>
              <a:cxnLst/>
              <a:rect l="l" t="t" r="r" b="b"/>
              <a:pathLst>
                <a:path w="4841" h="3891" extrusionOk="0">
                  <a:moveTo>
                    <a:pt x="4605" y="0"/>
                  </a:moveTo>
                  <a:cubicBezTo>
                    <a:pt x="4473" y="0"/>
                    <a:pt x="4367" y="107"/>
                    <a:pt x="4367" y="236"/>
                  </a:cubicBezTo>
                  <a:lnTo>
                    <a:pt x="4367" y="2802"/>
                  </a:lnTo>
                  <a:cubicBezTo>
                    <a:pt x="4367" y="3142"/>
                    <a:pt x="4092" y="3419"/>
                    <a:pt x="3752" y="3419"/>
                  </a:cubicBezTo>
                  <a:lnTo>
                    <a:pt x="238" y="3419"/>
                  </a:lnTo>
                  <a:cubicBezTo>
                    <a:pt x="107" y="3419"/>
                    <a:pt x="1" y="3523"/>
                    <a:pt x="1" y="3655"/>
                  </a:cubicBezTo>
                  <a:cubicBezTo>
                    <a:pt x="1" y="3786"/>
                    <a:pt x="107" y="3890"/>
                    <a:pt x="238" y="3890"/>
                  </a:cubicBezTo>
                  <a:lnTo>
                    <a:pt x="3752" y="3890"/>
                  </a:lnTo>
                  <a:cubicBezTo>
                    <a:pt x="4353" y="3890"/>
                    <a:pt x="4840" y="3403"/>
                    <a:pt x="4840" y="2802"/>
                  </a:cubicBezTo>
                  <a:lnTo>
                    <a:pt x="4840" y="236"/>
                  </a:lnTo>
                  <a:cubicBezTo>
                    <a:pt x="4840" y="107"/>
                    <a:pt x="4734" y="0"/>
                    <a:pt x="46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85" name="Google Shape;1485;p2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486" name="Google Shape;1486;p23"/>
          <p:cNvSpPr txBox="1">
            <a:spLocks noGrp="1"/>
          </p:cNvSpPr>
          <p:nvPr>
            <p:ph type="subTitle" idx="1"/>
          </p:nvPr>
        </p:nvSpPr>
        <p:spPr>
          <a:xfrm>
            <a:off x="956752" y="1996800"/>
            <a:ext cx="1986000" cy="63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87" name="Google Shape;1487;p23"/>
          <p:cNvSpPr txBox="1">
            <a:spLocks noGrp="1"/>
          </p:cNvSpPr>
          <p:nvPr>
            <p:ph type="subTitle" idx="2"/>
          </p:nvPr>
        </p:nvSpPr>
        <p:spPr>
          <a:xfrm>
            <a:off x="3579000" y="1996800"/>
            <a:ext cx="1986000" cy="63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88" name="Google Shape;1488;p23"/>
          <p:cNvSpPr txBox="1">
            <a:spLocks noGrp="1"/>
          </p:cNvSpPr>
          <p:nvPr>
            <p:ph type="subTitle" idx="3"/>
          </p:nvPr>
        </p:nvSpPr>
        <p:spPr>
          <a:xfrm>
            <a:off x="956752" y="3503225"/>
            <a:ext cx="1986000" cy="63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89" name="Google Shape;1489;p23"/>
          <p:cNvSpPr txBox="1">
            <a:spLocks noGrp="1"/>
          </p:cNvSpPr>
          <p:nvPr>
            <p:ph type="subTitle" idx="4"/>
          </p:nvPr>
        </p:nvSpPr>
        <p:spPr>
          <a:xfrm>
            <a:off x="3579000" y="3503225"/>
            <a:ext cx="1986000" cy="63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90" name="Google Shape;1490;p23"/>
          <p:cNvSpPr txBox="1">
            <a:spLocks noGrp="1"/>
          </p:cNvSpPr>
          <p:nvPr>
            <p:ph type="subTitle" idx="5"/>
          </p:nvPr>
        </p:nvSpPr>
        <p:spPr>
          <a:xfrm>
            <a:off x="6201248" y="1996800"/>
            <a:ext cx="1986000" cy="63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91" name="Google Shape;1491;p23"/>
          <p:cNvSpPr txBox="1">
            <a:spLocks noGrp="1"/>
          </p:cNvSpPr>
          <p:nvPr>
            <p:ph type="subTitle" idx="6"/>
          </p:nvPr>
        </p:nvSpPr>
        <p:spPr>
          <a:xfrm>
            <a:off x="6201248" y="3503225"/>
            <a:ext cx="1986000" cy="63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92" name="Google Shape;1492;p23"/>
          <p:cNvSpPr txBox="1">
            <a:spLocks noGrp="1"/>
          </p:cNvSpPr>
          <p:nvPr>
            <p:ph type="subTitle" idx="7"/>
          </p:nvPr>
        </p:nvSpPr>
        <p:spPr>
          <a:xfrm>
            <a:off x="960652" y="1656599"/>
            <a:ext cx="19782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400" b="1">
                <a:solidFill>
                  <a:schemeClr val="accent1"/>
                </a:solidFill>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493" name="Google Shape;1493;p23"/>
          <p:cNvSpPr txBox="1">
            <a:spLocks noGrp="1"/>
          </p:cNvSpPr>
          <p:nvPr>
            <p:ph type="subTitle" idx="8"/>
          </p:nvPr>
        </p:nvSpPr>
        <p:spPr>
          <a:xfrm>
            <a:off x="3582900" y="1656599"/>
            <a:ext cx="19782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400" b="1">
                <a:solidFill>
                  <a:schemeClr val="accent1"/>
                </a:solidFill>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494" name="Google Shape;1494;p23"/>
          <p:cNvSpPr txBox="1">
            <a:spLocks noGrp="1"/>
          </p:cNvSpPr>
          <p:nvPr>
            <p:ph type="subTitle" idx="9"/>
          </p:nvPr>
        </p:nvSpPr>
        <p:spPr>
          <a:xfrm>
            <a:off x="6205148" y="1656599"/>
            <a:ext cx="19782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400" b="1">
                <a:solidFill>
                  <a:schemeClr val="accent1"/>
                </a:solidFill>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495" name="Google Shape;1495;p23"/>
          <p:cNvSpPr txBox="1">
            <a:spLocks noGrp="1"/>
          </p:cNvSpPr>
          <p:nvPr>
            <p:ph type="subTitle" idx="13"/>
          </p:nvPr>
        </p:nvSpPr>
        <p:spPr>
          <a:xfrm>
            <a:off x="960652" y="3163000"/>
            <a:ext cx="19782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400" b="1">
                <a:solidFill>
                  <a:schemeClr val="accent1"/>
                </a:solidFill>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496" name="Google Shape;1496;p23"/>
          <p:cNvSpPr txBox="1">
            <a:spLocks noGrp="1"/>
          </p:cNvSpPr>
          <p:nvPr>
            <p:ph type="subTitle" idx="14"/>
          </p:nvPr>
        </p:nvSpPr>
        <p:spPr>
          <a:xfrm>
            <a:off x="3582900" y="3163000"/>
            <a:ext cx="19782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400" b="1">
                <a:solidFill>
                  <a:schemeClr val="accent1"/>
                </a:solidFill>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497" name="Google Shape;1497;p23"/>
          <p:cNvSpPr txBox="1">
            <a:spLocks noGrp="1"/>
          </p:cNvSpPr>
          <p:nvPr>
            <p:ph type="subTitle" idx="15"/>
          </p:nvPr>
        </p:nvSpPr>
        <p:spPr>
          <a:xfrm>
            <a:off x="6205148" y="3163000"/>
            <a:ext cx="19782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400" b="1">
                <a:solidFill>
                  <a:schemeClr val="accent1"/>
                </a:solidFill>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Numbers and text">
  <p:cSld name="CUSTOM_8">
    <p:bg>
      <p:bgPr>
        <a:solidFill>
          <a:schemeClr val="dk2"/>
        </a:solidFill>
        <a:effectLst/>
      </p:bgPr>
    </p:bg>
    <p:spTree>
      <p:nvGrpSpPr>
        <p:cNvPr id="1" name="Shape 1498"/>
        <p:cNvGrpSpPr/>
        <p:nvPr/>
      </p:nvGrpSpPr>
      <p:grpSpPr>
        <a:xfrm>
          <a:off x="0" y="0"/>
          <a:ext cx="0" cy="0"/>
          <a:chOff x="0" y="0"/>
          <a:chExt cx="0" cy="0"/>
        </a:xfrm>
      </p:grpSpPr>
      <p:grpSp>
        <p:nvGrpSpPr>
          <p:cNvPr id="1499" name="Google Shape;1499;p24"/>
          <p:cNvGrpSpPr/>
          <p:nvPr/>
        </p:nvGrpSpPr>
        <p:grpSpPr>
          <a:xfrm>
            <a:off x="0" y="0"/>
            <a:ext cx="9144091" cy="5143648"/>
            <a:chOff x="0" y="0"/>
            <a:chExt cx="7440875" cy="4152456"/>
          </a:xfrm>
        </p:grpSpPr>
        <p:sp>
          <p:nvSpPr>
            <p:cNvPr id="1500" name="Google Shape;1500;p24"/>
            <p:cNvSpPr/>
            <p:nvPr/>
          </p:nvSpPr>
          <p:spPr>
            <a:xfrm>
              <a:off x="265057"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24"/>
            <p:cNvSpPr/>
            <p:nvPr/>
          </p:nvSpPr>
          <p:spPr>
            <a:xfrm>
              <a:off x="583651"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24"/>
            <p:cNvSpPr/>
            <p:nvPr/>
          </p:nvSpPr>
          <p:spPr>
            <a:xfrm>
              <a:off x="902179"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24"/>
            <p:cNvSpPr/>
            <p:nvPr/>
          </p:nvSpPr>
          <p:spPr>
            <a:xfrm>
              <a:off x="1220641"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24"/>
            <p:cNvSpPr/>
            <p:nvPr/>
          </p:nvSpPr>
          <p:spPr>
            <a:xfrm>
              <a:off x="1539169"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24"/>
            <p:cNvSpPr/>
            <p:nvPr/>
          </p:nvSpPr>
          <p:spPr>
            <a:xfrm>
              <a:off x="1857762" y="0"/>
              <a:ext cx="7414" cy="2884827"/>
            </a:xfrm>
            <a:custGeom>
              <a:avLst/>
              <a:gdLst/>
              <a:ahLst/>
              <a:cxnLst/>
              <a:rect l="l" t="t" r="r" b="b"/>
              <a:pathLst>
                <a:path w="113"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24"/>
            <p:cNvSpPr/>
            <p:nvPr/>
          </p:nvSpPr>
          <p:spPr>
            <a:xfrm>
              <a:off x="2176224"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24"/>
            <p:cNvSpPr/>
            <p:nvPr/>
          </p:nvSpPr>
          <p:spPr>
            <a:xfrm>
              <a:off x="2494752"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24"/>
            <p:cNvSpPr/>
            <p:nvPr/>
          </p:nvSpPr>
          <p:spPr>
            <a:xfrm>
              <a:off x="2813346"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24"/>
            <p:cNvSpPr/>
            <p:nvPr/>
          </p:nvSpPr>
          <p:spPr>
            <a:xfrm>
              <a:off x="3131874"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24"/>
            <p:cNvSpPr/>
            <p:nvPr/>
          </p:nvSpPr>
          <p:spPr>
            <a:xfrm>
              <a:off x="3450336" y="0"/>
              <a:ext cx="7479" cy="2884827"/>
            </a:xfrm>
            <a:custGeom>
              <a:avLst/>
              <a:gdLst/>
              <a:ahLst/>
              <a:cxnLst/>
              <a:rect l="l" t="t" r="r" b="b"/>
              <a:pathLst>
                <a:path w="114"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24"/>
            <p:cNvSpPr/>
            <p:nvPr/>
          </p:nvSpPr>
          <p:spPr>
            <a:xfrm>
              <a:off x="3768929"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24"/>
            <p:cNvSpPr/>
            <p:nvPr/>
          </p:nvSpPr>
          <p:spPr>
            <a:xfrm>
              <a:off x="4087457"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24"/>
            <p:cNvSpPr/>
            <p:nvPr/>
          </p:nvSpPr>
          <p:spPr>
            <a:xfrm>
              <a:off x="4405920"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24"/>
            <p:cNvSpPr/>
            <p:nvPr/>
          </p:nvSpPr>
          <p:spPr>
            <a:xfrm>
              <a:off x="4724447"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24"/>
            <p:cNvSpPr/>
            <p:nvPr/>
          </p:nvSpPr>
          <p:spPr>
            <a:xfrm>
              <a:off x="5043041" y="0"/>
              <a:ext cx="7414" cy="2884827"/>
            </a:xfrm>
            <a:custGeom>
              <a:avLst/>
              <a:gdLst/>
              <a:ahLst/>
              <a:cxnLst/>
              <a:rect l="l" t="t" r="r" b="b"/>
              <a:pathLst>
                <a:path w="113"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24"/>
            <p:cNvSpPr/>
            <p:nvPr/>
          </p:nvSpPr>
          <p:spPr>
            <a:xfrm>
              <a:off x="5361634"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24"/>
            <p:cNvSpPr/>
            <p:nvPr/>
          </p:nvSpPr>
          <p:spPr>
            <a:xfrm>
              <a:off x="5680031"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24"/>
            <p:cNvSpPr/>
            <p:nvPr/>
          </p:nvSpPr>
          <p:spPr>
            <a:xfrm>
              <a:off x="5998624"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24"/>
            <p:cNvSpPr/>
            <p:nvPr/>
          </p:nvSpPr>
          <p:spPr>
            <a:xfrm>
              <a:off x="6317152"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24"/>
            <p:cNvSpPr/>
            <p:nvPr/>
          </p:nvSpPr>
          <p:spPr>
            <a:xfrm>
              <a:off x="6635615" y="0"/>
              <a:ext cx="7479" cy="2884827"/>
            </a:xfrm>
            <a:custGeom>
              <a:avLst/>
              <a:gdLst/>
              <a:ahLst/>
              <a:cxnLst/>
              <a:rect l="l" t="t" r="r" b="b"/>
              <a:pathLst>
                <a:path w="114"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24"/>
            <p:cNvSpPr/>
            <p:nvPr/>
          </p:nvSpPr>
          <p:spPr>
            <a:xfrm>
              <a:off x="6954208"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24"/>
            <p:cNvSpPr/>
            <p:nvPr/>
          </p:nvSpPr>
          <p:spPr>
            <a:xfrm>
              <a:off x="7272736"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24"/>
            <p:cNvSpPr/>
            <p:nvPr/>
          </p:nvSpPr>
          <p:spPr>
            <a:xfrm>
              <a:off x="0" y="70857"/>
              <a:ext cx="7440875" cy="7479"/>
            </a:xfrm>
            <a:custGeom>
              <a:avLst/>
              <a:gdLst/>
              <a:ahLst/>
              <a:cxnLst/>
              <a:rect l="l" t="t" r="r" b="b"/>
              <a:pathLst>
                <a:path w="113415" h="114" extrusionOk="0">
                  <a:moveTo>
                    <a:pt x="0" y="0"/>
                  </a:moveTo>
                  <a:lnTo>
                    <a:pt x="0" y="114"/>
                  </a:lnTo>
                  <a:lnTo>
                    <a:pt x="113414" y="114"/>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24"/>
            <p:cNvSpPr/>
            <p:nvPr/>
          </p:nvSpPr>
          <p:spPr>
            <a:xfrm>
              <a:off x="0" y="374885"/>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24"/>
            <p:cNvSpPr/>
            <p:nvPr/>
          </p:nvSpPr>
          <p:spPr>
            <a:xfrm>
              <a:off x="0" y="678783"/>
              <a:ext cx="7440875" cy="7479"/>
            </a:xfrm>
            <a:custGeom>
              <a:avLst/>
              <a:gdLst/>
              <a:ahLst/>
              <a:cxnLst/>
              <a:rect l="l" t="t" r="r" b="b"/>
              <a:pathLst>
                <a:path w="113415" h="114" extrusionOk="0">
                  <a:moveTo>
                    <a:pt x="0" y="0"/>
                  </a:moveTo>
                  <a:lnTo>
                    <a:pt x="0" y="114"/>
                  </a:lnTo>
                  <a:lnTo>
                    <a:pt x="113414" y="114"/>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24"/>
            <p:cNvSpPr/>
            <p:nvPr/>
          </p:nvSpPr>
          <p:spPr>
            <a:xfrm>
              <a:off x="0" y="982811"/>
              <a:ext cx="7440875" cy="7414"/>
            </a:xfrm>
            <a:custGeom>
              <a:avLst/>
              <a:gdLst/>
              <a:ahLst/>
              <a:cxnLst/>
              <a:rect l="l" t="t" r="r" b="b"/>
              <a:pathLst>
                <a:path w="113415" h="113"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24"/>
            <p:cNvSpPr/>
            <p:nvPr/>
          </p:nvSpPr>
          <p:spPr>
            <a:xfrm>
              <a:off x="0" y="1286708"/>
              <a:ext cx="7440875" cy="7545"/>
            </a:xfrm>
            <a:custGeom>
              <a:avLst/>
              <a:gdLst/>
              <a:ahLst/>
              <a:cxnLst/>
              <a:rect l="l" t="t" r="r" b="b"/>
              <a:pathLst>
                <a:path w="113415" h="115" extrusionOk="0">
                  <a:moveTo>
                    <a:pt x="0" y="1"/>
                  </a:moveTo>
                  <a:lnTo>
                    <a:pt x="0" y="114"/>
                  </a:lnTo>
                  <a:lnTo>
                    <a:pt x="113414" y="114"/>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24"/>
            <p:cNvSpPr/>
            <p:nvPr/>
          </p:nvSpPr>
          <p:spPr>
            <a:xfrm>
              <a:off x="0" y="1590737"/>
              <a:ext cx="7440875" cy="7414"/>
            </a:xfrm>
            <a:custGeom>
              <a:avLst/>
              <a:gdLst/>
              <a:ahLst/>
              <a:cxnLst/>
              <a:rect l="l" t="t" r="r" b="b"/>
              <a:pathLst>
                <a:path w="113415" h="113" extrusionOk="0">
                  <a:moveTo>
                    <a:pt x="0" y="1"/>
                  </a:moveTo>
                  <a:lnTo>
                    <a:pt x="0" y="112"/>
                  </a:lnTo>
                  <a:lnTo>
                    <a:pt x="113414" y="112"/>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24"/>
            <p:cNvSpPr/>
            <p:nvPr/>
          </p:nvSpPr>
          <p:spPr>
            <a:xfrm>
              <a:off x="0" y="1894700"/>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24"/>
            <p:cNvSpPr/>
            <p:nvPr/>
          </p:nvSpPr>
          <p:spPr>
            <a:xfrm>
              <a:off x="0" y="2198597"/>
              <a:ext cx="7440875" cy="7479"/>
            </a:xfrm>
            <a:custGeom>
              <a:avLst/>
              <a:gdLst/>
              <a:ahLst/>
              <a:cxnLst/>
              <a:rect l="l" t="t" r="r" b="b"/>
              <a:pathLst>
                <a:path w="113415" h="114" extrusionOk="0">
                  <a:moveTo>
                    <a:pt x="0" y="0"/>
                  </a:moveTo>
                  <a:lnTo>
                    <a:pt x="0" y="114"/>
                  </a:lnTo>
                  <a:lnTo>
                    <a:pt x="113414" y="114"/>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24"/>
            <p:cNvSpPr/>
            <p:nvPr/>
          </p:nvSpPr>
          <p:spPr>
            <a:xfrm>
              <a:off x="0" y="2502625"/>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24"/>
            <p:cNvSpPr/>
            <p:nvPr/>
          </p:nvSpPr>
          <p:spPr>
            <a:xfrm>
              <a:off x="0" y="2806523"/>
              <a:ext cx="7440875" cy="7479"/>
            </a:xfrm>
            <a:custGeom>
              <a:avLst/>
              <a:gdLst/>
              <a:ahLst/>
              <a:cxnLst/>
              <a:rect l="l" t="t" r="r" b="b"/>
              <a:pathLst>
                <a:path w="113415" h="114" extrusionOk="0">
                  <a:moveTo>
                    <a:pt x="0" y="1"/>
                  </a:moveTo>
                  <a:lnTo>
                    <a:pt x="0" y="114"/>
                  </a:lnTo>
                  <a:lnTo>
                    <a:pt x="113414" y="114"/>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24"/>
            <p:cNvSpPr/>
            <p:nvPr/>
          </p:nvSpPr>
          <p:spPr>
            <a:xfrm>
              <a:off x="265057"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24"/>
            <p:cNvSpPr/>
            <p:nvPr/>
          </p:nvSpPr>
          <p:spPr>
            <a:xfrm>
              <a:off x="583651"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24"/>
            <p:cNvSpPr/>
            <p:nvPr/>
          </p:nvSpPr>
          <p:spPr>
            <a:xfrm>
              <a:off x="902179"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24"/>
            <p:cNvSpPr/>
            <p:nvPr/>
          </p:nvSpPr>
          <p:spPr>
            <a:xfrm>
              <a:off x="1220641"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24"/>
            <p:cNvSpPr/>
            <p:nvPr/>
          </p:nvSpPr>
          <p:spPr>
            <a:xfrm>
              <a:off x="1539169"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24"/>
            <p:cNvSpPr/>
            <p:nvPr/>
          </p:nvSpPr>
          <p:spPr>
            <a:xfrm>
              <a:off x="1857762" y="2431703"/>
              <a:ext cx="7414" cy="1720754"/>
            </a:xfrm>
            <a:custGeom>
              <a:avLst/>
              <a:gdLst/>
              <a:ahLst/>
              <a:cxnLst/>
              <a:rect l="l" t="t" r="r" b="b"/>
              <a:pathLst>
                <a:path w="113"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24"/>
            <p:cNvSpPr/>
            <p:nvPr/>
          </p:nvSpPr>
          <p:spPr>
            <a:xfrm>
              <a:off x="2176224"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24"/>
            <p:cNvSpPr/>
            <p:nvPr/>
          </p:nvSpPr>
          <p:spPr>
            <a:xfrm>
              <a:off x="2494752"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24"/>
            <p:cNvSpPr/>
            <p:nvPr/>
          </p:nvSpPr>
          <p:spPr>
            <a:xfrm>
              <a:off x="2813346"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24"/>
            <p:cNvSpPr/>
            <p:nvPr/>
          </p:nvSpPr>
          <p:spPr>
            <a:xfrm>
              <a:off x="3131874"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24"/>
            <p:cNvSpPr/>
            <p:nvPr/>
          </p:nvSpPr>
          <p:spPr>
            <a:xfrm>
              <a:off x="3450336" y="2431703"/>
              <a:ext cx="7479" cy="1720754"/>
            </a:xfrm>
            <a:custGeom>
              <a:avLst/>
              <a:gdLst/>
              <a:ahLst/>
              <a:cxnLst/>
              <a:rect l="l" t="t" r="r" b="b"/>
              <a:pathLst>
                <a:path w="114"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24"/>
            <p:cNvSpPr/>
            <p:nvPr/>
          </p:nvSpPr>
          <p:spPr>
            <a:xfrm>
              <a:off x="3768929"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24"/>
            <p:cNvSpPr/>
            <p:nvPr/>
          </p:nvSpPr>
          <p:spPr>
            <a:xfrm>
              <a:off x="4087457"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24"/>
            <p:cNvSpPr/>
            <p:nvPr/>
          </p:nvSpPr>
          <p:spPr>
            <a:xfrm>
              <a:off x="4405920"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24"/>
            <p:cNvSpPr/>
            <p:nvPr/>
          </p:nvSpPr>
          <p:spPr>
            <a:xfrm>
              <a:off x="4724447"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24"/>
            <p:cNvSpPr/>
            <p:nvPr/>
          </p:nvSpPr>
          <p:spPr>
            <a:xfrm>
              <a:off x="5043041" y="2431703"/>
              <a:ext cx="7414" cy="1720754"/>
            </a:xfrm>
            <a:custGeom>
              <a:avLst/>
              <a:gdLst/>
              <a:ahLst/>
              <a:cxnLst/>
              <a:rect l="l" t="t" r="r" b="b"/>
              <a:pathLst>
                <a:path w="113"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24"/>
            <p:cNvSpPr/>
            <p:nvPr/>
          </p:nvSpPr>
          <p:spPr>
            <a:xfrm>
              <a:off x="5361634"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24"/>
            <p:cNvSpPr/>
            <p:nvPr/>
          </p:nvSpPr>
          <p:spPr>
            <a:xfrm>
              <a:off x="5680031"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24"/>
            <p:cNvSpPr/>
            <p:nvPr/>
          </p:nvSpPr>
          <p:spPr>
            <a:xfrm>
              <a:off x="5998624"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24"/>
            <p:cNvSpPr/>
            <p:nvPr/>
          </p:nvSpPr>
          <p:spPr>
            <a:xfrm>
              <a:off x="6317152"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24"/>
            <p:cNvSpPr/>
            <p:nvPr/>
          </p:nvSpPr>
          <p:spPr>
            <a:xfrm>
              <a:off x="6635615" y="2431703"/>
              <a:ext cx="7479" cy="1720754"/>
            </a:xfrm>
            <a:custGeom>
              <a:avLst/>
              <a:gdLst/>
              <a:ahLst/>
              <a:cxnLst/>
              <a:rect l="l" t="t" r="r" b="b"/>
              <a:pathLst>
                <a:path w="114"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24"/>
            <p:cNvSpPr/>
            <p:nvPr/>
          </p:nvSpPr>
          <p:spPr>
            <a:xfrm>
              <a:off x="6954208"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24"/>
            <p:cNvSpPr/>
            <p:nvPr/>
          </p:nvSpPr>
          <p:spPr>
            <a:xfrm>
              <a:off x="7272736"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24"/>
            <p:cNvSpPr/>
            <p:nvPr/>
          </p:nvSpPr>
          <p:spPr>
            <a:xfrm>
              <a:off x="0" y="2502494"/>
              <a:ext cx="7440875" cy="7479"/>
            </a:xfrm>
            <a:custGeom>
              <a:avLst/>
              <a:gdLst/>
              <a:ahLst/>
              <a:cxnLst/>
              <a:rect l="l" t="t" r="r" b="b"/>
              <a:pathLst>
                <a:path w="113415" h="114" extrusionOk="0">
                  <a:moveTo>
                    <a:pt x="0" y="1"/>
                  </a:moveTo>
                  <a:lnTo>
                    <a:pt x="0" y="114"/>
                  </a:lnTo>
                  <a:lnTo>
                    <a:pt x="113414" y="114"/>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24"/>
            <p:cNvSpPr/>
            <p:nvPr/>
          </p:nvSpPr>
          <p:spPr>
            <a:xfrm>
              <a:off x="0" y="2806523"/>
              <a:ext cx="7440875" cy="7414"/>
            </a:xfrm>
            <a:custGeom>
              <a:avLst/>
              <a:gdLst/>
              <a:ahLst/>
              <a:cxnLst/>
              <a:rect l="l" t="t" r="r" b="b"/>
              <a:pathLst>
                <a:path w="113415" h="113" extrusionOk="0">
                  <a:moveTo>
                    <a:pt x="0" y="1"/>
                  </a:moveTo>
                  <a:lnTo>
                    <a:pt x="0" y="112"/>
                  </a:lnTo>
                  <a:lnTo>
                    <a:pt x="113414" y="112"/>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24"/>
            <p:cNvSpPr/>
            <p:nvPr/>
          </p:nvSpPr>
          <p:spPr>
            <a:xfrm>
              <a:off x="0" y="3110420"/>
              <a:ext cx="7440875" cy="7545"/>
            </a:xfrm>
            <a:custGeom>
              <a:avLst/>
              <a:gdLst/>
              <a:ahLst/>
              <a:cxnLst/>
              <a:rect l="l" t="t" r="r" b="b"/>
              <a:pathLst>
                <a:path w="113415" h="115" extrusionOk="0">
                  <a:moveTo>
                    <a:pt x="0" y="1"/>
                  </a:moveTo>
                  <a:lnTo>
                    <a:pt x="0" y="114"/>
                  </a:lnTo>
                  <a:lnTo>
                    <a:pt x="113414" y="114"/>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24"/>
            <p:cNvSpPr/>
            <p:nvPr/>
          </p:nvSpPr>
          <p:spPr>
            <a:xfrm>
              <a:off x="0" y="3414448"/>
              <a:ext cx="7440875" cy="7414"/>
            </a:xfrm>
            <a:custGeom>
              <a:avLst/>
              <a:gdLst/>
              <a:ahLst/>
              <a:cxnLst/>
              <a:rect l="l" t="t" r="r" b="b"/>
              <a:pathLst>
                <a:path w="113415" h="113" extrusionOk="0">
                  <a:moveTo>
                    <a:pt x="0" y="1"/>
                  </a:moveTo>
                  <a:lnTo>
                    <a:pt x="0" y="112"/>
                  </a:lnTo>
                  <a:lnTo>
                    <a:pt x="113414" y="112"/>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24"/>
            <p:cNvSpPr/>
            <p:nvPr/>
          </p:nvSpPr>
          <p:spPr>
            <a:xfrm>
              <a:off x="0" y="3718411"/>
              <a:ext cx="7440875" cy="7479"/>
            </a:xfrm>
            <a:custGeom>
              <a:avLst/>
              <a:gdLst/>
              <a:ahLst/>
              <a:cxnLst/>
              <a:rect l="l" t="t" r="r" b="b"/>
              <a:pathLst>
                <a:path w="113415" h="114" extrusionOk="0">
                  <a:moveTo>
                    <a:pt x="0" y="0"/>
                  </a:moveTo>
                  <a:lnTo>
                    <a:pt x="0" y="113"/>
                  </a:lnTo>
                  <a:lnTo>
                    <a:pt x="113414" y="113"/>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24"/>
            <p:cNvSpPr/>
            <p:nvPr/>
          </p:nvSpPr>
          <p:spPr>
            <a:xfrm>
              <a:off x="0" y="4022440"/>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2" name="Google Shape;1562;p24"/>
          <p:cNvGrpSpPr/>
          <p:nvPr/>
        </p:nvGrpSpPr>
        <p:grpSpPr>
          <a:xfrm>
            <a:off x="502465" y="399924"/>
            <a:ext cx="8139069" cy="4343656"/>
            <a:chOff x="916986" y="2500875"/>
            <a:chExt cx="2280618" cy="1217119"/>
          </a:xfrm>
        </p:grpSpPr>
        <p:sp>
          <p:nvSpPr>
            <p:cNvPr id="1563" name="Google Shape;1563;p24"/>
            <p:cNvSpPr/>
            <p:nvPr/>
          </p:nvSpPr>
          <p:spPr>
            <a:xfrm>
              <a:off x="930568" y="2514572"/>
              <a:ext cx="105996" cy="1189768"/>
            </a:xfrm>
            <a:custGeom>
              <a:avLst/>
              <a:gdLst/>
              <a:ahLst/>
              <a:cxnLst/>
              <a:rect l="l" t="t" r="r" b="b"/>
              <a:pathLst>
                <a:path w="1834" h="20586" extrusionOk="0">
                  <a:moveTo>
                    <a:pt x="1147" y="1"/>
                  </a:moveTo>
                  <a:cubicBezTo>
                    <a:pt x="515" y="1"/>
                    <a:pt x="1" y="509"/>
                    <a:pt x="1" y="1139"/>
                  </a:cubicBezTo>
                  <a:lnTo>
                    <a:pt x="1" y="1854"/>
                  </a:lnTo>
                  <a:cubicBezTo>
                    <a:pt x="440" y="1854"/>
                    <a:pt x="796" y="2209"/>
                    <a:pt x="796" y="2645"/>
                  </a:cubicBezTo>
                  <a:cubicBezTo>
                    <a:pt x="796" y="3081"/>
                    <a:pt x="440" y="3433"/>
                    <a:pt x="1" y="3433"/>
                  </a:cubicBezTo>
                  <a:lnTo>
                    <a:pt x="1" y="4390"/>
                  </a:lnTo>
                  <a:cubicBezTo>
                    <a:pt x="440" y="4390"/>
                    <a:pt x="796" y="4745"/>
                    <a:pt x="796" y="5181"/>
                  </a:cubicBezTo>
                  <a:cubicBezTo>
                    <a:pt x="796" y="5615"/>
                    <a:pt x="440" y="5969"/>
                    <a:pt x="1" y="5969"/>
                  </a:cubicBezTo>
                  <a:lnTo>
                    <a:pt x="1" y="6924"/>
                  </a:lnTo>
                  <a:cubicBezTo>
                    <a:pt x="440" y="6924"/>
                    <a:pt x="796" y="7281"/>
                    <a:pt x="796" y="7717"/>
                  </a:cubicBezTo>
                  <a:cubicBezTo>
                    <a:pt x="796" y="8151"/>
                    <a:pt x="440" y="8505"/>
                    <a:pt x="1" y="8505"/>
                  </a:cubicBezTo>
                  <a:lnTo>
                    <a:pt x="1" y="9460"/>
                  </a:lnTo>
                  <a:cubicBezTo>
                    <a:pt x="440" y="9460"/>
                    <a:pt x="796" y="9815"/>
                    <a:pt x="796" y="10251"/>
                  </a:cubicBezTo>
                  <a:cubicBezTo>
                    <a:pt x="796" y="10687"/>
                    <a:pt x="440" y="11041"/>
                    <a:pt x="1" y="11041"/>
                  </a:cubicBezTo>
                  <a:lnTo>
                    <a:pt x="1" y="11996"/>
                  </a:lnTo>
                  <a:cubicBezTo>
                    <a:pt x="440" y="11996"/>
                    <a:pt x="796" y="12351"/>
                    <a:pt x="796" y="12787"/>
                  </a:cubicBezTo>
                  <a:cubicBezTo>
                    <a:pt x="796" y="13222"/>
                    <a:pt x="440" y="13575"/>
                    <a:pt x="1" y="13575"/>
                  </a:cubicBezTo>
                  <a:lnTo>
                    <a:pt x="1" y="14532"/>
                  </a:lnTo>
                  <a:cubicBezTo>
                    <a:pt x="440" y="14532"/>
                    <a:pt x="796" y="14886"/>
                    <a:pt x="796" y="15322"/>
                  </a:cubicBezTo>
                  <a:cubicBezTo>
                    <a:pt x="796" y="15758"/>
                    <a:pt x="440" y="16111"/>
                    <a:pt x="1" y="16111"/>
                  </a:cubicBezTo>
                  <a:lnTo>
                    <a:pt x="1" y="17068"/>
                  </a:lnTo>
                  <a:cubicBezTo>
                    <a:pt x="440" y="17068"/>
                    <a:pt x="796" y="17422"/>
                    <a:pt x="796" y="17856"/>
                  </a:cubicBezTo>
                  <a:cubicBezTo>
                    <a:pt x="796" y="18292"/>
                    <a:pt x="440" y="18647"/>
                    <a:pt x="1" y="18647"/>
                  </a:cubicBezTo>
                  <a:lnTo>
                    <a:pt x="1" y="19448"/>
                  </a:lnTo>
                  <a:cubicBezTo>
                    <a:pt x="1" y="20077"/>
                    <a:pt x="515" y="20586"/>
                    <a:pt x="1147" y="20586"/>
                  </a:cubicBezTo>
                  <a:lnTo>
                    <a:pt x="1833" y="20586"/>
                  </a:lnTo>
                  <a:lnTo>
                    <a:pt x="183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24"/>
            <p:cNvSpPr/>
            <p:nvPr/>
          </p:nvSpPr>
          <p:spPr>
            <a:xfrm>
              <a:off x="1036508" y="2514572"/>
              <a:ext cx="2147431" cy="1189768"/>
            </a:xfrm>
            <a:custGeom>
              <a:avLst/>
              <a:gdLst/>
              <a:ahLst/>
              <a:cxnLst/>
              <a:rect l="l" t="t" r="r" b="b"/>
              <a:pathLst>
                <a:path w="37156" h="20586" extrusionOk="0">
                  <a:moveTo>
                    <a:pt x="0" y="1"/>
                  </a:moveTo>
                  <a:lnTo>
                    <a:pt x="0" y="20586"/>
                  </a:lnTo>
                  <a:lnTo>
                    <a:pt x="36303" y="20586"/>
                  </a:lnTo>
                  <a:cubicBezTo>
                    <a:pt x="36773" y="20586"/>
                    <a:pt x="37156" y="20205"/>
                    <a:pt x="37156" y="19733"/>
                  </a:cubicBezTo>
                  <a:lnTo>
                    <a:pt x="37156" y="851"/>
                  </a:lnTo>
                  <a:cubicBezTo>
                    <a:pt x="37156" y="382"/>
                    <a:pt x="36773" y="1"/>
                    <a:pt x="363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24"/>
            <p:cNvSpPr/>
            <p:nvPr/>
          </p:nvSpPr>
          <p:spPr>
            <a:xfrm>
              <a:off x="916986" y="2500875"/>
              <a:ext cx="93570" cy="139459"/>
            </a:xfrm>
            <a:custGeom>
              <a:avLst/>
              <a:gdLst/>
              <a:ahLst/>
              <a:cxnLst/>
              <a:rect l="l" t="t" r="r" b="b"/>
              <a:pathLst>
                <a:path w="1619" h="2413" extrusionOk="0">
                  <a:moveTo>
                    <a:pt x="1382" y="0"/>
                  </a:moveTo>
                  <a:cubicBezTo>
                    <a:pt x="620" y="0"/>
                    <a:pt x="0" y="617"/>
                    <a:pt x="0" y="1376"/>
                  </a:cubicBezTo>
                  <a:lnTo>
                    <a:pt x="0" y="2177"/>
                  </a:lnTo>
                  <a:cubicBezTo>
                    <a:pt x="0" y="2308"/>
                    <a:pt x="106" y="2412"/>
                    <a:pt x="236" y="2412"/>
                  </a:cubicBezTo>
                  <a:cubicBezTo>
                    <a:pt x="367" y="2412"/>
                    <a:pt x="473" y="2308"/>
                    <a:pt x="473" y="2177"/>
                  </a:cubicBezTo>
                  <a:lnTo>
                    <a:pt x="473" y="1376"/>
                  </a:lnTo>
                  <a:cubicBezTo>
                    <a:pt x="473" y="878"/>
                    <a:pt x="881" y="474"/>
                    <a:pt x="1382" y="474"/>
                  </a:cubicBezTo>
                  <a:cubicBezTo>
                    <a:pt x="1512" y="474"/>
                    <a:pt x="1618" y="367"/>
                    <a:pt x="1618" y="238"/>
                  </a:cubicBezTo>
                  <a:cubicBezTo>
                    <a:pt x="1618" y="107"/>
                    <a:pt x="1512" y="0"/>
                    <a:pt x="13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24"/>
            <p:cNvSpPr/>
            <p:nvPr/>
          </p:nvSpPr>
          <p:spPr>
            <a:xfrm>
              <a:off x="916986" y="3578650"/>
              <a:ext cx="133160" cy="139344"/>
            </a:xfrm>
            <a:custGeom>
              <a:avLst/>
              <a:gdLst/>
              <a:ahLst/>
              <a:cxnLst/>
              <a:rect l="l" t="t" r="r" b="b"/>
              <a:pathLst>
                <a:path w="2304" h="2411" extrusionOk="0">
                  <a:moveTo>
                    <a:pt x="236" y="0"/>
                  </a:moveTo>
                  <a:cubicBezTo>
                    <a:pt x="106" y="0"/>
                    <a:pt x="0" y="106"/>
                    <a:pt x="0" y="236"/>
                  </a:cubicBezTo>
                  <a:lnTo>
                    <a:pt x="0" y="1037"/>
                  </a:lnTo>
                  <a:cubicBezTo>
                    <a:pt x="0" y="1795"/>
                    <a:pt x="620" y="2410"/>
                    <a:pt x="1382" y="2410"/>
                  </a:cubicBezTo>
                  <a:lnTo>
                    <a:pt x="2068" y="2410"/>
                  </a:lnTo>
                  <a:cubicBezTo>
                    <a:pt x="2199" y="2410"/>
                    <a:pt x="2304" y="2306"/>
                    <a:pt x="2304" y="2175"/>
                  </a:cubicBezTo>
                  <a:cubicBezTo>
                    <a:pt x="2304" y="2043"/>
                    <a:pt x="2199" y="1939"/>
                    <a:pt x="2068" y="1939"/>
                  </a:cubicBezTo>
                  <a:lnTo>
                    <a:pt x="1382" y="1939"/>
                  </a:lnTo>
                  <a:cubicBezTo>
                    <a:pt x="881" y="1939"/>
                    <a:pt x="473" y="1535"/>
                    <a:pt x="473" y="1037"/>
                  </a:cubicBezTo>
                  <a:lnTo>
                    <a:pt x="473" y="236"/>
                  </a:lnTo>
                  <a:cubicBezTo>
                    <a:pt x="473" y="106"/>
                    <a:pt x="367" y="0"/>
                    <a:pt x="2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24"/>
            <p:cNvSpPr/>
            <p:nvPr/>
          </p:nvSpPr>
          <p:spPr>
            <a:xfrm>
              <a:off x="2917819" y="3493113"/>
              <a:ext cx="279786" cy="224880"/>
            </a:xfrm>
            <a:custGeom>
              <a:avLst/>
              <a:gdLst/>
              <a:ahLst/>
              <a:cxnLst/>
              <a:rect l="l" t="t" r="r" b="b"/>
              <a:pathLst>
                <a:path w="4841" h="3891" extrusionOk="0">
                  <a:moveTo>
                    <a:pt x="4605" y="0"/>
                  </a:moveTo>
                  <a:cubicBezTo>
                    <a:pt x="4473" y="0"/>
                    <a:pt x="4367" y="107"/>
                    <a:pt x="4367" y="236"/>
                  </a:cubicBezTo>
                  <a:lnTo>
                    <a:pt x="4367" y="2802"/>
                  </a:lnTo>
                  <a:cubicBezTo>
                    <a:pt x="4367" y="3142"/>
                    <a:pt x="4092" y="3419"/>
                    <a:pt x="3752" y="3419"/>
                  </a:cubicBezTo>
                  <a:lnTo>
                    <a:pt x="238" y="3419"/>
                  </a:lnTo>
                  <a:cubicBezTo>
                    <a:pt x="107" y="3419"/>
                    <a:pt x="1" y="3523"/>
                    <a:pt x="1" y="3655"/>
                  </a:cubicBezTo>
                  <a:cubicBezTo>
                    <a:pt x="1" y="3786"/>
                    <a:pt x="107" y="3890"/>
                    <a:pt x="238" y="3890"/>
                  </a:cubicBezTo>
                  <a:lnTo>
                    <a:pt x="3752" y="3890"/>
                  </a:lnTo>
                  <a:cubicBezTo>
                    <a:pt x="4353" y="3890"/>
                    <a:pt x="4840" y="3403"/>
                    <a:pt x="4840" y="2802"/>
                  </a:cubicBezTo>
                  <a:lnTo>
                    <a:pt x="4840" y="236"/>
                  </a:lnTo>
                  <a:cubicBezTo>
                    <a:pt x="4840" y="107"/>
                    <a:pt x="4734" y="0"/>
                    <a:pt x="46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68" name="Google Shape;1568;p24"/>
          <p:cNvSpPr txBox="1">
            <a:spLocks noGrp="1"/>
          </p:cNvSpPr>
          <p:nvPr>
            <p:ph type="title" hasCustomPrompt="1"/>
          </p:nvPr>
        </p:nvSpPr>
        <p:spPr>
          <a:xfrm>
            <a:off x="2223600" y="628312"/>
            <a:ext cx="4696800" cy="768900"/>
          </a:xfrm>
          <a:prstGeom prst="rect">
            <a:avLst/>
          </a:prstGeom>
          <a:noFill/>
        </p:spPr>
        <p:txBody>
          <a:bodyPr spcFirstLastPara="1" wrap="square" lIns="91425" tIns="91425" rIns="91425" bIns="91425" anchor="t" anchorCtr="0">
            <a:noAutofit/>
          </a:bodyPr>
          <a:lstStyle>
            <a:lvl1pPr lvl="0" algn="ctr" rtl="0">
              <a:spcBef>
                <a:spcPts val="0"/>
              </a:spcBef>
              <a:spcAft>
                <a:spcPts val="0"/>
              </a:spcAft>
              <a:buClr>
                <a:schemeClr val="lt1"/>
              </a:buClr>
              <a:buSzPts val="6000"/>
              <a:buNone/>
              <a:defRPr sz="4500">
                <a:solidFill>
                  <a:schemeClr val="accen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569" name="Google Shape;1569;p24"/>
          <p:cNvSpPr txBox="1">
            <a:spLocks noGrp="1"/>
          </p:cNvSpPr>
          <p:nvPr>
            <p:ph type="subTitle" idx="1"/>
          </p:nvPr>
        </p:nvSpPr>
        <p:spPr>
          <a:xfrm>
            <a:off x="2223600" y="1361146"/>
            <a:ext cx="4696800" cy="389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2400"/>
              <a:buFont typeface="PT Sans"/>
              <a:buNone/>
              <a:defRPr sz="1700">
                <a:solidFill>
                  <a:schemeClr val="dk1"/>
                </a:solidFill>
                <a:highlight>
                  <a:schemeClr val="dk2"/>
                </a:highlight>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a:endParaRPr/>
          </a:p>
        </p:txBody>
      </p:sp>
      <p:sp>
        <p:nvSpPr>
          <p:cNvPr id="1570" name="Google Shape;1570;p24"/>
          <p:cNvSpPr txBox="1">
            <a:spLocks noGrp="1"/>
          </p:cNvSpPr>
          <p:nvPr>
            <p:ph type="title" idx="2" hasCustomPrompt="1"/>
          </p:nvPr>
        </p:nvSpPr>
        <p:spPr>
          <a:xfrm>
            <a:off x="2223600" y="1980568"/>
            <a:ext cx="4696800" cy="768900"/>
          </a:xfrm>
          <a:prstGeom prst="rect">
            <a:avLst/>
          </a:prstGeom>
          <a:noFill/>
        </p:spPr>
        <p:txBody>
          <a:bodyPr spcFirstLastPara="1" wrap="square" lIns="91425" tIns="91425" rIns="91425" bIns="91425" anchor="t" anchorCtr="0">
            <a:noAutofit/>
          </a:bodyPr>
          <a:lstStyle>
            <a:lvl1pPr lvl="0" algn="ctr" rtl="0">
              <a:spcBef>
                <a:spcPts val="0"/>
              </a:spcBef>
              <a:spcAft>
                <a:spcPts val="0"/>
              </a:spcAft>
              <a:buClr>
                <a:schemeClr val="lt1"/>
              </a:buClr>
              <a:buSzPts val="6000"/>
              <a:buNone/>
              <a:defRPr sz="4500">
                <a:solidFill>
                  <a:schemeClr val="accen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571" name="Google Shape;1571;p24"/>
          <p:cNvSpPr txBox="1">
            <a:spLocks noGrp="1"/>
          </p:cNvSpPr>
          <p:nvPr>
            <p:ph type="subTitle" idx="3"/>
          </p:nvPr>
        </p:nvSpPr>
        <p:spPr>
          <a:xfrm>
            <a:off x="2223600" y="2714971"/>
            <a:ext cx="4696800" cy="389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2400"/>
              <a:buFont typeface="PT Sans"/>
              <a:buNone/>
              <a:defRPr sz="1700">
                <a:solidFill>
                  <a:schemeClr val="dk1"/>
                </a:solidFill>
                <a:highlight>
                  <a:schemeClr val="dk2"/>
                </a:highlight>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a:endParaRPr/>
          </a:p>
        </p:txBody>
      </p:sp>
      <p:sp>
        <p:nvSpPr>
          <p:cNvPr id="1572" name="Google Shape;1572;p24"/>
          <p:cNvSpPr txBox="1">
            <a:spLocks noGrp="1"/>
          </p:cNvSpPr>
          <p:nvPr>
            <p:ph type="title" idx="4" hasCustomPrompt="1"/>
          </p:nvPr>
        </p:nvSpPr>
        <p:spPr>
          <a:xfrm>
            <a:off x="2223600" y="3332824"/>
            <a:ext cx="4696800" cy="768900"/>
          </a:xfrm>
          <a:prstGeom prst="rect">
            <a:avLst/>
          </a:prstGeom>
          <a:noFill/>
        </p:spPr>
        <p:txBody>
          <a:bodyPr spcFirstLastPara="1" wrap="square" lIns="91425" tIns="91425" rIns="91425" bIns="91425" anchor="t" anchorCtr="0">
            <a:noAutofit/>
          </a:bodyPr>
          <a:lstStyle>
            <a:lvl1pPr lvl="0" algn="ctr" rtl="0">
              <a:spcBef>
                <a:spcPts val="0"/>
              </a:spcBef>
              <a:spcAft>
                <a:spcPts val="0"/>
              </a:spcAft>
              <a:buClr>
                <a:schemeClr val="lt1"/>
              </a:buClr>
              <a:buSzPts val="6000"/>
              <a:buNone/>
              <a:defRPr sz="4500">
                <a:solidFill>
                  <a:schemeClr val="accen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573" name="Google Shape;1573;p24"/>
          <p:cNvSpPr txBox="1">
            <a:spLocks noGrp="1"/>
          </p:cNvSpPr>
          <p:nvPr>
            <p:ph type="subTitle" idx="5"/>
          </p:nvPr>
        </p:nvSpPr>
        <p:spPr>
          <a:xfrm>
            <a:off x="2223600" y="4068796"/>
            <a:ext cx="4696800" cy="389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2400"/>
              <a:buFont typeface="PT Sans"/>
              <a:buNone/>
              <a:defRPr sz="1700">
                <a:solidFill>
                  <a:schemeClr val="dk1"/>
                </a:solidFill>
                <a:highlight>
                  <a:schemeClr val="dk2"/>
                </a:highlight>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Numbers and text 1">
  <p:cSld name="CUSTOM_8_1">
    <p:bg>
      <p:bgPr>
        <a:solidFill>
          <a:schemeClr val="dk2"/>
        </a:solidFill>
        <a:effectLst/>
      </p:bgPr>
    </p:bg>
    <p:spTree>
      <p:nvGrpSpPr>
        <p:cNvPr id="1" name="Shape 1574"/>
        <p:cNvGrpSpPr/>
        <p:nvPr/>
      </p:nvGrpSpPr>
      <p:grpSpPr>
        <a:xfrm>
          <a:off x="0" y="0"/>
          <a:ext cx="0" cy="0"/>
          <a:chOff x="0" y="0"/>
          <a:chExt cx="0" cy="0"/>
        </a:xfrm>
      </p:grpSpPr>
      <p:grpSp>
        <p:nvGrpSpPr>
          <p:cNvPr id="1575" name="Google Shape;1575;p25"/>
          <p:cNvGrpSpPr/>
          <p:nvPr/>
        </p:nvGrpSpPr>
        <p:grpSpPr>
          <a:xfrm>
            <a:off x="0" y="0"/>
            <a:ext cx="9144091" cy="5143648"/>
            <a:chOff x="0" y="0"/>
            <a:chExt cx="7440875" cy="4152456"/>
          </a:xfrm>
        </p:grpSpPr>
        <p:sp>
          <p:nvSpPr>
            <p:cNvPr id="1576" name="Google Shape;1576;p25"/>
            <p:cNvSpPr/>
            <p:nvPr/>
          </p:nvSpPr>
          <p:spPr>
            <a:xfrm>
              <a:off x="265057"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25"/>
            <p:cNvSpPr/>
            <p:nvPr/>
          </p:nvSpPr>
          <p:spPr>
            <a:xfrm>
              <a:off x="583651"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25"/>
            <p:cNvSpPr/>
            <p:nvPr/>
          </p:nvSpPr>
          <p:spPr>
            <a:xfrm>
              <a:off x="902179"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25"/>
            <p:cNvSpPr/>
            <p:nvPr/>
          </p:nvSpPr>
          <p:spPr>
            <a:xfrm>
              <a:off x="1220641"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25"/>
            <p:cNvSpPr/>
            <p:nvPr/>
          </p:nvSpPr>
          <p:spPr>
            <a:xfrm>
              <a:off x="1539169"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25"/>
            <p:cNvSpPr/>
            <p:nvPr/>
          </p:nvSpPr>
          <p:spPr>
            <a:xfrm>
              <a:off x="1857762" y="0"/>
              <a:ext cx="7414" cy="2884827"/>
            </a:xfrm>
            <a:custGeom>
              <a:avLst/>
              <a:gdLst/>
              <a:ahLst/>
              <a:cxnLst/>
              <a:rect l="l" t="t" r="r" b="b"/>
              <a:pathLst>
                <a:path w="113"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25"/>
            <p:cNvSpPr/>
            <p:nvPr/>
          </p:nvSpPr>
          <p:spPr>
            <a:xfrm>
              <a:off x="2176224"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25"/>
            <p:cNvSpPr/>
            <p:nvPr/>
          </p:nvSpPr>
          <p:spPr>
            <a:xfrm>
              <a:off x="2494752"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25"/>
            <p:cNvSpPr/>
            <p:nvPr/>
          </p:nvSpPr>
          <p:spPr>
            <a:xfrm>
              <a:off x="2813346"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25"/>
            <p:cNvSpPr/>
            <p:nvPr/>
          </p:nvSpPr>
          <p:spPr>
            <a:xfrm>
              <a:off x="3131874"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25"/>
            <p:cNvSpPr/>
            <p:nvPr/>
          </p:nvSpPr>
          <p:spPr>
            <a:xfrm>
              <a:off x="3450336" y="0"/>
              <a:ext cx="7479" cy="2884827"/>
            </a:xfrm>
            <a:custGeom>
              <a:avLst/>
              <a:gdLst/>
              <a:ahLst/>
              <a:cxnLst/>
              <a:rect l="l" t="t" r="r" b="b"/>
              <a:pathLst>
                <a:path w="114"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25"/>
            <p:cNvSpPr/>
            <p:nvPr/>
          </p:nvSpPr>
          <p:spPr>
            <a:xfrm>
              <a:off x="3768929"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25"/>
            <p:cNvSpPr/>
            <p:nvPr/>
          </p:nvSpPr>
          <p:spPr>
            <a:xfrm>
              <a:off x="4087457"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25"/>
            <p:cNvSpPr/>
            <p:nvPr/>
          </p:nvSpPr>
          <p:spPr>
            <a:xfrm>
              <a:off x="4405920"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25"/>
            <p:cNvSpPr/>
            <p:nvPr/>
          </p:nvSpPr>
          <p:spPr>
            <a:xfrm>
              <a:off x="4724447"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25"/>
            <p:cNvSpPr/>
            <p:nvPr/>
          </p:nvSpPr>
          <p:spPr>
            <a:xfrm>
              <a:off x="5043041" y="0"/>
              <a:ext cx="7414" cy="2884827"/>
            </a:xfrm>
            <a:custGeom>
              <a:avLst/>
              <a:gdLst/>
              <a:ahLst/>
              <a:cxnLst/>
              <a:rect l="l" t="t" r="r" b="b"/>
              <a:pathLst>
                <a:path w="113"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25"/>
            <p:cNvSpPr/>
            <p:nvPr/>
          </p:nvSpPr>
          <p:spPr>
            <a:xfrm>
              <a:off x="5361634"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25"/>
            <p:cNvSpPr/>
            <p:nvPr/>
          </p:nvSpPr>
          <p:spPr>
            <a:xfrm>
              <a:off x="5680031"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25"/>
            <p:cNvSpPr/>
            <p:nvPr/>
          </p:nvSpPr>
          <p:spPr>
            <a:xfrm>
              <a:off x="5998624"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25"/>
            <p:cNvSpPr/>
            <p:nvPr/>
          </p:nvSpPr>
          <p:spPr>
            <a:xfrm>
              <a:off x="6317152"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25"/>
            <p:cNvSpPr/>
            <p:nvPr/>
          </p:nvSpPr>
          <p:spPr>
            <a:xfrm>
              <a:off x="6635615" y="0"/>
              <a:ext cx="7479" cy="2884827"/>
            </a:xfrm>
            <a:custGeom>
              <a:avLst/>
              <a:gdLst/>
              <a:ahLst/>
              <a:cxnLst/>
              <a:rect l="l" t="t" r="r" b="b"/>
              <a:pathLst>
                <a:path w="114"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25"/>
            <p:cNvSpPr/>
            <p:nvPr/>
          </p:nvSpPr>
          <p:spPr>
            <a:xfrm>
              <a:off x="6954208"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25"/>
            <p:cNvSpPr/>
            <p:nvPr/>
          </p:nvSpPr>
          <p:spPr>
            <a:xfrm>
              <a:off x="7272736"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25"/>
            <p:cNvSpPr/>
            <p:nvPr/>
          </p:nvSpPr>
          <p:spPr>
            <a:xfrm>
              <a:off x="0" y="70857"/>
              <a:ext cx="7440875" cy="7479"/>
            </a:xfrm>
            <a:custGeom>
              <a:avLst/>
              <a:gdLst/>
              <a:ahLst/>
              <a:cxnLst/>
              <a:rect l="l" t="t" r="r" b="b"/>
              <a:pathLst>
                <a:path w="113415" h="114" extrusionOk="0">
                  <a:moveTo>
                    <a:pt x="0" y="0"/>
                  </a:moveTo>
                  <a:lnTo>
                    <a:pt x="0" y="114"/>
                  </a:lnTo>
                  <a:lnTo>
                    <a:pt x="113414" y="114"/>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25"/>
            <p:cNvSpPr/>
            <p:nvPr/>
          </p:nvSpPr>
          <p:spPr>
            <a:xfrm>
              <a:off x="0" y="374885"/>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25"/>
            <p:cNvSpPr/>
            <p:nvPr/>
          </p:nvSpPr>
          <p:spPr>
            <a:xfrm>
              <a:off x="0" y="678783"/>
              <a:ext cx="7440875" cy="7479"/>
            </a:xfrm>
            <a:custGeom>
              <a:avLst/>
              <a:gdLst/>
              <a:ahLst/>
              <a:cxnLst/>
              <a:rect l="l" t="t" r="r" b="b"/>
              <a:pathLst>
                <a:path w="113415" h="114" extrusionOk="0">
                  <a:moveTo>
                    <a:pt x="0" y="0"/>
                  </a:moveTo>
                  <a:lnTo>
                    <a:pt x="0" y="114"/>
                  </a:lnTo>
                  <a:lnTo>
                    <a:pt x="113414" y="114"/>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25"/>
            <p:cNvSpPr/>
            <p:nvPr/>
          </p:nvSpPr>
          <p:spPr>
            <a:xfrm>
              <a:off x="0" y="982811"/>
              <a:ext cx="7440875" cy="7414"/>
            </a:xfrm>
            <a:custGeom>
              <a:avLst/>
              <a:gdLst/>
              <a:ahLst/>
              <a:cxnLst/>
              <a:rect l="l" t="t" r="r" b="b"/>
              <a:pathLst>
                <a:path w="113415" h="113"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25"/>
            <p:cNvSpPr/>
            <p:nvPr/>
          </p:nvSpPr>
          <p:spPr>
            <a:xfrm>
              <a:off x="0" y="1286708"/>
              <a:ext cx="7440875" cy="7545"/>
            </a:xfrm>
            <a:custGeom>
              <a:avLst/>
              <a:gdLst/>
              <a:ahLst/>
              <a:cxnLst/>
              <a:rect l="l" t="t" r="r" b="b"/>
              <a:pathLst>
                <a:path w="113415" h="115" extrusionOk="0">
                  <a:moveTo>
                    <a:pt x="0" y="1"/>
                  </a:moveTo>
                  <a:lnTo>
                    <a:pt x="0" y="114"/>
                  </a:lnTo>
                  <a:lnTo>
                    <a:pt x="113414" y="114"/>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25"/>
            <p:cNvSpPr/>
            <p:nvPr/>
          </p:nvSpPr>
          <p:spPr>
            <a:xfrm>
              <a:off x="0" y="1590737"/>
              <a:ext cx="7440875" cy="7414"/>
            </a:xfrm>
            <a:custGeom>
              <a:avLst/>
              <a:gdLst/>
              <a:ahLst/>
              <a:cxnLst/>
              <a:rect l="l" t="t" r="r" b="b"/>
              <a:pathLst>
                <a:path w="113415" h="113" extrusionOk="0">
                  <a:moveTo>
                    <a:pt x="0" y="1"/>
                  </a:moveTo>
                  <a:lnTo>
                    <a:pt x="0" y="112"/>
                  </a:lnTo>
                  <a:lnTo>
                    <a:pt x="113414" y="112"/>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25"/>
            <p:cNvSpPr/>
            <p:nvPr/>
          </p:nvSpPr>
          <p:spPr>
            <a:xfrm>
              <a:off x="0" y="1894700"/>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25"/>
            <p:cNvSpPr/>
            <p:nvPr/>
          </p:nvSpPr>
          <p:spPr>
            <a:xfrm>
              <a:off x="0" y="2198597"/>
              <a:ext cx="7440875" cy="7479"/>
            </a:xfrm>
            <a:custGeom>
              <a:avLst/>
              <a:gdLst/>
              <a:ahLst/>
              <a:cxnLst/>
              <a:rect l="l" t="t" r="r" b="b"/>
              <a:pathLst>
                <a:path w="113415" h="114" extrusionOk="0">
                  <a:moveTo>
                    <a:pt x="0" y="0"/>
                  </a:moveTo>
                  <a:lnTo>
                    <a:pt x="0" y="114"/>
                  </a:lnTo>
                  <a:lnTo>
                    <a:pt x="113414" y="114"/>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25"/>
            <p:cNvSpPr/>
            <p:nvPr/>
          </p:nvSpPr>
          <p:spPr>
            <a:xfrm>
              <a:off x="0" y="2502625"/>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25"/>
            <p:cNvSpPr/>
            <p:nvPr/>
          </p:nvSpPr>
          <p:spPr>
            <a:xfrm>
              <a:off x="0" y="2806523"/>
              <a:ext cx="7440875" cy="7479"/>
            </a:xfrm>
            <a:custGeom>
              <a:avLst/>
              <a:gdLst/>
              <a:ahLst/>
              <a:cxnLst/>
              <a:rect l="l" t="t" r="r" b="b"/>
              <a:pathLst>
                <a:path w="113415" h="114" extrusionOk="0">
                  <a:moveTo>
                    <a:pt x="0" y="1"/>
                  </a:moveTo>
                  <a:lnTo>
                    <a:pt x="0" y="114"/>
                  </a:lnTo>
                  <a:lnTo>
                    <a:pt x="113414" y="114"/>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25"/>
            <p:cNvSpPr/>
            <p:nvPr/>
          </p:nvSpPr>
          <p:spPr>
            <a:xfrm>
              <a:off x="265057"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25"/>
            <p:cNvSpPr/>
            <p:nvPr/>
          </p:nvSpPr>
          <p:spPr>
            <a:xfrm>
              <a:off x="583651"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25"/>
            <p:cNvSpPr/>
            <p:nvPr/>
          </p:nvSpPr>
          <p:spPr>
            <a:xfrm>
              <a:off x="902179"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25"/>
            <p:cNvSpPr/>
            <p:nvPr/>
          </p:nvSpPr>
          <p:spPr>
            <a:xfrm>
              <a:off x="1220641"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25"/>
            <p:cNvSpPr/>
            <p:nvPr/>
          </p:nvSpPr>
          <p:spPr>
            <a:xfrm>
              <a:off x="1539169"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25"/>
            <p:cNvSpPr/>
            <p:nvPr/>
          </p:nvSpPr>
          <p:spPr>
            <a:xfrm>
              <a:off x="1857762" y="2431703"/>
              <a:ext cx="7414" cy="1720754"/>
            </a:xfrm>
            <a:custGeom>
              <a:avLst/>
              <a:gdLst/>
              <a:ahLst/>
              <a:cxnLst/>
              <a:rect l="l" t="t" r="r" b="b"/>
              <a:pathLst>
                <a:path w="113"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25"/>
            <p:cNvSpPr/>
            <p:nvPr/>
          </p:nvSpPr>
          <p:spPr>
            <a:xfrm>
              <a:off x="2176224"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25"/>
            <p:cNvSpPr/>
            <p:nvPr/>
          </p:nvSpPr>
          <p:spPr>
            <a:xfrm>
              <a:off x="2494752"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25"/>
            <p:cNvSpPr/>
            <p:nvPr/>
          </p:nvSpPr>
          <p:spPr>
            <a:xfrm>
              <a:off x="2813346"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25"/>
            <p:cNvSpPr/>
            <p:nvPr/>
          </p:nvSpPr>
          <p:spPr>
            <a:xfrm>
              <a:off x="3131874"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25"/>
            <p:cNvSpPr/>
            <p:nvPr/>
          </p:nvSpPr>
          <p:spPr>
            <a:xfrm>
              <a:off x="3450336" y="2431703"/>
              <a:ext cx="7479" cy="1720754"/>
            </a:xfrm>
            <a:custGeom>
              <a:avLst/>
              <a:gdLst/>
              <a:ahLst/>
              <a:cxnLst/>
              <a:rect l="l" t="t" r="r" b="b"/>
              <a:pathLst>
                <a:path w="114"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25"/>
            <p:cNvSpPr/>
            <p:nvPr/>
          </p:nvSpPr>
          <p:spPr>
            <a:xfrm>
              <a:off x="3768929"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25"/>
            <p:cNvSpPr/>
            <p:nvPr/>
          </p:nvSpPr>
          <p:spPr>
            <a:xfrm>
              <a:off x="4087457"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25"/>
            <p:cNvSpPr/>
            <p:nvPr/>
          </p:nvSpPr>
          <p:spPr>
            <a:xfrm>
              <a:off x="4405920"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25"/>
            <p:cNvSpPr/>
            <p:nvPr/>
          </p:nvSpPr>
          <p:spPr>
            <a:xfrm>
              <a:off x="4724447"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25"/>
            <p:cNvSpPr/>
            <p:nvPr/>
          </p:nvSpPr>
          <p:spPr>
            <a:xfrm>
              <a:off x="5043041" y="2431703"/>
              <a:ext cx="7414" cy="1720754"/>
            </a:xfrm>
            <a:custGeom>
              <a:avLst/>
              <a:gdLst/>
              <a:ahLst/>
              <a:cxnLst/>
              <a:rect l="l" t="t" r="r" b="b"/>
              <a:pathLst>
                <a:path w="113"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25"/>
            <p:cNvSpPr/>
            <p:nvPr/>
          </p:nvSpPr>
          <p:spPr>
            <a:xfrm>
              <a:off x="5361634"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25"/>
            <p:cNvSpPr/>
            <p:nvPr/>
          </p:nvSpPr>
          <p:spPr>
            <a:xfrm>
              <a:off x="5680031"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25"/>
            <p:cNvSpPr/>
            <p:nvPr/>
          </p:nvSpPr>
          <p:spPr>
            <a:xfrm>
              <a:off x="5998624"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25"/>
            <p:cNvSpPr/>
            <p:nvPr/>
          </p:nvSpPr>
          <p:spPr>
            <a:xfrm>
              <a:off x="6317152"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25"/>
            <p:cNvSpPr/>
            <p:nvPr/>
          </p:nvSpPr>
          <p:spPr>
            <a:xfrm>
              <a:off x="6635615" y="2431703"/>
              <a:ext cx="7479" cy="1720754"/>
            </a:xfrm>
            <a:custGeom>
              <a:avLst/>
              <a:gdLst/>
              <a:ahLst/>
              <a:cxnLst/>
              <a:rect l="l" t="t" r="r" b="b"/>
              <a:pathLst>
                <a:path w="114"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25"/>
            <p:cNvSpPr/>
            <p:nvPr/>
          </p:nvSpPr>
          <p:spPr>
            <a:xfrm>
              <a:off x="6954208"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25"/>
            <p:cNvSpPr/>
            <p:nvPr/>
          </p:nvSpPr>
          <p:spPr>
            <a:xfrm>
              <a:off x="7272736"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25"/>
            <p:cNvSpPr/>
            <p:nvPr/>
          </p:nvSpPr>
          <p:spPr>
            <a:xfrm>
              <a:off x="0" y="2502494"/>
              <a:ext cx="7440875" cy="7479"/>
            </a:xfrm>
            <a:custGeom>
              <a:avLst/>
              <a:gdLst/>
              <a:ahLst/>
              <a:cxnLst/>
              <a:rect l="l" t="t" r="r" b="b"/>
              <a:pathLst>
                <a:path w="113415" h="114" extrusionOk="0">
                  <a:moveTo>
                    <a:pt x="0" y="1"/>
                  </a:moveTo>
                  <a:lnTo>
                    <a:pt x="0" y="114"/>
                  </a:lnTo>
                  <a:lnTo>
                    <a:pt x="113414" y="114"/>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25"/>
            <p:cNvSpPr/>
            <p:nvPr/>
          </p:nvSpPr>
          <p:spPr>
            <a:xfrm>
              <a:off x="0" y="2806523"/>
              <a:ext cx="7440875" cy="7414"/>
            </a:xfrm>
            <a:custGeom>
              <a:avLst/>
              <a:gdLst/>
              <a:ahLst/>
              <a:cxnLst/>
              <a:rect l="l" t="t" r="r" b="b"/>
              <a:pathLst>
                <a:path w="113415" h="113" extrusionOk="0">
                  <a:moveTo>
                    <a:pt x="0" y="1"/>
                  </a:moveTo>
                  <a:lnTo>
                    <a:pt x="0" y="112"/>
                  </a:lnTo>
                  <a:lnTo>
                    <a:pt x="113414" y="112"/>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25"/>
            <p:cNvSpPr/>
            <p:nvPr/>
          </p:nvSpPr>
          <p:spPr>
            <a:xfrm>
              <a:off x="0" y="3110420"/>
              <a:ext cx="7440875" cy="7545"/>
            </a:xfrm>
            <a:custGeom>
              <a:avLst/>
              <a:gdLst/>
              <a:ahLst/>
              <a:cxnLst/>
              <a:rect l="l" t="t" r="r" b="b"/>
              <a:pathLst>
                <a:path w="113415" h="115" extrusionOk="0">
                  <a:moveTo>
                    <a:pt x="0" y="1"/>
                  </a:moveTo>
                  <a:lnTo>
                    <a:pt x="0" y="114"/>
                  </a:lnTo>
                  <a:lnTo>
                    <a:pt x="113414" y="114"/>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25"/>
            <p:cNvSpPr/>
            <p:nvPr/>
          </p:nvSpPr>
          <p:spPr>
            <a:xfrm>
              <a:off x="0" y="3414448"/>
              <a:ext cx="7440875" cy="7414"/>
            </a:xfrm>
            <a:custGeom>
              <a:avLst/>
              <a:gdLst/>
              <a:ahLst/>
              <a:cxnLst/>
              <a:rect l="l" t="t" r="r" b="b"/>
              <a:pathLst>
                <a:path w="113415" h="113" extrusionOk="0">
                  <a:moveTo>
                    <a:pt x="0" y="1"/>
                  </a:moveTo>
                  <a:lnTo>
                    <a:pt x="0" y="112"/>
                  </a:lnTo>
                  <a:lnTo>
                    <a:pt x="113414" y="112"/>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25"/>
            <p:cNvSpPr/>
            <p:nvPr/>
          </p:nvSpPr>
          <p:spPr>
            <a:xfrm>
              <a:off x="0" y="3718411"/>
              <a:ext cx="7440875" cy="7479"/>
            </a:xfrm>
            <a:custGeom>
              <a:avLst/>
              <a:gdLst/>
              <a:ahLst/>
              <a:cxnLst/>
              <a:rect l="l" t="t" r="r" b="b"/>
              <a:pathLst>
                <a:path w="113415" h="114" extrusionOk="0">
                  <a:moveTo>
                    <a:pt x="0" y="0"/>
                  </a:moveTo>
                  <a:lnTo>
                    <a:pt x="0" y="113"/>
                  </a:lnTo>
                  <a:lnTo>
                    <a:pt x="113414" y="113"/>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25"/>
            <p:cNvSpPr/>
            <p:nvPr/>
          </p:nvSpPr>
          <p:spPr>
            <a:xfrm>
              <a:off x="0" y="4022440"/>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8" name="Google Shape;1638;p25"/>
          <p:cNvGrpSpPr/>
          <p:nvPr/>
        </p:nvGrpSpPr>
        <p:grpSpPr>
          <a:xfrm>
            <a:off x="173287" y="130863"/>
            <a:ext cx="8797256" cy="4881744"/>
            <a:chOff x="916986" y="2500875"/>
            <a:chExt cx="2280618" cy="1217119"/>
          </a:xfrm>
        </p:grpSpPr>
        <p:sp>
          <p:nvSpPr>
            <p:cNvPr id="1639" name="Google Shape;1639;p25"/>
            <p:cNvSpPr/>
            <p:nvPr/>
          </p:nvSpPr>
          <p:spPr>
            <a:xfrm>
              <a:off x="930568" y="2514572"/>
              <a:ext cx="105996" cy="1189768"/>
            </a:xfrm>
            <a:custGeom>
              <a:avLst/>
              <a:gdLst/>
              <a:ahLst/>
              <a:cxnLst/>
              <a:rect l="l" t="t" r="r" b="b"/>
              <a:pathLst>
                <a:path w="1834" h="20586" extrusionOk="0">
                  <a:moveTo>
                    <a:pt x="1147" y="1"/>
                  </a:moveTo>
                  <a:cubicBezTo>
                    <a:pt x="515" y="1"/>
                    <a:pt x="1" y="509"/>
                    <a:pt x="1" y="1139"/>
                  </a:cubicBezTo>
                  <a:lnTo>
                    <a:pt x="1" y="1854"/>
                  </a:lnTo>
                  <a:cubicBezTo>
                    <a:pt x="440" y="1854"/>
                    <a:pt x="796" y="2209"/>
                    <a:pt x="796" y="2645"/>
                  </a:cubicBezTo>
                  <a:cubicBezTo>
                    <a:pt x="796" y="3081"/>
                    <a:pt x="440" y="3433"/>
                    <a:pt x="1" y="3433"/>
                  </a:cubicBezTo>
                  <a:lnTo>
                    <a:pt x="1" y="4390"/>
                  </a:lnTo>
                  <a:cubicBezTo>
                    <a:pt x="440" y="4390"/>
                    <a:pt x="796" y="4745"/>
                    <a:pt x="796" y="5181"/>
                  </a:cubicBezTo>
                  <a:cubicBezTo>
                    <a:pt x="796" y="5615"/>
                    <a:pt x="440" y="5969"/>
                    <a:pt x="1" y="5969"/>
                  </a:cubicBezTo>
                  <a:lnTo>
                    <a:pt x="1" y="6924"/>
                  </a:lnTo>
                  <a:cubicBezTo>
                    <a:pt x="440" y="6924"/>
                    <a:pt x="796" y="7281"/>
                    <a:pt x="796" y="7717"/>
                  </a:cubicBezTo>
                  <a:cubicBezTo>
                    <a:pt x="796" y="8151"/>
                    <a:pt x="440" y="8505"/>
                    <a:pt x="1" y="8505"/>
                  </a:cubicBezTo>
                  <a:lnTo>
                    <a:pt x="1" y="9460"/>
                  </a:lnTo>
                  <a:cubicBezTo>
                    <a:pt x="440" y="9460"/>
                    <a:pt x="796" y="9815"/>
                    <a:pt x="796" y="10251"/>
                  </a:cubicBezTo>
                  <a:cubicBezTo>
                    <a:pt x="796" y="10687"/>
                    <a:pt x="440" y="11041"/>
                    <a:pt x="1" y="11041"/>
                  </a:cubicBezTo>
                  <a:lnTo>
                    <a:pt x="1" y="11996"/>
                  </a:lnTo>
                  <a:cubicBezTo>
                    <a:pt x="440" y="11996"/>
                    <a:pt x="796" y="12351"/>
                    <a:pt x="796" y="12787"/>
                  </a:cubicBezTo>
                  <a:cubicBezTo>
                    <a:pt x="796" y="13222"/>
                    <a:pt x="440" y="13575"/>
                    <a:pt x="1" y="13575"/>
                  </a:cubicBezTo>
                  <a:lnTo>
                    <a:pt x="1" y="14532"/>
                  </a:lnTo>
                  <a:cubicBezTo>
                    <a:pt x="440" y="14532"/>
                    <a:pt x="796" y="14886"/>
                    <a:pt x="796" y="15322"/>
                  </a:cubicBezTo>
                  <a:cubicBezTo>
                    <a:pt x="796" y="15758"/>
                    <a:pt x="440" y="16111"/>
                    <a:pt x="1" y="16111"/>
                  </a:cubicBezTo>
                  <a:lnTo>
                    <a:pt x="1" y="17068"/>
                  </a:lnTo>
                  <a:cubicBezTo>
                    <a:pt x="440" y="17068"/>
                    <a:pt x="796" y="17422"/>
                    <a:pt x="796" y="17856"/>
                  </a:cubicBezTo>
                  <a:cubicBezTo>
                    <a:pt x="796" y="18292"/>
                    <a:pt x="440" y="18647"/>
                    <a:pt x="1" y="18647"/>
                  </a:cubicBezTo>
                  <a:lnTo>
                    <a:pt x="1" y="19448"/>
                  </a:lnTo>
                  <a:cubicBezTo>
                    <a:pt x="1" y="20077"/>
                    <a:pt x="515" y="20586"/>
                    <a:pt x="1147" y="20586"/>
                  </a:cubicBezTo>
                  <a:lnTo>
                    <a:pt x="1833" y="20586"/>
                  </a:lnTo>
                  <a:lnTo>
                    <a:pt x="183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25"/>
            <p:cNvSpPr/>
            <p:nvPr/>
          </p:nvSpPr>
          <p:spPr>
            <a:xfrm>
              <a:off x="1036508" y="2514572"/>
              <a:ext cx="2147431" cy="1189768"/>
            </a:xfrm>
            <a:custGeom>
              <a:avLst/>
              <a:gdLst/>
              <a:ahLst/>
              <a:cxnLst/>
              <a:rect l="l" t="t" r="r" b="b"/>
              <a:pathLst>
                <a:path w="37156" h="20586" extrusionOk="0">
                  <a:moveTo>
                    <a:pt x="0" y="1"/>
                  </a:moveTo>
                  <a:lnTo>
                    <a:pt x="0" y="20586"/>
                  </a:lnTo>
                  <a:lnTo>
                    <a:pt x="36303" y="20586"/>
                  </a:lnTo>
                  <a:cubicBezTo>
                    <a:pt x="36773" y="20586"/>
                    <a:pt x="37156" y="20205"/>
                    <a:pt x="37156" y="19733"/>
                  </a:cubicBezTo>
                  <a:lnTo>
                    <a:pt x="37156" y="851"/>
                  </a:lnTo>
                  <a:cubicBezTo>
                    <a:pt x="37156" y="382"/>
                    <a:pt x="36773" y="1"/>
                    <a:pt x="363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25"/>
            <p:cNvSpPr/>
            <p:nvPr/>
          </p:nvSpPr>
          <p:spPr>
            <a:xfrm>
              <a:off x="916986" y="2500875"/>
              <a:ext cx="93570" cy="139459"/>
            </a:xfrm>
            <a:custGeom>
              <a:avLst/>
              <a:gdLst/>
              <a:ahLst/>
              <a:cxnLst/>
              <a:rect l="l" t="t" r="r" b="b"/>
              <a:pathLst>
                <a:path w="1619" h="2413" extrusionOk="0">
                  <a:moveTo>
                    <a:pt x="1382" y="0"/>
                  </a:moveTo>
                  <a:cubicBezTo>
                    <a:pt x="620" y="0"/>
                    <a:pt x="0" y="617"/>
                    <a:pt x="0" y="1376"/>
                  </a:cubicBezTo>
                  <a:lnTo>
                    <a:pt x="0" y="2177"/>
                  </a:lnTo>
                  <a:cubicBezTo>
                    <a:pt x="0" y="2308"/>
                    <a:pt x="106" y="2412"/>
                    <a:pt x="236" y="2412"/>
                  </a:cubicBezTo>
                  <a:cubicBezTo>
                    <a:pt x="367" y="2412"/>
                    <a:pt x="473" y="2308"/>
                    <a:pt x="473" y="2177"/>
                  </a:cubicBezTo>
                  <a:lnTo>
                    <a:pt x="473" y="1376"/>
                  </a:lnTo>
                  <a:cubicBezTo>
                    <a:pt x="473" y="878"/>
                    <a:pt x="881" y="474"/>
                    <a:pt x="1382" y="474"/>
                  </a:cubicBezTo>
                  <a:cubicBezTo>
                    <a:pt x="1512" y="474"/>
                    <a:pt x="1618" y="367"/>
                    <a:pt x="1618" y="238"/>
                  </a:cubicBezTo>
                  <a:cubicBezTo>
                    <a:pt x="1618" y="107"/>
                    <a:pt x="1512" y="0"/>
                    <a:pt x="13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25"/>
            <p:cNvSpPr/>
            <p:nvPr/>
          </p:nvSpPr>
          <p:spPr>
            <a:xfrm>
              <a:off x="916986" y="3578650"/>
              <a:ext cx="133160" cy="139344"/>
            </a:xfrm>
            <a:custGeom>
              <a:avLst/>
              <a:gdLst/>
              <a:ahLst/>
              <a:cxnLst/>
              <a:rect l="l" t="t" r="r" b="b"/>
              <a:pathLst>
                <a:path w="2304" h="2411" extrusionOk="0">
                  <a:moveTo>
                    <a:pt x="236" y="0"/>
                  </a:moveTo>
                  <a:cubicBezTo>
                    <a:pt x="106" y="0"/>
                    <a:pt x="0" y="106"/>
                    <a:pt x="0" y="236"/>
                  </a:cubicBezTo>
                  <a:lnTo>
                    <a:pt x="0" y="1037"/>
                  </a:lnTo>
                  <a:cubicBezTo>
                    <a:pt x="0" y="1795"/>
                    <a:pt x="620" y="2410"/>
                    <a:pt x="1382" y="2410"/>
                  </a:cubicBezTo>
                  <a:lnTo>
                    <a:pt x="2068" y="2410"/>
                  </a:lnTo>
                  <a:cubicBezTo>
                    <a:pt x="2199" y="2410"/>
                    <a:pt x="2304" y="2306"/>
                    <a:pt x="2304" y="2175"/>
                  </a:cubicBezTo>
                  <a:cubicBezTo>
                    <a:pt x="2304" y="2043"/>
                    <a:pt x="2199" y="1939"/>
                    <a:pt x="2068" y="1939"/>
                  </a:cubicBezTo>
                  <a:lnTo>
                    <a:pt x="1382" y="1939"/>
                  </a:lnTo>
                  <a:cubicBezTo>
                    <a:pt x="881" y="1939"/>
                    <a:pt x="473" y="1535"/>
                    <a:pt x="473" y="1037"/>
                  </a:cubicBezTo>
                  <a:lnTo>
                    <a:pt x="473" y="236"/>
                  </a:lnTo>
                  <a:cubicBezTo>
                    <a:pt x="473" y="106"/>
                    <a:pt x="367" y="0"/>
                    <a:pt x="2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25"/>
            <p:cNvSpPr/>
            <p:nvPr/>
          </p:nvSpPr>
          <p:spPr>
            <a:xfrm>
              <a:off x="2917819" y="3493113"/>
              <a:ext cx="279786" cy="224880"/>
            </a:xfrm>
            <a:custGeom>
              <a:avLst/>
              <a:gdLst/>
              <a:ahLst/>
              <a:cxnLst/>
              <a:rect l="l" t="t" r="r" b="b"/>
              <a:pathLst>
                <a:path w="4841" h="3891" extrusionOk="0">
                  <a:moveTo>
                    <a:pt x="4605" y="0"/>
                  </a:moveTo>
                  <a:cubicBezTo>
                    <a:pt x="4473" y="0"/>
                    <a:pt x="4367" y="107"/>
                    <a:pt x="4367" y="236"/>
                  </a:cubicBezTo>
                  <a:lnTo>
                    <a:pt x="4367" y="2802"/>
                  </a:lnTo>
                  <a:cubicBezTo>
                    <a:pt x="4367" y="3142"/>
                    <a:pt x="4092" y="3419"/>
                    <a:pt x="3752" y="3419"/>
                  </a:cubicBezTo>
                  <a:lnTo>
                    <a:pt x="238" y="3419"/>
                  </a:lnTo>
                  <a:cubicBezTo>
                    <a:pt x="107" y="3419"/>
                    <a:pt x="1" y="3523"/>
                    <a:pt x="1" y="3655"/>
                  </a:cubicBezTo>
                  <a:cubicBezTo>
                    <a:pt x="1" y="3786"/>
                    <a:pt x="107" y="3890"/>
                    <a:pt x="238" y="3890"/>
                  </a:cubicBezTo>
                  <a:lnTo>
                    <a:pt x="3752" y="3890"/>
                  </a:lnTo>
                  <a:cubicBezTo>
                    <a:pt x="4353" y="3890"/>
                    <a:pt x="4840" y="3403"/>
                    <a:pt x="4840" y="2802"/>
                  </a:cubicBezTo>
                  <a:lnTo>
                    <a:pt x="4840" y="236"/>
                  </a:lnTo>
                  <a:cubicBezTo>
                    <a:pt x="4840" y="107"/>
                    <a:pt x="4734" y="0"/>
                    <a:pt x="46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44" name="Google Shape;1644;p25"/>
          <p:cNvSpPr txBox="1">
            <a:spLocks noGrp="1"/>
          </p:cNvSpPr>
          <p:nvPr>
            <p:ph type="title" hasCustomPrompt="1"/>
          </p:nvPr>
        </p:nvSpPr>
        <p:spPr>
          <a:xfrm>
            <a:off x="1325650" y="1962150"/>
            <a:ext cx="1398900" cy="406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3000">
                <a:solidFill>
                  <a:schemeClr val="accen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645" name="Google Shape;1645;p25"/>
          <p:cNvSpPr txBox="1">
            <a:spLocks noGrp="1"/>
          </p:cNvSpPr>
          <p:nvPr>
            <p:ph type="subTitle" idx="1"/>
          </p:nvPr>
        </p:nvSpPr>
        <p:spPr>
          <a:xfrm>
            <a:off x="938500" y="3629175"/>
            <a:ext cx="2173200" cy="881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Font typeface="PT Sans"/>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Font typeface="PT Sans"/>
              <a:buNone/>
              <a:defRPr sz="2100">
                <a:latin typeface="PT Sans"/>
                <a:ea typeface="PT Sans"/>
                <a:cs typeface="PT Sans"/>
                <a:sym typeface="PT Sans"/>
              </a:defRPr>
            </a:lvl4pPr>
            <a:lvl5pPr lvl="4" algn="ctr" rtl="0">
              <a:lnSpc>
                <a:spcPct val="100000"/>
              </a:lnSpc>
              <a:spcBef>
                <a:spcPts val="0"/>
              </a:spcBef>
              <a:spcAft>
                <a:spcPts val="0"/>
              </a:spcAft>
              <a:buSzPts val="2100"/>
              <a:buFont typeface="PT Sans"/>
              <a:buNone/>
              <a:defRPr sz="2100">
                <a:latin typeface="PT Sans"/>
                <a:ea typeface="PT Sans"/>
                <a:cs typeface="PT Sans"/>
                <a:sym typeface="PT Sans"/>
              </a:defRPr>
            </a:lvl5pPr>
            <a:lvl6pPr lvl="5" algn="ctr" rtl="0">
              <a:lnSpc>
                <a:spcPct val="100000"/>
              </a:lnSpc>
              <a:spcBef>
                <a:spcPts val="0"/>
              </a:spcBef>
              <a:spcAft>
                <a:spcPts val="0"/>
              </a:spcAft>
              <a:buSzPts val="2100"/>
              <a:buFont typeface="PT Sans"/>
              <a:buNone/>
              <a:defRPr sz="2100">
                <a:latin typeface="PT Sans"/>
                <a:ea typeface="PT Sans"/>
                <a:cs typeface="PT Sans"/>
                <a:sym typeface="PT Sans"/>
              </a:defRPr>
            </a:lvl6pPr>
            <a:lvl7pPr lvl="6" algn="ctr" rtl="0">
              <a:lnSpc>
                <a:spcPct val="100000"/>
              </a:lnSpc>
              <a:spcBef>
                <a:spcPts val="0"/>
              </a:spcBef>
              <a:spcAft>
                <a:spcPts val="0"/>
              </a:spcAft>
              <a:buSzPts val="2100"/>
              <a:buFont typeface="PT Sans"/>
              <a:buNone/>
              <a:defRPr sz="2100">
                <a:latin typeface="PT Sans"/>
                <a:ea typeface="PT Sans"/>
                <a:cs typeface="PT Sans"/>
                <a:sym typeface="PT Sans"/>
              </a:defRPr>
            </a:lvl7pPr>
            <a:lvl8pPr lvl="7" algn="ctr" rtl="0">
              <a:lnSpc>
                <a:spcPct val="100000"/>
              </a:lnSpc>
              <a:spcBef>
                <a:spcPts val="0"/>
              </a:spcBef>
              <a:spcAft>
                <a:spcPts val="0"/>
              </a:spcAft>
              <a:buSzPts val="2100"/>
              <a:buFont typeface="PT Sans"/>
              <a:buNone/>
              <a:defRPr sz="2100">
                <a:latin typeface="PT Sans"/>
                <a:ea typeface="PT Sans"/>
                <a:cs typeface="PT Sans"/>
                <a:sym typeface="PT Sans"/>
              </a:defRPr>
            </a:lvl8pPr>
            <a:lvl9pPr lvl="8" algn="ctr" rtl="0">
              <a:lnSpc>
                <a:spcPct val="100000"/>
              </a:lnSpc>
              <a:spcBef>
                <a:spcPts val="0"/>
              </a:spcBef>
              <a:spcAft>
                <a:spcPts val="0"/>
              </a:spcAft>
              <a:buSzPts val="2100"/>
              <a:buFont typeface="PT Sans"/>
              <a:buNone/>
              <a:defRPr sz="2100">
                <a:latin typeface="PT Sans"/>
                <a:ea typeface="PT Sans"/>
                <a:cs typeface="PT Sans"/>
                <a:sym typeface="PT Sans"/>
              </a:defRPr>
            </a:lvl9pPr>
          </a:lstStyle>
          <a:p>
            <a:endParaRPr/>
          </a:p>
        </p:txBody>
      </p:sp>
      <p:sp>
        <p:nvSpPr>
          <p:cNvPr id="1646" name="Google Shape;1646;p25"/>
          <p:cNvSpPr txBox="1">
            <a:spLocks noGrp="1"/>
          </p:cNvSpPr>
          <p:nvPr>
            <p:ph type="subTitle" idx="2"/>
          </p:nvPr>
        </p:nvSpPr>
        <p:spPr>
          <a:xfrm>
            <a:off x="938500" y="3208350"/>
            <a:ext cx="2173200" cy="5055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1"/>
              </a:buClr>
              <a:buSzPts val="2400"/>
              <a:buFont typeface="Bebas Neue"/>
              <a:buNone/>
              <a:defRPr sz="2400" b="1">
                <a:solidFill>
                  <a:schemeClr val="dk1"/>
                </a:solidFill>
                <a:highlight>
                  <a:schemeClr val="dk2"/>
                </a:highlight>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647" name="Google Shape;1647;p25"/>
          <p:cNvSpPr txBox="1">
            <a:spLocks noGrp="1"/>
          </p:cNvSpPr>
          <p:nvPr>
            <p:ph type="title" idx="3" hasCustomPrompt="1"/>
          </p:nvPr>
        </p:nvSpPr>
        <p:spPr>
          <a:xfrm>
            <a:off x="3873150" y="1962150"/>
            <a:ext cx="1397700" cy="406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3000">
                <a:solidFill>
                  <a:schemeClr val="accen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648" name="Google Shape;1648;p25"/>
          <p:cNvSpPr txBox="1">
            <a:spLocks noGrp="1"/>
          </p:cNvSpPr>
          <p:nvPr>
            <p:ph type="subTitle" idx="4"/>
          </p:nvPr>
        </p:nvSpPr>
        <p:spPr>
          <a:xfrm>
            <a:off x="3485400" y="3629175"/>
            <a:ext cx="2173200" cy="881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Font typeface="PT Sans"/>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Font typeface="PT Sans"/>
              <a:buNone/>
              <a:defRPr sz="2100">
                <a:latin typeface="PT Sans"/>
                <a:ea typeface="PT Sans"/>
                <a:cs typeface="PT Sans"/>
                <a:sym typeface="PT Sans"/>
              </a:defRPr>
            </a:lvl4pPr>
            <a:lvl5pPr lvl="4" algn="ctr" rtl="0">
              <a:lnSpc>
                <a:spcPct val="100000"/>
              </a:lnSpc>
              <a:spcBef>
                <a:spcPts val="0"/>
              </a:spcBef>
              <a:spcAft>
                <a:spcPts val="0"/>
              </a:spcAft>
              <a:buSzPts val="2100"/>
              <a:buFont typeface="PT Sans"/>
              <a:buNone/>
              <a:defRPr sz="2100">
                <a:latin typeface="PT Sans"/>
                <a:ea typeface="PT Sans"/>
                <a:cs typeface="PT Sans"/>
                <a:sym typeface="PT Sans"/>
              </a:defRPr>
            </a:lvl5pPr>
            <a:lvl6pPr lvl="5" algn="ctr" rtl="0">
              <a:lnSpc>
                <a:spcPct val="100000"/>
              </a:lnSpc>
              <a:spcBef>
                <a:spcPts val="0"/>
              </a:spcBef>
              <a:spcAft>
                <a:spcPts val="0"/>
              </a:spcAft>
              <a:buSzPts val="2100"/>
              <a:buFont typeface="PT Sans"/>
              <a:buNone/>
              <a:defRPr sz="2100">
                <a:latin typeface="PT Sans"/>
                <a:ea typeface="PT Sans"/>
                <a:cs typeface="PT Sans"/>
                <a:sym typeface="PT Sans"/>
              </a:defRPr>
            </a:lvl6pPr>
            <a:lvl7pPr lvl="6" algn="ctr" rtl="0">
              <a:lnSpc>
                <a:spcPct val="100000"/>
              </a:lnSpc>
              <a:spcBef>
                <a:spcPts val="0"/>
              </a:spcBef>
              <a:spcAft>
                <a:spcPts val="0"/>
              </a:spcAft>
              <a:buSzPts val="2100"/>
              <a:buFont typeface="PT Sans"/>
              <a:buNone/>
              <a:defRPr sz="2100">
                <a:latin typeface="PT Sans"/>
                <a:ea typeface="PT Sans"/>
                <a:cs typeface="PT Sans"/>
                <a:sym typeface="PT Sans"/>
              </a:defRPr>
            </a:lvl7pPr>
            <a:lvl8pPr lvl="7" algn="ctr" rtl="0">
              <a:lnSpc>
                <a:spcPct val="100000"/>
              </a:lnSpc>
              <a:spcBef>
                <a:spcPts val="0"/>
              </a:spcBef>
              <a:spcAft>
                <a:spcPts val="0"/>
              </a:spcAft>
              <a:buSzPts val="2100"/>
              <a:buFont typeface="PT Sans"/>
              <a:buNone/>
              <a:defRPr sz="2100">
                <a:latin typeface="PT Sans"/>
                <a:ea typeface="PT Sans"/>
                <a:cs typeface="PT Sans"/>
                <a:sym typeface="PT Sans"/>
              </a:defRPr>
            </a:lvl8pPr>
            <a:lvl9pPr lvl="8" algn="ctr" rtl="0">
              <a:lnSpc>
                <a:spcPct val="100000"/>
              </a:lnSpc>
              <a:spcBef>
                <a:spcPts val="0"/>
              </a:spcBef>
              <a:spcAft>
                <a:spcPts val="0"/>
              </a:spcAft>
              <a:buSzPts val="2100"/>
              <a:buFont typeface="PT Sans"/>
              <a:buNone/>
              <a:defRPr sz="2100">
                <a:latin typeface="PT Sans"/>
                <a:ea typeface="PT Sans"/>
                <a:cs typeface="PT Sans"/>
                <a:sym typeface="PT Sans"/>
              </a:defRPr>
            </a:lvl9pPr>
          </a:lstStyle>
          <a:p>
            <a:endParaRPr/>
          </a:p>
        </p:txBody>
      </p:sp>
      <p:sp>
        <p:nvSpPr>
          <p:cNvPr id="1649" name="Google Shape;1649;p25"/>
          <p:cNvSpPr txBox="1">
            <a:spLocks noGrp="1"/>
          </p:cNvSpPr>
          <p:nvPr>
            <p:ph type="subTitle" idx="5"/>
          </p:nvPr>
        </p:nvSpPr>
        <p:spPr>
          <a:xfrm>
            <a:off x="3485400" y="3208350"/>
            <a:ext cx="2173200" cy="5055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1"/>
              </a:buClr>
              <a:buSzPts val="2400"/>
              <a:buFont typeface="Bebas Neue"/>
              <a:buNone/>
              <a:defRPr sz="2400" b="1">
                <a:solidFill>
                  <a:schemeClr val="dk1"/>
                </a:solidFill>
                <a:highlight>
                  <a:schemeClr val="dk2"/>
                </a:highlight>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650" name="Google Shape;1650;p25"/>
          <p:cNvSpPr txBox="1">
            <a:spLocks noGrp="1"/>
          </p:cNvSpPr>
          <p:nvPr>
            <p:ph type="title" idx="6" hasCustomPrompt="1"/>
          </p:nvPr>
        </p:nvSpPr>
        <p:spPr>
          <a:xfrm>
            <a:off x="6420050" y="1962150"/>
            <a:ext cx="1397700" cy="406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3000">
                <a:solidFill>
                  <a:schemeClr val="accen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651" name="Google Shape;1651;p25"/>
          <p:cNvSpPr txBox="1">
            <a:spLocks noGrp="1"/>
          </p:cNvSpPr>
          <p:nvPr>
            <p:ph type="subTitle" idx="7"/>
          </p:nvPr>
        </p:nvSpPr>
        <p:spPr>
          <a:xfrm>
            <a:off x="6032300" y="3629175"/>
            <a:ext cx="2173200" cy="881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Font typeface="PT Sans"/>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Font typeface="PT Sans"/>
              <a:buNone/>
              <a:defRPr sz="2100">
                <a:latin typeface="PT Sans"/>
                <a:ea typeface="PT Sans"/>
                <a:cs typeface="PT Sans"/>
                <a:sym typeface="PT Sans"/>
              </a:defRPr>
            </a:lvl4pPr>
            <a:lvl5pPr lvl="4" algn="ctr" rtl="0">
              <a:lnSpc>
                <a:spcPct val="100000"/>
              </a:lnSpc>
              <a:spcBef>
                <a:spcPts val="0"/>
              </a:spcBef>
              <a:spcAft>
                <a:spcPts val="0"/>
              </a:spcAft>
              <a:buSzPts val="2100"/>
              <a:buFont typeface="PT Sans"/>
              <a:buNone/>
              <a:defRPr sz="2100">
                <a:latin typeface="PT Sans"/>
                <a:ea typeface="PT Sans"/>
                <a:cs typeface="PT Sans"/>
                <a:sym typeface="PT Sans"/>
              </a:defRPr>
            </a:lvl5pPr>
            <a:lvl6pPr lvl="5" algn="ctr" rtl="0">
              <a:lnSpc>
                <a:spcPct val="100000"/>
              </a:lnSpc>
              <a:spcBef>
                <a:spcPts val="0"/>
              </a:spcBef>
              <a:spcAft>
                <a:spcPts val="0"/>
              </a:spcAft>
              <a:buSzPts val="2100"/>
              <a:buFont typeface="PT Sans"/>
              <a:buNone/>
              <a:defRPr sz="2100">
                <a:latin typeface="PT Sans"/>
                <a:ea typeface="PT Sans"/>
                <a:cs typeface="PT Sans"/>
                <a:sym typeface="PT Sans"/>
              </a:defRPr>
            </a:lvl6pPr>
            <a:lvl7pPr lvl="6" algn="ctr" rtl="0">
              <a:lnSpc>
                <a:spcPct val="100000"/>
              </a:lnSpc>
              <a:spcBef>
                <a:spcPts val="0"/>
              </a:spcBef>
              <a:spcAft>
                <a:spcPts val="0"/>
              </a:spcAft>
              <a:buSzPts val="2100"/>
              <a:buFont typeface="PT Sans"/>
              <a:buNone/>
              <a:defRPr sz="2100">
                <a:latin typeface="PT Sans"/>
                <a:ea typeface="PT Sans"/>
                <a:cs typeface="PT Sans"/>
                <a:sym typeface="PT Sans"/>
              </a:defRPr>
            </a:lvl7pPr>
            <a:lvl8pPr lvl="7" algn="ctr" rtl="0">
              <a:lnSpc>
                <a:spcPct val="100000"/>
              </a:lnSpc>
              <a:spcBef>
                <a:spcPts val="0"/>
              </a:spcBef>
              <a:spcAft>
                <a:spcPts val="0"/>
              </a:spcAft>
              <a:buSzPts val="2100"/>
              <a:buFont typeface="PT Sans"/>
              <a:buNone/>
              <a:defRPr sz="2100">
                <a:latin typeface="PT Sans"/>
                <a:ea typeface="PT Sans"/>
                <a:cs typeface="PT Sans"/>
                <a:sym typeface="PT Sans"/>
              </a:defRPr>
            </a:lvl8pPr>
            <a:lvl9pPr lvl="8" algn="ctr" rtl="0">
              <a:lnSpc>
                <a:spcPct val="100000"/>
              </a:lnSpc>
              <a:spcBef>
                <a:spcPts val="0"/>
              </a:spcBef>
              <a:spcAft>
                <a:spcPts val="0"/>
              </a:spcAft>
              <a:buSzPts val="2100"/>
              <a:buFont typeface="PT Sans"/>
              <a:buNone/>
              <a:defRPr sz="2100">
                <a:latin typeface="PT Sans"/>
                <a:ea typeface="PT Sans"/>
                <a:cs typeface="PT Sans"/>
                <a:sym typeface="PT Sans"/>
              </a:defRPr>
            </a:lvl9pPr>
          </a:lstStyle>
          <a:p>
            <a:endParaRPr/>
          </a:p>
        </p:txBody>
      </p:sp>
      <p:sp>
        <p:nvSpPr>
          <p:cNvPr id="1652" name="Google Shape;1652;p25"/>
          <p:cNvSpPr txBox="1">
            <a:spLocks noGrp="1"/>
          </p:cNvSpPr>
          <p:nvPr>
            <p:ph type="subTitle" idx="8"/>
          </p:nvPr>
        </p:nvSpPr>
        <p:spPr>
          <a:xfrm>
            <a:off x="6032300" y="3208350"/>
            <a:ext cx="2173200" cy="5055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1"/>
              </a:buClr>
              <a:buSzPts val="2400"/>
              <a:buFont typeface="Bebas Neue"/>
              <a:buNone/>
              <a:defRPr sz="2400" b="1">
                <a:solidFill>
                  <a:schemeClr val="dk1"/>
                </a:solidFill>
                <a:highlight>
                  <a:schemeClr val="dk2"/>
                </a:highlight>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653" name="Google Shape;1653;p25"/>
          <p:cNvSpPr txBox="1">
            <a:spLocks noGrp="1"/>
          </p:cNvSpPr>
          <p:nvPr>
            <p:ph type="title" idx="9"/>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text 3">
  <p:cSld name="CUSTOM_4_2">
    <p:bg>
      <p:bgPr>
        <a:solidFill>
          <a:schemeClr val="dk2"/>
        </a:solidFill>
        <a:effectLst/>
      </p:bgPr>
    </p:bg>
    <p:spTree>
      <p:nvGrpSpPr>
        <p:cNvPr id="1" name="Shape 1729"/>
        <p:cNvGrpSpPr/>
        <p:nvPr/>
      </p:nvGrpSpPr>
      <p:grpSpPr>
        <a:xfrm>
          <a:off x="0" y="0"/>
          <a:ext cx="0" cy="0"/>
          <a:chOff x="0" y="0"/>
          <a:chExt cx="0" cy="0"/>
        </a:xfrm>
      </p:grpSpPr>
      <p:grpSp>
        <p:nvGrpSpPr>
          <p:cNvPr id="1730" name="Google Shape;1730;p27"/>
          <p:cNvGrpSpPr/>
          <p:nvPr/>
        </p:nvGrpSpPr>
        <p:grpSpPr>
          <a:xfrm>
            <a:off x="0" y="0"/>
            <a:ext cx="9144091" cy="5143648"/>
            <a:chOff x="0" y="0"/>
            <a:chExt cx="7440875" cy="4152456"/>
          </a:xfrm>
        </p:grpSpPr>
        <p:sp>
          <p:nvSpPr>
            <p:cNvPr id="1731" name="Google Shape;1731;p27"/>
            <p:cNvSpPr/>
            <p:nvPr/>
          </p:nvSpPr>
          <p:spPr>
            <a:xfrm>
              <a:off x="265057"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27"/>
            <p:cNvSpPr/>
            <p:nvPr/>
          </p:nvSpPr>
          <p:spPr>
            <a:xfrm>
              <a:off x="583651"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27"/>
            <p:cNvSpPr/>
            <p:nvPr/>
          </p:nvSpPr>
          <p:spPr>
            <a:xfrm>
              <a:off x="902179"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27"/>
            <p:cNvSpPr/>
            <p:nvPr/>
          </p:nvSpPr>
          <p:spPr>
            <a:xfrm>
              <a:off x="1220641"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27"/>
            <p:cNvSpPr/>
            <p:nvPr/>
          </p:nvSpPr>
          <p:spPr>
            <a:xfrm>
              <a:off x="1539169"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27"/>
            <p:cNvSpPr/>
            <p:nvPr/>
          </p:nvSpPr>
          <p:spPr>
            <a:xfrm>
              <a:off x="1857762" y="0"/>
              <a:ext cx="7414" cy="2884827"/>
            </a:xfrm>
            <a:custGeom>
              <a:avLst/>
              <a:gdLst/>
              <a:ahLst/>
              <a:cxnLst/>
              <a:rect l="l" t="t" r="r" b="b"/>
              <a:pathLst>
                <a:path w="113"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27"/>
            <p:cNvSpPr/>
            <p:nvPr/>
          </p:nvSpPr>
          <p:spPr>
            <a:xfrm>
              <a:off x="2176224"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27"/>
            <p:cNvSpPr/>
            <p:nvPr/>
          </p:nvSpPr>
          <p:spPr>
            <a:xfrm>
              <a:off x="2494752"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27"/>
            <p:cNvSpPr/>
            <p:nvPr/>
          </p:nvSpPr>
          <p:spPr>
            <a:xfrm>
              <a:off x="2813346"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27"/>
            <p:cNvSpPr/>
            <p:nvPr/>
          </p:nvSpPr>
          <p:spPr>
            <a:xfrm>
              <a:off x="3131874"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27"/>
            <p:cNvSpPr/>
            <p:nvPr/>
          </p:nvSpPr>
          <p:spPr>
            <a:xfrm>
              <a:off x="3450336" y="0"/>
              <a:ext cx="7479" cy="2884827"/>
            </a:xfrm>
            <a:custGeom>
              <a:avLst/>
              <a:gdLst/>
              <a:ahLst/>
              <a:cxnLst/>
              <a:rect l="l" t="t" r="r" b="b"/>
              <a:pathLst>
                <a:path w="114"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27"/>
            <p:cNvSpPr/>
            <p:nvPr/>
          </p:nvSpPr>
          <p:spPr>
            <a:xfrm>
              <a:off x="3768929"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27"/>
            <p:cNvSpPr/>
            <p:nvPr/>
          </p:nvSpPr>
          <p:spPr>
            <a:xfrm>
              <a:off x="4087457"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27"/>
            <p:cNvSpPr/>
            <p:nvPr/>
          </p:nvSpPr>
          <p:spPr>
            <a:xfrm>
              <a:off x="4405920"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27"/>
            <p:cNvSpPr/>
            <p:nvPr/>
          </p:nvSpPr>
          <p:spPr>
            <a:xfrm>
              <a:off x="4724447"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27"/>
            <p:cNvSpPr/>
            <p:nvPr/>
          </p:nvSpPr>
          <p:spPr>
            <a:xfrm>
              <a:off x="5043041" y="0"/>
              <a:ext cx="7414" cy="2884827"/>
            </a:xfrm>
            <a:custGeom>
              <a:avLst/>
              <a:gdLst/>
              <a:ahLst/>
              <a:cxnLst/>
              <a:rect l="l" t="t" r="r" b="b"/>
              <a:pathLst>
                <a:path w="113"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27"/>
            <p:cNvSpPr/>
            <p:nvPr/>
          </p:nvSpPr>
          <p:spPr>
            <a:xfrm>
              <a:off x="5361634"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27"/>
            <p:cNvSpPr/>
            <p:nvPr/>
          </p:nvSpPr>
          <p:spPr>
            <a:xfrm>
              <a:off x="5680031"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27"/>
            <p:cNvSpPr/>
            <p:nvPr/>
          </p:nvSpPr>
          <p:spPr>
            <a:xfrm>
              <a:off x="5998624"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27"/>
            <p:cNvSpPr/>
            <p:nvPr/>
          </p:nvSpPr>
          <p:spPr>
            <a:xfrm>
              <a:off x="6317152"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27"/>
            <p:cNvSpPr/>
            <p:nvPr/>
          </p:nvSpPr>
          <p:spPr>
            <a:xfrm>
              <a:off x="6635615" y="0"/>
              <a:ext cx="7479" cy="2884827"/>
            </a:xfrm>
            <a:custGeom>
              <a:avLst/>
              <a:gdLst/>
              <a:ahLst/>
              <a:cxnLst/>
              <a:rect l="l" t="t" r="r" b="b"/>
              <a:pathLst>
                <a:path w="114"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27"/>
            <p:cNvSpPr/>
            <p:nvPr/>
          </p:nvSpPr>
          <p:spPr>
            <a:xfrm>
              <a:off x="6954208"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27"/>
            <p:cNvSpPr/>
            <p:nvPr/>
          </p:nvSpPr>
          <p:spPr>
            <a:xfrm>
              <a:off x="7272736"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27"/>
            <p:cNvSpPr/>
            <p:nvPr/>
          </p:nvSpPr>
          <p:spPr>
            <a:xfrm>
              <a:off x="0" y="70857"/>
              <a:ext cx="7440875" cy="7479"/>
            </a:xfrm>
            <a:custGeom>
              <a:avLst/>
              <a:gdLst/>
              <a:ahLst/>
              <a:cxnLst/>
              <a:rect l="l" t="t" r="r" b="b"/>
              <a:pathLst>
                <a:path w="113415" h="114" extrusionOk="0">
                  <a:moveTo>
                    <a:pt x="0" y="0"/>
                  </a:moveTo>
                  <a:lnTo>
                    <a:pt x="0" y="114"/>
                  </a:lnTo>
                  <a:lnTo>
                    <a:pt x="113414" y="114"/>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27"/>
            <p:cNvSpPr/>
            <p:nvPr/>
          </p:nvSpPr>
          <p:spPr>
            <a:xfrm>
              <a:off x="0" y="374885"/>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27"/>
            <p:cNvSpPr/>
            <p:nvPr/>
          </p:nvSpPr>
          <p:spPr>
            <a:xfrm>
              <a:off x="0" y="678783"/>
              <a:ext cx="7440875" cy="7479"/>
            </a:xfrm>
            <a:custGeom>
              <a:avLst/>
              <a:gdLst/>
              <a:ahLst/>
              <a:cxnLst/>
              <a:rect l="l" t="t" r="r" b="b"/>
              <a:pathLst>
                <a:path w="113415" h="114" extrusionOk="0">
                  <a:moveTo>
                    <a:pt x="0" y="0"/>
                  </a:moveTo>
                  <a:lnTo>
                    <a:pt x="0" y="114"/>
                  </a:lnTo>
                  <a:lnTo>
                    <a:pt x="113414" y="114"/>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27"/>
            <p:cNvSpPr/>
            <p:nvPr/>
          </p:nvSpPr>
          <p:spPr>
            <a:xfrm>
              <a:off x="0" y="982811"/>
              <a:ext cx="7440875" cy="7414"/>
            </a:xfrm>
            <a:custGeom>
              <a:avLst/>
              <a:gdLst/>
              <a:ahLst/>
              <a:cxnLst/>
              <a:rect l="l" t="t" r="r" b="b"/>
              <a:pathLst>
                <a:path w="113415" h="113"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27"/>
            <p:cNvSpPr/>
            <p:nvPr/>
          </p:nvSpPr>
          <p:spPr>
            <a:xfrm>
              <a:off x="0" y="1286708"/>
              <a:ext cx="7440875" cy="7545"/>
            </a:xfrm>
            <a:custGeom>
              <a:avLst/>
              <a:gdLst/>
              <a:ahLst/>
              <a:cxnLst/>
              <a:rect l="l" t="t" r="r" b="b"/>
              <a:pathLst>
                <a:path w="113415" h="115" extrusionOk="0">
                  <a:moveTo>
                    <a:pt x="0" y="1"/>
                  </a:moveTo>
                  <a:lnTo>
                    <a:pt x="0" y="114"/>
                  </a:lnTo>
                  <a:lnTo>
                    <a:pt x="113414" y="114"/>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27"/>
            <p:cNvSpPr/>
            <p:nvPr/>
          </p:nvSpPr>
          <p:spPr>
            <a:xfrm>
              <a:off x="0" y="1590737"/>
              <a:ext cx="7440875" cy="7414"/>
            </a:xfrm>
            <a:custGeom>
              <a:avLst/>
              <a:gdLst/>
              <a:ahLst/>
              <a:cxnLst/>
              <a:rect l="l" t="t" r="r" b="b"/>
              <a:pathLst>
                <a:path w="113415" h="113" extrusionOk="0">
                  <a:moveTo>
                    <a:pt x="0" y="1"/>
                  </a:moveTo>
                  <a:lnTo>
                    <a:pt x="0" y="112"/>
                  </a:lnTo>
                  <a:lnTo>
                    <a:pt x="113414" y="112"/>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27"/>
            <p:cNvSpPr/>
            <p:nvPr/>
          </p:nvSpPr>
          <p:spPr>
            <a:xfrm>
              <a:off x="0" y="1894700"/>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27"/>
            <p:cNvSpPr/>
            <p:nvPr/>
          </p:nvSpPr>
          <p:spPr>
            <a:xfrm>
              <a:off x="0" y="2198597"/>
              <a:ext cx="7440875" cy="7479"/>
            </a:xfrm>
            <a:custGeom>
              <a:avLst/>
              <a:gdLst/>
              <a:ahLst/>
              <a:cxnLst/>
              <a:rect l="l" t="t" r="r" b="b"/>
              <a:pathLst>
                <a:path w="113415" h="114" extrusionOk="0">
                  <a:moveTo>
                    <a:pt x="0" y="0"/>
                  </a:moveTo>
                  <a:lnTo>
                    <a:pt x="0" y="114"/>
                  </a:lnTo>
                  <a:lnTo>
                    <a:pt x="113414" y="114"/>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27"/>
            <p:cNvSpPr/>
            <p:nvPr/>
          </p:nvSpPr>
          <p:spPr>
            <a:xfrm>
              <a:off x="0" y="2502625"/>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27"/>
            <p:cNvSpPr/>
            <p:nvPr/>
          </p:nvSpPr>
          <p:spPr>
            <a:xfrm>
              <a:off x="0" y="2806523"/>
              <a:ext cx="7440875" cy="7479"/>
            </a:xfrm>
            <a:custGeom>
              <a:avLst/>
              <a:gdLst/>
              <a:ahLst/>
              <a:cxnLst/>
              <a:rect l="l" t="t" r="r" b="b"/>
              <a:pathLst>
                <a:path w="113415" h="114" extrusionOk="0">
                  <a:moveTo>
                    <a:pt x="0" y="1"/>
                  </a:moveTo>
                  <a:lnTo>
                    <a:pt x="0" y="114"/>
                  </a:lnTo>
                  <a:lnTo>
                    <a:pt x="113414" y="114"/>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27"/>
            <p:cNvSpPr/>
            <p:nvPr/>
          </p:nvSpPr>
          <p:spPr>
            <a:xfrm>
              <a:off x="265057"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27"/>
            <p:cNvSpPr/>
            <p:nvPr/>
          </p:nvSpPr>
          <p:spPr>
            <a:xfrm>
              <a:off x="583651"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27"/>
            <p:cNvSpPr/>
            <p:nvPr/>
          </p:nvSpPr>
          <p:spPr>
            <a:xfrm>
              <a:off x="902179"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27"/>
            <p:cNvSpPr/>
            <p:nvPr/>
          </p:nvSpPr>
          <p:spPr>
            <a:xfrm>
              <a:off x="1220641"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27"/>
            <p:cNvSpPr/>
            <p:nvPr/>
          </p:nvSpPr>
          <p:spPr>
            <a:xfrm>
              <a:off x="1539169"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27"/>
            <p:cNvSpPr/>
            <p:nvPr/>
          </p:nvSpPr>
          <p:spPr>
            <a:xfrm>
              <a:off x="1857762" y="2431703"/>
              <a:ext cx="7414" cy="1720754"/>
            </a:xfrm>
            <a:custGeom>
              <a:avLst/>
              <a:gdLst/>
              <a:ahLst/>
              <a:cxnLst/>
              <a:rect l="l" t="t" r="r" b="b"/>
              <a:pathLst>
                <a:path w="113"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27"/>
            <p:cNvSpPr/>
            <p:nvPr/>
          </p:nvSpPr>
          <p:spPr>
            <a:xfrm>
              <a:off x="2176224"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27"/>
            <p:cNvSpPr/>
            <p:nvPr/>
          </p:nvSpPr>
          <p:spPr>
            <a:xfrm>
              <a:off x="2494752"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27"/>
            <p:cNvSpPr/>
            <p:nvPr/>
          </p:nvSpPr>
          <p:spPr>
            <a:xfrm>
              <a:off x="2813346"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27"/>
            <p:cNvSpPr/>
            <p:nvPr/>
          </p:nvSpPr>
          <p:spPr>
            <a:xfrm>
              <a:off x="3131874"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27"/>
            <p:cNvSpPr/>
            <p:nvPr/>
          </p:nvSpPr>
          <p:spPr>
            <a:xfrm>
              <a:off x="3450336" y="2431703"/>
              <a:ext cx="7479" cy="1720754"/>
            </a:xfrm>
            <a:custGeom>
              <a:avLst/>
              <a:gdLst/>
              <a:ahLst/>
              <a:cxnLst/>
              <a:rect l="l" t="t" r="r" b="b"/>
              <a:pathLst>
                <a:path w="114"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27"/>
            <p:cNvSpPr/>
            <p:nvPr/>
          </p:nvSpPr>
          <p:spPr>
            <a:xfrm>
              <a:off x="3768929"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27"/>
            <p:cNvSpPr/>
            <p:nvPr/>
          </p:nvSpPr>
          <p:spPr>
            <a:xfrm>
              <a:off x="4087457"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27"/>
            <p:cNvSpPr/>
            <p:nvPr/>
          </p:nvSpPr>
          <p:spPr>
            <a:xfrm>
              <a:off x="4405920"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27"/>
            <p:cNvSpPr/>
            <p:nvPr/>
          </p:nvSpPr>
          <p:spPr>
            <a:xfrm>
              <a:off x="4724447"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27"/>
            <p:cNvSpPr/>
            <p:nvPr/>
          </p:nvSpPr>
          <p:spPr>
            <a:xfrm>
              <a:off x="5043041" y="2431703"/>
              <a:ext cx="7414" cy="1720754"/>
            </a:xfrm>
            <a:custGeom>
              <a:avLst/>
              <a:gdLst/>
              <a:ahLst/>
              <a:cxnLst/>
              <a:rect l="l" t="t" r="r" b="b"/>
              <a:pathLst>
                <a:path w="113"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27"/>
            <p:cNvSpPr/>
            <p:nvPr/>
          </p:nvSpPr>
          <p:spPr>
            <a:xfrm>
              <a:off x="5361634"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27"/>
            <p:cNvSpPr/>
            <p:nvPr/>
          </p:nvSpPr>
          <p:spPr>
            <a:xfrm>
              <a:off x="5680031"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27"/>
            <p:cNvSpPr/>
            <p:nvPr/>
          </p:nvSpPr>
          <p:spPr>
            <a:xfrm>
              <a:off x="5998624"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27"/>
            <p:cNvSpPr/>
            <p:nvPr/>
          </p:nvSpPr>
          <p:spPr>
            <a:xfrm>
              <a:off x="6317152"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27"/>
            <p:cNvSpPr/>
            <p:nvPr/>
          </p:nvSpPr>
          <p:spPr>
            <a:xfrm>
              <a:off x="6635615" y="2431703"/>
              <a:ext cx="7479" cy="1720754"/>
            </a:xfrm>
            <a:custGeom>
              <a:avLst/>
              <a:gdLst/>
              <a:ahLst/>
              <a:cxnLst/>
              <a:rect l="l" t="t" r="r" b="b"/>
              <a:pathLst>
                <a:path w="114"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27"/>
            <p:cNvSpPr/>
            <p:nvPr/>
          </p:nvSpPr>
          <p:spPr>
            <a:xfrm>
              <a:off x="6954208"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27"/>
            <p:cNvSpPr/>
            <p:nvPr/>
          </p:nvSpPr>
          <p:spPr>
            <a:xfrm>
              <a:off x="7272736"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27"/>
            <p:cNvSpPr/>
            <p:nvPr/>
          </p:nvSpPr>
          <p:spPr>
            <a:xfrm>
              <a:off x="0" y="2502494"/>
              <a:ext cx="7440875" cy="7479"/>
            </a:xfrm>
            <a:custGeom>
              <a:avLst/>
              <a:gdLst/>
              <a:ahLst/>
              <a:cxnLst/>
              <a:rect l="l" t="t" r="r" b="b"/>
              <a:pathLst>
                <a:path w="113415" h="114" extrusionOk="0">
                  <a:moveTo>
                    <a:pt x="0" y="1"/>
                  </a:moveTo>
                  <a:lnTo>
                    <a:pt x="0" y="114"/>
                  </a:lnTo>
                  <a:lnTo>
                    <a:pt x="113414" y="114"/>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27"/>
            <p:cNvSpPr/>
            <p:nvPr/>
          </p:nvSpPr>
          <p:spPr>
            <a:xfrm>
              <a:off x="0" y="2806523"/>
              <a:ext cx="7440875" cy="7414"/>
            </a:xfrm>
            <a:custGeom>
              <a:avLst/>
              <a:gdLst/>
              <a:ahLst/>
              <a:cxnLst/>
              <a:rect l="l" t="t" r="r" b="b"/>
              <a:pathLst>
                <a:path w="113415" h="113" extrusionOk="0">
                  <a:moveTo>
                    <a:pt x="0" y="1"/>
                  </a:moveTo>
                  <a:lnTo>
                    <a:pt x="0" y="112"/>
                  </a:lnTo>
                  <a:lnTo>
                    <a:pt x="113414" y="112"/>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27"/>
            <p:cNvSpPr/>
            <p:nvPr/>
          </p:nvSpPr>
          <p:spPr>
            <a:xfrm>
              <a:off x="0" y="3110420"/>
              <a:ext cx="7440875" cy="7545"/>
            </a:xfrm>
            <a:custGeom>
              <a:avLst/>
              <a:gdLst/>
              <a:ahLst/>
              <a:cxnLst/>
              <a:rect l="l" t="t" r="r" b="b"/>
              <a:pathLst>
                <a:path w="113415" h="115" extrusionOk="0">
                  <a:moveTo>
                    <a:pt x="0" y="1"/>
                  </a:moveTo>
                  <a:lnTo>
                    <a:pt x="0" y="114"/>
                  </a:lnTo>
                  <a:lnTo>
                    <a:pt x="113414" y="114"/>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27"/>
            <p:cNvSpPr/>
            <p:nvPr/>
          </p:nvSpPr>
          <p:spPr>
            <a:xfrm>
              <a:off x="0" y="3414448"/>
              <a:ext cx="7440875" cy="7414"/>
            </a:xfrm>
            <a:custGeom>
              <a:avLst/>
              <a:gdLst/>
              <a:ahLst/>
              <a:cxnLst/>
              <a:rect l="l" t="t" r="r" b="b"/>
              <a:pathLst>
                <a:path w="113415" h="113" extrusionOk="0">
                  <a:moveTo>
                    <a:pt x="0" y="1"/>
                  </a:moveTo>
                  <a:lnTo>
                    <a:pt x="0" y="112"/>
                  </a:lnTo>
                  <a:lnTo>
                    <a:pt x="113414" y="112"/>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27"/>
            <p:cNvSpPr/>
            <p:nvPr/>
          </p:nvSpPr>
          <p:spPr>
            <a:xfrm>
              <a:off x="0" y="3718411"/>
              <a:ext cx="7440875" cy="7479"/>
            </a:xfrm>
            <a:custGeom>
              <a:avLst/>
              <a:gdLst/>
              <a:ahLst/>
              <a:cxnLst/>
              <a:rect l="l" t="t" r="r" b="b"/>
              <a:pathLst>
                <a:path w="113415" h="114" extrusionOk="0">
                  <a:moveTo>
                    <a:pt x="0" y="0"/>
                  </a:moveTo>
                  <a:lnTo>
                    <a:pt x="0" y="113"/>
                  </a:lnTo>
                  <a:lnTo>
                    <a:pt x="113414" y="113"/>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27"/>
            <p:cNvSpPr/>
            <p:nvPr/>
          </p:nvSpPr>
          <p:spPr>
            <a:xfrm>
              <a:off x="0" y="4022440"/>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93" name="Google Shape;1793;p27"/>
          <p:cNvGrpSpPr/>
          <p:nvPr/>
        </p:nvGrpSpPr>
        <p:grpSpPr>
          <a:xfrm>
            <a:off x="502465" y="399924"/>
            <a:ext cx="8139069" cy="4343656"/>
            <a:chOff x="916986" y="2500875"/>
            <a:chExt cx="2280618" cy="1217119"/>
          </a:xfrm>
        </p:grpSpPr>
        <p:sp>
          <p:nvSpPr>
            <p:cNvPr id="1794" name="Google Shape;1794;p27"/>
            <p:cNvSpPr/>
            <p:nvPr/>
          </p:nvSpPr>
          <p:spPr>
            <a:xfrm>
              <a:off x="930568" y="2514572"/>
              <a:ext cx="105996" cy="1189768"/>
            </a:xfrm>
            <a:custGeom>
              <a:avLst/>
              <a:gdLst/>
              <a:ahLst/>
              <a:cxnLst/>
              <a:rect l="l" t="t" r="r" b="b"/>
              <a:pathLst>
                <a:path w="1834" h="20586" extrusionOk="0">
                  <a:moveTo>
                    <a:pt x="1147" y="1"/>
                  </a:moveTo>
                  <a:cubicBezTo>
                    <a:pt x="515" y="1"/>
                    <a:pt x="1" y="509"/>
                    <a:pt x="1" y="1139"/>
                  </a:cubicBezTo>
                  <a:lnTo>
                    <a:pt x="1" y="1854"/>
                  </a:lnTo>
                  <a:cubicBezTo>
                    <a:pt x="440" y="1854"/>
                    <a:pt x="796" y="2209"/>
                    <a:pt x="796" y="2645"/>
                  </a:cubicBezTo>
                  <a:cubicBezTo>
                    <a:pt x="796" y="3081"/>
                    <a:pt x="440" y="3433"/>
                    <a:pt x="1" y="3433"/>
                  </a:cubicBezTo>
                  <a:lnTo>
                    <a:pt x="1" y="4390"/>
                  </a:lnTo>
                  <a:cubicBezTo>
                    <a:pt x="440" y="4390"/>
                    <a:pt x="796" y="4745"/>
                    <a:pt x="796" y="5181"/>
                  </a:cubicBezTo>
                  <a:cubicBezTo>
                    <a:pt x="796" y="5615"/>
                    <a:pt x="440" y="5969"/>
                    <a:pt x="1" y="5969"/>
                  </a:cubicBezTo>
                  <a:lnTo>
                    <a:pt x="1" y="6924"/>
                  </a:lnTo>
                  <a:cubicBezTo>
                    <a:pt x="440" y="6924"/>
                    <a:pt x="796" y="7281"/>
                    <a:pt x="796" y="7717"/>
                  </a:cubicBezTo>
                  <a:cubicBezTo>
                    <a:pt x="796" y="8151"/>
                    <a:pt x="440" y="8505"/>
                    <a:pt x="1" y="8505"/>
                  </a:cubicBezTo>
                  <a:lnTo>
                    <a:pt x="1" y="9460"/>
                  </a:lnTo>
                  <a:cubicBezTo>
                    <a:pt x="440" y="9460"/>
                    <a:pt x="796" y="9815"/>
                    <a:pt x="796" y="10251"/>
                  </a:cubicBezTo>
                  <a:cubicBezTo>
                    <a:pt x="796" y="10687"/>
                    <a:pt x="440" y="11041"/>
                    <a:pt x="1" y="11041"/>
                  </a:cubicBezTo>
                  <a:lnTo>
                    <a:pt x="1" y="11996"/>
                  </a:lnTo>
                  <a:cubicBezTo>
                    <a:pt x="440" y="11996"/>
                    <a:pt x="796" y="12351"/>
                    <a:pt x="796" y="12787"/>
                  </a:cubicBezTo>
                  <a:cubicBezTo>
                    <a:pt x="796" y="13222"/>
                    <a:pt x="440" y="13575"/>
                    <a:pt x="1" y="13575"/>
                  </a:cubicBezTo>
                  <a:lnTo>
                    <a:pt x="1" y="14532"/>
                  </a:lnTo>
                  <a:cubicBezTo>
                    <a:pt x="440" y="14532"/>
                    <a:pt x="796" y="14886"/>
                    <a:pt x="796" y="15322"/>
                  </a:cubicBezTo>
                  <a:cubicBezTo>
                    <a:pt x="796" y="15758"/>
                    <a:pt x="440" y="16111"/>
                    <a:pt x="1" y="16111"/>
                  </a:cubicBezTo>
                  <a:lnTo>
                    <a:pt x="1" y="17068"/>
                  </a:lnTo>
                  <a:cubicBezTo>
                    <a:pt x="440" y="17068"/>
                    <a:pt x="796" y="17422"/>
                    <a:pt x="796" y="17856"/>
                  </a:cubicBezTo>
                  <a:cubicBezTo>
                    <a:pt x="796" y="18292"/>
                    <a:pt x="440" y="18647"/>
                    <a:pt x="1" y="18647"/>
                  </a:cubicBezTo>
                  <a:lnTo>
                    <a:pt x="1" y="19448"/>
                  </a:lnTo>
                  <a:cubicBezTo>
                    <a:pt x="1" y="20077"/>
                    <a:pt x="515" y="20586"/>
                    <a:pt x="1147" y="20586"/>
                  </a:cubicBezTo>
                  <a:lnTo>
                    <a:pt x="1833" y="20586"/>
                  </a:lnTo>
                  <a:lnTo>
                    <a:pt x="183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27"/>
            <p:cNvSpPr/>
            <p:nvPr/>
          </p:nvSpPr>
          <p:spPr>
            <a:xfrm>
              <a:off x="1036508" y="2514572"/>
              <a:ext cx="2147431" cy="1189768"/>
            </a:xfrm>
            <a:custGeom>
              <a:avLst/>
              <a:gdLst/>
              <a:ahLst/>
              <a:cxnLst/>
              <a:rect l="l" t="t" r="r" b="b"/>
              <a:pathLst>
                <a:path w="37156" h="20586" extrusionOk="0">
                  <a:moveTo>
                    <a:pt x="0" y="1"/>
                  </a:moveTo>
                  <a:lnTo>
                    <a:pt x="0" y="20586"/>
                  </a:lnTo>
                  <a:lnTo>
                    <a:pt x="36303" y="20586"/>
                  </a:lnTo>
                  <a:cubicBezTo>
                    <a:pt x="36773" y="20586"/>
                    <a:pt x="37156" y="20205"/>
                    <a:pt x="37156" y="19733"/>
                  </a:cubicBezTo>
                  <a:lnTo>
                    <a:pt x="37156" y="851"/>
                  </a:lnTo>
                  <a:cubicBezTo>
                    <a:pt x="37156" y="382"/>
                    <a:pt x="36773" y="1"/>
                    <a:pt x="363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27"/>
            <p:cNvSpPr/>
            <p:nvPr/>
          </p:nvSpPr>
          <p:spPr>
            <a:xfrm>
              <a:off x="916986" y="2500875"/>
              <a:ext cx="93570" cy="139459"/>
            </a:xfrm>
            <a:custGeom>
              <a:avLst/>
              <a:gdLst/>
              <a:ahLst/>
              <a:cxnLst/>
              <a:rect l="l" t="t" r="r" b="b"/>
              <a:pathLst>
                <a:path w="1619" h="2413" extrusionOk="0">
                  <a:moveTo>
                    <a:pt x="1382" y="0"/>
                  </a:moveTo>
                  <a:cubicBezTo>
                    <a:pt x="620" y="0"/>
                    <a:pt x="0" y="617"/>
                    <a:pt x="0" y="1376"/>
                  </a:cubicBezTo>
                  <a:lnTo>
                    <a:pt x="0" y="2177"/>
                  </a:lnTo>
                  <a:cubicBezTo>
                    <a:pt x="0" y="2308"/>
                    <a:pt x="106" y="2412"/>
                    <a:pt x="236" y="2412"/>
                  </a:cubicBezTo>
                  <a:cubicBezTo>
                    <a:pt x="367" y="2412"/>
                    <a:pt x="473" y="2308"/>
                    <a:pt x="473" y="2177"/>
                  </a:cubicBezTo>
                  <a:lnTo>
                    <a:pt x="473" y="1376"/>
                  </a:lnTo>
                  <a:cubicBezTo>
                    <a:pt x="473" y="878"/>
                    <a:pt x="881" y="474"/>
                    <a:pt x="1382" y="474"/>
                  </a:cubicBezTo>
                  <a:cubicBezTo>
                    <a:pt x="1512" y="474"/>
                    <a:pt x="1618" y="367"/>
                    <a:pt x="1618" y="238"/>
                  </a:cubicBezTo>
                  <a:cubicBezTo>
                    <a:pt x="1618" y="107"/>
                    <a:pt x="1512" y="0"/>
                    <a:pt x="13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27"/>
            <p:cNvSpPr/>
            <p:nvPr/>
          </p:nvSpPr>
          <p:spPr>
            <a:xfrm>
              <a:off x="916986" y="3578650"/>
              <a:ext cx="133160" cy="139344"/>
            </a:xfrm>
            <a:custGeom>
              <a:avLst/>
              <a:gdLst/>
              <a:ahLst/>
              <a:cxnLst/>
              <a:rect l="l" t="t" r="r" b="b"/>
              <a:pathLst>
                <a:path w="2304" h="2411" extrusionOk="0">
                  <a:moveTo>
                    <a:pt x="236" y="0"/>
                  </a:moveTo>
                  <a:cubicBezTo>
                    <a:pt x="106" y="0"/>
                    <a:pt x="0" y="106"/>
                    <a:pt x="0" y="236"/>
                  </a:cubicBezTo>
                  <a:lnTo>
                    <a:pt x="0" y="1037"/>
                  </a:lnTo>
                  <a:cubicBezTo>
                    <a:pt x="0" y="1795"/>
                    <a:pt x="620" y="2410"/>
                    <a:pt x="1382" y="2410"/>
                  </a:cubicBezTo>
                  <a:lnTo>
                    <a:pt x="2068" y="2410"/>
                  </a:lnTo>
                  <a:cubicBezTo>
                    <a:pt x="2199" y="2410"/>
                    <a:pt x="2304" y="2306"/>
                    <a:pt x="2304" y="2175"/>
                  </a:cubicBezTo>
                  <a:cubicBezTo>
                    <a:pt x="2304" y="2043"/>
                    <a:pt x="2199" y="1939"/>
                    <a:pt x="2068" y="1939"/>
                  </a:cubicBezTo>
                  <a:lnTo>
                    <a:pt x="1382" y="1939"/>
                  </a:lnTo>
                  <a:cubicBezTo>
                    <a:pt x="881" y="1939"/>
                    <a:pt x="473" y="1535"/>
                    <a:pt x="473" y="1037"/>
                  </a:cubicBezTo>
                  <a:lnTo>
                    <a:pt x="473" y="236"/>
                  </a:lnTo>
                  <a:cubicBezTo>
                    <a:pt x="473" y="106"/>
                    <a:pt x="367" y="0"/>
                    <a:pt x="2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27"/>
            <p:cNvSpPr/>
            <p:nvPr/>
          </p:nvSpPr>
          <p:spPr>
            <a:xfrm>
              <a:off x="2917819" y="3493113"/>
              <a:ext cx="279786" cy="224880"/>
            </a:xfrm>
            <a:custGeom>
              <a:avLst/>
              <a:gdLst/>
              <a:ahLst/>
              <a:cxnLst/>
              <a:rect l="l" t="t" r="r" b="b"/>
              <a:pathLst>
                <a:path w="4841" h="3891" extrusionOk="0">
                  <a:moveTo>
                    <a:pt x="4605" y="0"/>
                  </a:moveTo>
                  <a:cubicBezTo>
                    <a:pt x="4473" y="0"/>
                    <a:pt x="4367" y="107"/>
                    <a:pt x="4367" y="236"/>
                  </a:cubicBezTo>
                  <a:lnTo>
                    <a:pt x="4367" y="2802"/>
                  </a:lnTo>
                  <a:cubicBezTo>
                    <a:pt x="4367" y="3142"/>
                    <a:pt x="4092" y="3419"/>
                    <a:pt x="3752" y="3419"/>
                  </a:cubicBezTo>
                  <a:lnTo>
                    <a:pt x="238" y="3419"/>
                  </a:lnTo>
                  <a:cubicBezTo>
                    <a:pt x="107" y="3419"/>
                    <a:pt x="1" y="3523"/>
                    <a:pt x="1" y="3655"/>
                  </a:cubicBezTo>
                  <a:cubicBezTo>
                    <a:pt x="1" y="3786"/>
                    <a:pt x="107" y="3890"/>
                    <a:pt x="238" y="3890"/>
                  </a:cubicBezTo>
                  <a:lnTo>
                    <a:pt x="3752" y="3890"/>
                  </a:lnTo>
                  <a:cubicBezTo>
                    <a:pt x="4353" y="3890"/>
                    <a:pt x="4840" y="3403"/>
                    <a:pt x="4840" y="2802"/>
                  </a:cubicBezTo>
                  <a:lnTo>
                    <a:pt x="4840" y="236"/>
                  </a:lnTo>
                  <a:cubicBezTo>
                    <a:pt x="4840" y="107"/>
                    <a:pt x="4734" y="0"/>
                    <a:pt x="46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99" name="Google Shape;1799;p27"/>
          <p:cNvSpPr txBox="1">
            <a:spLocks noGrp="1"/>
          </p:cNvSpPr>
          <p:nvPr>
            <p:ph type="title"/>
          </p:nvPr>
        </p:nvSpPr>
        <p:spPr>
          <a:xfrm>
            <a:off x="1024800" y="1789950"/>
            <a:ext cx="3597900" cy="11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highlight>
                  <a:schemeClr val="dk2"/>
                </a:highlight>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800" name="Google Shape;1800;p27"/>
          <p:cNvSpPr txBox="1">
            <a:spLocks noGrp="1"/>
          </p:cNvSpPr>
          <p:nvPr>
            <p:ph type="subTitle" idx="1"/>
          </p:nvPr>
        </p:nvSpPr>
        <p:spPr>
          <a:xfrm>
            <a:off x="1024800" y="3073560"/>
            <a:ext cx="3597900" cy="9438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only 1">
  <p:cSld name="TITLE_ONLY_1">
    <p:bg>
      <p:bgPr>
        <a:solidFill>
          <a:schemeClr val="dk2"/>
        </a:solidFill>
        <a:effectLst/>
      </p:bgPr>
    </p:bg>
    <p:spTree>
      <p:nvGrpSpPr>
        <p:cNvPr id="1" name="Shape 1801"/>
        <p:cNvGrpSpPr/>
        <p:nvPr/>
      </p:nvGrpSpPr>
      <p:grpSpPr>
        <a:xfrm>
          <a:off x="0" y="0"/>
          <a:ext cx="0" cy="0"/>
          <a:chOff x="0" y="0"/>
          <a:chExt cx="0" cy="0"/>
        </a:xfrm>
      </p:grpSpPr>
      <p:grpSp>
        <p:nvGrpSpPr>
          <p:cNvPr id="1802" name="Google Shape;1802;p28"/>
          <p:cNvGrpSpPr/>
          <p:nvPr/>
        </p:nvGrpSpPr>
        <p:grpSpPr>
          <a:xfrm>
            <a:off x="0" y="0"/>
            <a:ext cx="9144091" cy="5143648"/>
            <a:chOff x="0" y="0"/>
            <a:chExt cx="7440875" cy="4152456"/>
          </a:xfrm>
        </p:grpSpPr>
        <p:sp>
          <p:nvSpPr>
            <p:cNvPr id="1803" name="Google Shape;1803;p28"/>
            <p:cNvSpPr/>
            <p:nvPr/>
          </p:nvSpPr>
          <p:spPr>
            <a:xfrm>
              <a:off x="265057"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28"/>
            <p:cNvSpPr/>
            <p:nvPr/>
          </p:nvSpPr>
          <p:spPr>
            <a:xfrm>
              <a:off x="583651"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28"/>
            <p:cNvSpPr/>
            <p:nvPr/>
          </p:nvSpPr>
          <p:spPr>
            <a:xfrm>
              <a:off x="902179"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28"/>
            <p:cNvSpPr/>
            <p:nvPr/>
          </p:nvSpPr>
          <p:spPr>
            <a:xfrm>
              <a:off x="1220641"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28"/>
            <p:cNvSpPr/>
            <p:nvPr/>
          </p:nvSpPr>
          <p:spPr>
            <a:xfrm>
              <a:off x="1539169"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28"/>
            <p:cNvSpPr/>
            <p:nvPr/>
          </p:nvSpPr>
          <p:spPr>
            <a:xfrm>
              <a:off x="1857762" y="0"/>
              <a:ext cx="7414" cy="2884827"/>
            </a:xfrm>
            <a:custGeom>
              <a:avLst/>
              <a:gdLst/>
              <a:ahLst/>
              <a:cxnLst/>
              <a:rect l="l" t="t" r="r" b="b"/>
              <a:pathLst>
                <a:path w="113"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28"/>
            <p:cNvSpPr/>
            <p:nvPr/>
          </p:nvSpPr>
          <p:spPr>
            <a:xfrm>
              <a:off x="2176224"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28"/>
            <p:cNvSpPr/>
            <p:nvPr/>
          </p:nvSpPr>
          <p:spPr>
            <a:xfrm>
              <a:off x="2494752"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28"/>
            <p:cNvSpPr/>
            <p:nvPr/>
          </p:nvSpPr>
          <p:spPr>
            <a:xfrm>
              <a:off x="2813346"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28"/>
            <p:cNvSpPr/>
            <p:nvPr/>
          </p:nvSpPr>
          <p:spPr>
            <a:xfrm>
              <a:off x="3131874"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28"/>
            <p:cNvSpPr/>
            <p:nvPr/>
          </p:nvSpPr>
          <p:spPr>
            <a:xfrm>
              <a:off x="3450336" y="0"/>
              <a:ext cx="7479" cy="2884827"/>
            </a:xfrm>
            <a:custGeom>
              <a:avLst/>
              <a:gdLst/>
              <a:ahLst/>
              <a:cxnLst/>
              <a:rect l="l" t="t" r="r" b="b"/>
              <a:pathLst>
                <a:path w="114"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28"/>
            <p:cNvSpPr/>
            <p:nvPr/>
          </p:nvSpPr>
          <p:spPr>
            <a:xfrm>
              <a:off x="3768929"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28"/>
            <p:cNvSpPr/>
            <p:nvPr/>
          </p:nvSpPr>
          <p:spPr>
            <a:xfrm>
              <a:off x="4087457"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28"/>
            <p:cNvSpPr/>
            <p:nvPr/>
          </p:nvSpPr>
          <p:spPr>
            <a:xfrm>
              <a:off x="4405920"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28"/>
            <p:cNvSpPr/>
            <p:nvPr/>
          </p:nvSpPr>
          <p:spPr>
            <a:xfrm>
              <a:off x="4724447"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28"/>
            <p:cNvSpPr/>
            <p:nvPr/>
          </p:nvSpPr>
          <p:spPr>
            <a:xfrm>
              <a:off x="5043041" y="0"/>
              <a:ext cx="7414" cy="2884827"/>
            </a:xfrm>
            <a:custGeom>
              <a:avLst/>
              <a:gdLst/>
              <a:ahLst/>
              <a:cxnLst/>
              <a:rect l="l" t="t" r="r" b="b"/>
              <a:pathLst>
                <a:path w="113"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28"/>
            <p:cNvSpPr/>
            <p:nvPr/>
          </p:nvSpPr>
          <p:spPr>
            <a:xfrm>
              <a:off x="5361634"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28"/>
            <p:cNvSpPr/>
            <p:nvPr/>
          </p:nvSpPr>
          <p:spPr>
            <a:xfrm>
              <a:off x="5680031"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28"/>
            <p:cNvSpPr/>
            <p:nvPr/>
          </p:nvSpPr>
          <p:spPr>
            <a:xfrm>
              <a:off x="5998624"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28"/>
            <p:cNvSpPr/>
            <p:nvPr/>
          </p:nvSpPr>
          <p:spPr>
            <a:xfrm>
              <a:off x="6317152"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28"/>
            <p:cNvSpPr/>
            <p:nvPr/>
          </p:nvSpPr>
          <p:spPr>
            <a:xfrm>
              <a:off x="6635615" y="0"/>
              <a:ext cx="7479" cy="2884827"/>
            </a:xfrm>
            <a:custGeom>
              <a:avLst/>
              <a:gdLst/>
              <a:ahLst/>
              <a:cxnLst/>
              <a:rect l="l" t="t" r="r" b="b"/>
              <a:pathLst>
                <a:path w="114"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28"/>
            <p:cNvSpPr/>
            <p:nvPr/>
          </p:nvSpPr>
          <p:spPr>
            <a:xfrm>
              <a:off x="6954208"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28"/>
            <p:cNvSpPr/>
            <p:nvPr/>
          </p:nvSpPr>
          <p:spPr>
            <a:xfrm>
              <a:off x="7272736"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28"/>
            <p:cNvSpPr/>
            <p:nvPr/>
          </p:nvSpPr>
          <p:spPr>
            <a:xfrm>
              <a:off x="0" y="70857"/>
              <a:ext cx="7440875" cy="7479"/>
            </a:xfrm>
            <a:custGeom>
              <a:avLst/>
              <a:gdLst/>
              <a:ahLst/>
              <a:cxnLst/>
              <a:rect l="l" t="t" r="r" b="b"/>
              <a:pathLst>
                <a:path w="113415" h="114" extrusionOk="0">
                  <a:moveTo>
                    <a:pt x="0" y="0"/>
                  </a:moveTo>
                  <a:lnTo>
                    <a:pt x="0" y="114"/>
                  </a:lnTo>
                  <a:lnTo>
                    <a:pt x="113414" y="114"/>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28"/>
            <p:cNvSpPr/>
            <p:nvPr/>
          </p:nvSpPr>
          <p:spPr>
            <a:xfrm>
              <a:off x="0" y="374885"/>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28"/>
            <p:cNvSpPr/>
            <p:nvPr/>
          </p:nvSpPr>
          <p:spPr>
            <a:xfrm>
              <a:off x="0" y="678783"/>
              <a:ext cx="7440875" cy="7479"/>
            </a:xfrm>
            <a:custGeom>
              <a:avLst/>
              <a:gdLst/>
              <a:ahLst/>
              <a:cxnLst/>
              <a:rect l="l" t="t" r="r" b="b"/>
              <a:pathLst>
                <a:path w="113415" h="114" extrusionOk="0">
                  <a:moveTo>
                    <a:pt x="0" y="0"/>
                  </a:moveTo>
                  <a:lnTo>
                    <a:pt x="0" y="114"/>
                  </a:lnTo>
                  <a:lnTo>
                    <a:pt x="113414" y="114"/>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28"/>
            <p:cNvSpPr/>
            <p:nvPr/>
          </p:nvSpPr>
          <p:spPr>
            <a:xfrm>
              <a:off x="0" y="982811"/>
              <a:ext cx="7440875" cy="7414"/>
            </a:xfrm>
            <a:custGeom>
              <a:avLst/>
              <a:gdLst/>
              <a:ahLst/>
              <a:cxnLst/>
              <a:rect l="l" t="t" r="r" b="b"/>
              <a:pathLst>
                <a:path w="113415" h="113"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28"/>
            <p:cNvSpPr/>
            <p:nvPr/>
          </p:nvSpPr>
          <p:spPr>
            <a:xfrm>
              <a:off x="0" y="1286708"/>
              <a:ext cx="7440875" cy="7545"/>
            </a:xfrm>
            <a:custGeom>
              <a:avLst/>
              <a:gdLst/>
              <a:ahLst/>
              <a:cxnLst/>
              <a:rect l="l" t="t" r="r" b="b"/>
              <a:pathLst>
                <a:path w="113415" h="115" extrusionOk="0">
                  <a:moveTo>
                    <a:pt x="0" y="1"/>
                  </a:moveTo>
                  <a:lnTo>
                    <a:pt x="0" y="114"/>
                  </a:lnTo>
                  <a:lnTo>
                    <a:pt x="113414" y="114"/>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28"/>
            <p:cNvSpPr/>
            <p:nvPr/>
          </p:nvSpPr>
          <p:spPr>
            <a:xfrm>
              <a:off x="0" y="1590737"/>
              <a:ext cx="7440875" cy="7414"/>
            </a:xfrm>
            <a:custGeom>
              <a:avLst/>
              <a:gdLst/>
              <a:ahLst/>
              <a:cxnLst/>
              <a:rect l="l" t="t" r="r" b="b"/>
              <a:pathLst>
                <a:path w="113415" h="113" extrusionOk="0">
                  <a:moveTo>
                    <a:pt x="0" y="1"/>
                  </a:moveTo>
                  <a:lnTo>
                    <a:pt x="0" y="112"/>
                  </a:lnTo>
                  <a:lnTo>
                    <a:pt x="113414" y="112"/>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28"/>
            <p:cNvSpPr/>
            <p:nvPr/>
          </p:nvSpPr>
          <p:spPr>
            <a:xfrm>
              <a:off x="0" y="1894700"/>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28"/>
            <p:cNvSpPr/>
            <p:nvPr/>
          </p:nvSpPr>
          <p:spPr>
            <a:xfrm>
              <a:off x="0" y="2198597"/>
              <a:ext cx="7440875" cy="7479"/>
            </a:xfrm>
            <a:custGeom>
              <a:avLst/>
              <a:gdLst/>
              <a:ahLst/>
              <a:cxnLst/>
              <a:rect l="l" t="t" r="r" b="b"/>
              <a:pathLst>
                <a:path w="113415" h="114" extrusionOk="0">
                  <a:moveTo>
                    <a:pt x="0" y="0"/>
                  </a:moveTo>
                  <a:lnTo>
                    <a:pt x="0" y="114"/>
                  </a:lnTo>
                  <a:lnTo>
                    <a:pt x="113414" y="114"/>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28"/>
            <p:cNvSpPr/>
            <p:nvPr/>
          </p:nvSpPr>
          <p:spPr>
            <a:xfrm>
              <a:off x="0" y="2502625"/>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28"/>
            <p:cNvSpPr/>
            <p:nvPr/>
          </p:nvSpPr>
          <p:spPr>
            <a:xfrm>
              <a:off x="0" y="2806523"/>
              <a:ext cx="7440875" cy="7479"/>
            </a:xfrm>
            <a:custGeom>
              <a:avLst/>
              <a:gdLst/>
              <a:ahLst/>
              <a:cxnLst/>
              <a:rect l="l" t="t" r="r" b="b"/>
              <a:pathLst>
                <a:path w="113415" h="114" extrusionOk="0">
                  <a:moveTo>
                    <a:pt x="0" y="1"/>
                  </a:moveTo>
                  <a:lnTo>
                    <a:pt x="0" y="114"/>
                  </a:lnTo>
                  <a:lnTo>
                    <a:pt x="113414" y="114"/>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28"/>
            <p:cNvSpPr/>
            <p:nvPr/>
          </p:nvSpPr>
          <p:spPr>
            <a:xfrm>
              <a:off x="265057"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28"/>
            <p:cNvSpPr/>
            <p:nvPr/>
          </p:nvSpPr>
          <p:spPr>
            <a:xfrm>
              <a:off x="583651"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28"/>
            <p:cNvSpPr/>
            <p:nvPr/>
          </p:nvSpPr>
          <p:spPr>
            <a:xfrm>
              <a:off x="902179"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28"/>
            <p:cNvSpPr/>
            <p:nvPr/>
          </p:nvSpPr>
          <p:spPr>
            <a:xfrm>
              <a:off x="1220641"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28"/>
            <p:cNvSpPr/>
            <p:nvPr/>
          </p:nvSpPr>
          <p:spPr>
            <a:xfrm>
              <a:off x="1539169"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28"/>
            <p:cNvSpPr/>
            <p:nvPr/>
          </p:nvSpPr>
          <p:spPr>
            <a:xfrm>
              <a:off x="1857762" y="2431703"/>
              <a:ext cx="7414" cy="1720754"/>
            </a:xfrm>
            <a:custGeom>
              <a:avLst/>
              <a:gdLst/>
              <a:ahLst/>
              <a:cxnLst/>
              <a:rect l="l" t="t" r="r" b="b"/>
              <a:pathLst>
                <a:path w="113"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28"/>
            <p:cNvSpPr/>
            <p:nvPr/>
          </p:nvSpPr>
          <p:spPr>
            <a:xfrm>
              <a:off x="2176224"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28"/>
            <p:cNvSpPr/>
            <p:nvPr/>
          </p:nvSpPr>
          <p:spPr>
            <a:xfrm>
              <a:off x="2494752"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28"/>
            <p:cNvSpPr/>
            <p:nvPr/>
          </p:nvSpPr>
          <p:spPr>
            <a:xfrm>
              <a:off x="2813346"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28"/>
            <p:cNvSpPr/>
            <p:nvPr/>
          </p:nvSpPr>
          <p:spPr>
            <a:xfrm>
              <a:off x="3131874"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28"/>
            <p:cNvSpPr/>
            <p:nvPr/>
          </p:nvSpPr>
          <p:spPr>
            <a:xfrm>
              <a:off x="3450336" y="2431703"/>
              <a:ext cx="7479" cy="1720754"/>
            </a:xfrm>
            <a:custGeom>
              <a:avLst/>
              <a:gdLst/>
              <a:ahLst/>
              <a:cxnLst/>
              <a:rect l="l" t="t" r="r" b="b"/>
              <a:pathLst>
                <a:path w="114"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28"/>
            <p:cNvSpPr/>
            <p:nvPr/>
          </p:nvSpPr>
          <p:spPr>
            <a:xfrm>
              <a:off x="3768929"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28"/>
            <p:cNvSpPr/>
            <p:nvPr/>
          </p:nvSpPr>
          <p:spPr>
            <a:xfrm>
              <a:off x="4087457"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28"/>
            <p:cNvSpPr/>
            <p:nvPr/>
          </p:nvSpPr>
          <p:spPr>
            <a:xfrm>
              <a:off x="4405920"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28"/>
            <p:cNvSpPr/>
            <p:nvPr/>
          </p:nvSpPr>
          <p:spPr>
            <a:xfrm>
              <a:off x="4724447"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28"/>
            <p:cNvSpPr/>
            <p:nvPr/>
          </p:nvSpPr>
          <p:spPr>
            <a:xfrm>
              <a:off x="5043041" y="2431703"/>
              <a:ext cx="7414" cy="1720754"/>
            </a:xfrm>
            <a:custGeom>
              <a:avLst/>
              <a:gdLst/>
              <a:ahLst/>
              <a:cxnLst/>
              <a:rect l="l" t="t" r="r" b="b"/>
              <a:pathLst>
                <a:path w="113"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28"/>
            <p:cNvSpPr/>
            <p:nvPr/>
          </p:nvSpPr>
          <p:spPr>
            <a:xfrm>
              <a:off x="5361634"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28"/>
            <p:cNvSpPr/>
            <p:nvPr/>
          </p:nvSpPr>
          <p:spPr>
            <a:xfrm>
              <a:off x="5680031"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28"/>
            <p:cNvSpPr/>
            <p:nvPr/>
          </p:nvSpPr>
          <p:spPr>
            <a:xfrm>
              <a:off x="5998624"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28"/>
            <p:cNvSpPr/>
            <p:nvPr/>
          </p:nvSpPr>
          <p:spPr>
            <a:xfrm>
              <a:off x="6317152"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28"/>
            <p:cNvSpPr/>
            <p:nvPr/>
          </p:nvSpPr>
          <p:spPr>
            <a:xfrm>
              <a:off x="6635615" y="2431703"/>
              <a:ext cx="7479" cy="1720754"/>
            </a:xfrm>
            <a:custGeom>
              <a:avLst/>
              <a:gdLst/>
              <a:ahLst/>
              <a:cxnLst/>
              <a:rect l="l" t="t" r="r" b="b"/>
              <a:pathLst>
                <a:path w="114"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28"/>
            <p:cNvSpPr/>
            <p:nvPr/>
          </p:nvSpPr>
          <p:spPr>
            <a:xfrm>
              <a:off x="6954208"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28"/>
            <p:cNvSpPr/>
            <p:nvPr/>
          </p:nvSpPr>
          <p:spPr>
            <a:xfrm>
              <a:off x="7272736"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28"/>
            <p:cNvSpPr/>
            <p:nvPr/>
          </p:nvSpPr>
          <p:spPr>
            <a:xfrm>
              <a:off x="0" y="2502494"/>
              <a:ext cx="7440875" cy="7479"/>
            </a:xfrm>
            <a:custGeom>
              <a:avLst/>
              <a:gdLst/>
              <a:ahLst/>
              <a:cxnLst/>
              <a:rect l="l" t="t" r="r" b="b"/>
              <a:pathLst>
                <a:path w="113415" h="114" extrusionOk="0">
                  <a:moveTo>
                    <a:pt x="0" y="1"/>
                  </a:moveTo>
                  <a:lnTo>
                    <a:pt x="0" y="114"/>
                  </a:lnTo>
                  <a:lnTo>
                    <a:pt x="113414" y="114"/>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28"/>
            <p:cNvSpPr/>
            <p:nvPr/>
          </p:nvSpPr>
          <p:spPr>
            <a:xfrm>
              <a:off x="0" y="2806523"/>
              <a:ext cx="7440875" cy="7414"/>
            </a:xfrm>
            <a:custGeom>
              <a:avLst/>
              <a:gdLst/>
              <a:ahLst/>
              <a:cxnLst/>
              <a:rect l="l" t="t" r="r" b="b"/>
              <a:pathLst>
                <a:path w="113415" h="113" extrusionOk="0">
                  <a:moveTo>
                    <a:pt x="0" y="1"/>
                  </a:moveTo>
                  <a:lnTo>
                    <a:pt x="0" y="112"/>
                  </a:lnTo>
                  <a:lnTo>
                    <a:pt x="113414" y="112"/>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28"/>
            <p:cNvSpPr/>
            <p:nvPr/>
          </p:nvSpPr>
          <p:spPr>
            <a:xfrm>
              <a:off x="0" y="3110420"/>
              <a:ext cx="7440875" cy="7545"/>
            </a:xfrm>
            <a:custGeom>
              <a:avLst/>
              <a:gdLst/>
              <a:ahLst/>
              <a:cxnLst/>
              <a:rect l="l" t="t" r="r" b="b"/>
              <a:pathLst>
                <a:path w="113415" h="115" extrusionOk="0">
                  <a:moveTo>
                    <a:pt x="0" y="1"/>
                  </a:moveTo>
                  <a:lnTo>
                    <a:pt x="0" y="114"/>
                  </a:lnTo>
                  <a:lnTo>
                    <a:pt x="113414" y="114"/>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28"/>
            <p:cNvSpPr/>
            <p:nvPr/>
          </p:nvSpPr>
          <p:spPr>
            <a:xfrm>
              <a:off x="0" y="3414448"/>
              <a:ext cx="7440875" cy="7414"/>
            </a:xfrm>
            <a:custGeom>
              <a:avLst/>
              <a:gdLst/>
              <a:ahLst/>
              <a:cxnLst/>
              <a:rect l="l" t="t" r="r" b="b"/>
              <a:pathLst>
                <a:path w="113415" h="113" extrusionOk="0">
                  <a:moveTo>
                    <a:pt x="0" y="1"/>
                  </a:moveTo>
                  <a:lnTo>
                    <a:pt x="0" y="112"/>
                  </a:lnTo>
                  <a:lnTo>
                    <a:pt x="113414" y="112"/>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28"/>
            <p:cNvSpPr/>
            <p:nvPr/>
          </p:nvSpPr>
          <p:spPr>
            <a:xfrm>
              <a:off x="0" y="3718411"/>
              <a:ext cx="7440875" cy="7479"/>
            </a:xfrm>
            <a:custGeom>
              <a:avLst/>
              <a:gdLst/>
              <a:ahLst/>
              <a:cxnLst/>
              <a:rect l="l" t="t" r="r" b="b"/>
              <a:pathLst>
                <a:path w="113415" h="114" extrusionOk="0">
                  <a:moveTo>
                    <a:pt x="0" y="0"/>
                  </a:moveTo>
                  <a:lnTo>
                    <a:pt x="0" y="113"/>
                  </a:lnTo>
                  <a:lnTo>
                    <a:pt x="113414" y="113"/>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28"/>
            <p:cNvSpPr/>
            <p:nvPr/>
          </p:nvSpPr>
          <p:spPr>
            <a:xfrm>
              <a:off x="0" y="4022440"/>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65" name="Google Shape;1865;p28"/>
          <p:cNvGrpSpPr/>
          <p:nvPr/>
        </p:nvGrpSpPr>
        <p:grpSpPr>
          <a:xfrm>
            <a:off x="192408" y="135664"/>
            <a:ext cx="8759169" cy="4872494"/>
            <a:chOff x="916986" y="2500875"/>
            <a:chExt cx="2280618" cy="1217119"/>
          </a:xfrm>
        </p:grpSpPr>
        <p:sp>
          <p:nvSpPr>
            <p:cNvPr id="1866" name="Google Shape;1866;p28"/>
            <p:cNvSpPr/>
            <p:nvPr/>
          </p:nvSpPr>
          <p:spPr>
            <a:xfrm>
              <a:off x="930568" y="2514572"/>
              <a:ext cx="105996" cy="1189768"/>
            </a:xfrm>
            <a:custGeom>
              <a:avLst/>
              <a:gdLst/>
              <a:ahLst/>
              <a:cxnLst/>
              <a:rect l="l" t="t" r="r" b="b"/>
              <a:pathLst>
                <a:path w="1834" h="20586" extrusionOk="0">
                  <a:moveTo>
                    <a:pt x="1147" y="1"/>
                  </a:moveTo>
                  <a:cubicBezTo>
                    <a:pt x="515" y="1"/>
                    <a:pt x="1" y="509"/>
                    <a:pt x="1" y="1139"/>
                  </a:cubicBezTo>
                  <a:lnTo>
                    <a:pt x="1" y="1854"/>
                  </a:lnTo>
                  <a:cubicBezTo>
                    <a:pt x="440" y="1854"/>
                    <a:pt x="796" y="2209"/>
                    <a:pt x="796" y="2645"/>
                  </a:cubicBezTo>
                  <a:cubicBezTo>
                    <a:pt x="796" y="3081"/>
                    <a:pt x="440" y="3433"/>
                    <a:pt x="1" y="3433"/>
                  </a:cubicBezTo>
                  <a:lnTo>
                    <a:pt x="1" y="4390"/>
                  </a:lnTo>
                  <a:cubicBezTo>
                    <a:pt x="440" y="4390"/>
                    <a:pt x="796" y="4745"/>
                    <a:pt x="796" y="5181"/>
                  </a:cubicBezTo>
                  <a:cubicBezTo>
                    <a:pt x="796" y="5615"/>
                    <a:pt x="440" y="5969"/>
                    <a:pt x="1" y="5969"/>
                  </a:cubicBezTo>
                  <a:lnTo>
                    <a:pt x="1" y="6924"/>
                  </a:lnTo>
                  <a:cubicBezTo>
                    <a:pt x="440" y="6924"/>
                    <a:pt x="796" y="7281"/>
                    <a:pt x="796" y="7717"/>
                  </a:cubicBezTo>
                  <a:cubicBezTo>
                    <a:pt x="796" y="8151"/>
                    <a:pt x="440" y="8505"/>
                    <a:pt x="1" y="8505"/>
                  </a:cubicBezTo>
                  <a:lnTo>
                    <a:pt x="1" y="9460"/>
                  </a:lnTo>
                  <a:cubicBezTo>
                    <a:pt x="440" y="9460"/>
                    <a:pt x="796" y="9815"/>
                    <a:pt x="796" y="10251"/>
                  </a:cubicBezTo>
                  <a:cubicBezTo>
                    <a:pt x="796" y="10687"/>
                    <a:pt x="440" y="11041"/>
                    <a:pt x="1" y="11041"/>
                  </a:cubicBezTo>
                  <a:lnTo>
                    <a:pt x="1" y="11996"/>
                  </a:lnTo>
                  <a:cubicBezTo>
                    <a:pt x="440" y="11996"/>
                    <a:pt x="796" y="12351"/>
                    <a:pt x="796" y="12787"/>
                  </a:cubicBezTo>
                  <a:cubicBezTo>
                    <a:pt x="796" y="13222"/>
                    <a:pt x="440" y="13575"/>
                    <a:pt x="1" y="13575"/>
                  </a:cubicBezTo>
                  <a:lnTo>
                    <a:pt x="1" y="14532"/>
                  </a:lnTo>
                  <a:cubicBezTo>
                    <a:pt x="440" y="14532"/>
                    <a:pt x="796" y="14886"/>
                    <a:pt x="796" y="15322"/>
                  </a:cubicBezTo>
                  <a:cubicBezTo>
                    <a:pt x="796" y="15758"/>
                    <a:pt x="440" y="16111"/>
                    <a:pt x="1" y="16111"/>
                  </a:cubicBezTo>
                  <a:lnTo>
                    <a:pt x="1" y="17068"/>
                  </a:lnTo>
                  <a:cubicBezTo>
                    <a:pt x="440" y="17068"/>
                    <a:pt x="796" y="17422"/>
                    <a:pt x="796" y="17856"/>
                  </a:cubicBezTo>
                  <a:cubicBezTo>
                    <a:pt x="796" y="18292"/>
                    <a:pt x="440" y="18647"/>
                    <a:pt x="1" y="18647"/>
                  </a:cubicBezTo>
                  <a:lnTo>
                    <a:pt x="1" y="19448"/>
                  </a:lnTo>
                  <a:cubicBezTo>
                    <a:pt x="1" y="20077"/>
                    <a:pt x="515" y="20586"/>
                    <a:pt x="1147" y="20586"/>
                  </a:cubicBezTo>
                  <a:lnTo>
                    <a:pt x="1833" y="20586"/>
                  </a:lnTo>
                  <a:lnTo>
                    <a:pt x="183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28"/>
            <p:cNvSpPr/>
            <p:nvPr/>
          </p:nvSpPr>
          <p:spPr>
            <a:xfrm>
              <a:off x="1036508" y="2514572"/>
              <a:ext cx="2147431" cy="1189768"/>
            </a:xfrm>
            <a:custGeom>
              <a:avLst/>
              <a:gdLst/>
              <a:ahLst/>
              <a:cxnLst/>
              <a:rect l="l" t="t" r="r" b="b"/>
              <a:pathLst>
                <a:path w="37156" h="20586" extrusionOk="0">
                  <a:moveTo>
                    <a:pt x="0" y="1"/>
                  </a:moveTo>
                  <a:lnTo>
                    <a:pt x="0" y="20586"/>
                  </a:lnTo>
                  <a:lnTo>
                    <a:pt x="36303" y="20586"/>
                  </a:lnTo>
                  <a:cubicBezTo>
                    <a:pt x="36773" y="20586"/>
                    <a:pt x="37156" y="20205"/>
                    <a:pt x="37156" y="19733"/>
                  </a:cubicBezTo>
                  <a:lnTo>
                    <a:pt x="37156" y="851"/>
                  </a:lnTo>
                  <a:cubicBezTo>
                    <a:pt x="37156" y="382"/>
                    <a:pt x="36773" y="1"/>
                    <a:pt x="363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28"/>
            <p:cNvSpPr/>
            <p:nvPr/>
          </p:nvSpPr>
          <p:spPr>
            <a:xfrm>
              <a:off x="916986" y="2500875"/>
              <a:ext cx="93570" cy="139459"/>
            </a:xfrm>
            <a:custGeom>
              <a:avLst/>
              <a:gdLst/>
              <a:ahLst/>
              <a:cxnLst/>
              <a:rect l="l" t="t" r="r" b="b"/>
              <a:pathLst>
                <a:path w="1619" h="2413" extrusionOk="0">
                  <a:moveTo>
                    <a:pt x="1382" y="0"/>
                  </a:moveTo>
                  <a:cubicBezTo>
                    <a:pt x="620" y="0"/>
                    <a:pt x="0" y="617"/>
                    <a:pt x="0" y="1376"/>
                  </a:cubicBezTo>
                  <a:lnTo>
                    <a:pt x="0" y="2177"/>
                  </a:lnTo>
                  <a:cubicBezTo>
                    <a:pt x="0" y="2308"/>
                    <a:pt x="106" y="2412"/>
                    <a:pt x="236" y="2412"/>
                  </a:cubicBezTo>
                  <a:cubicBezTo>
                    <a:pt x="367" y="2412"/>
                    <a:pt x="473" y="2308"/>
                    <a:pt x="473" y="2177"/>
                  </a:cubicBezTo>
                  <a:lnTo>
                    <a:pt x="473" y="1376"/>
                  </a:lnTo>
                  <a:cubicBezTo>
                    <a:pt x="473" y="878"/>
                    <a:pt x="881" y="474"/>
                    <a:pt x="1382" y="474"/>
                  </a:cubicBezTo>
                  <a:cubicBezTo>
                    <a:pt x="1512" y="474"/>
                    <a:pt x="1618" y="367"/>
                    <a:pt x="1618" y="238"/>
                  </a:cubicBezTo>
                  <a:cubicBezTo>
                    <a:pt x="1618" y="107"/>
                    <a:pt x="1512" y="0"/>
                    <a:pt x="13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28"/>
            <p:cNvSpPr/>
            <p:nvPr/>
          </p:nvSpPr>
          <p:spPr>
            <a:xfrm>
              <a:off x="916986" y="3578650"/>
              <a:ext cx="133160" cy="139344"/>
            </a:xfrm>
            <a:custGeom>
              <a:avLst/>
              <a:gdLst/>
              <a:ahLst/>
              <a:cxnLst/>
              <a:rect l="l" t="t" r="r" b="b"/>
              <a:pathLst>
                <a:path w="2304" h="2411" extrusionOk="0">
                  <a:moveTo>
                    <a:pt x="236" y="0"/>
                  </a:moveTo>
                  <a:cubicBezTo>
                    <a:pt x="106" y="0"/>
                    <a:pt x="0" y="106"/>
                    <a:pt x="0" y="236"/>
                  </a:cubicBezTo>
                  <a:lnTo>
                    <a:pt x="0" y="1037"/>
                  </a:lnTo>
                  <a:cubicBezTo>
                    <a:pt x="0" y="1795"/>
                    <a:pt x="620" y="2410"/>
                    <a:pt x="1382" y="2410"/>
                  </a:cubicBezTo>
                  <a:lnTo>
                    <a:pt x="2068" y="2410"/>
                  </a:lnTo>
                  <a:cubicBezTo>
                    <a:pt x="2199" y="2410"/>
                    <a:pt x="2304" y="2306"/>
                    <a:pt x="2304" y="2175"/>
                  </a:cubicBezTo>
                  <a:cubicBezTo>
                    <a:pt x="2304" y="2043"/>
                    <a:pt x="2199" y="1939"/>
                    <a:pt x="2068" y="1939"/>
                  </a:cubicBezTo>
                  <a:lnTo>
                    <a:pt x="1382" y="1939"/>
                  </a:lnTo>
                  <a:cubicBezTo>
                    <a:pt x="881" y="1939"/>
                    <a:pt x="473" y="1535"/>
                    <a:pt x="473" y="1037"/>
                  </a:cubicBezTo>
                  <a:lnTo>
                    <a:pt x="473" y="236"/>
                  </a:lnTo>
                  <a:cubicBezTo>
                    <a:pt x="473" y="106"/>
                    <a:pt x="367" y="0"/>
                    <a:pt x="2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28"/>
            <p:cNvSpPr/>
            <p:nvPr/>
          </p:nvSpPr>
          <p:spPr>
            <a:xfrm>
              <a:off x="2917819" y="3493113"/>
              <a:ext cx="279786" cy="224880"/>
            </a:xfrm>
            <a:custGeom>
              <a:avLst/>
              <a:gdLst/>
              <a:ahLst/>
              <a:cxnLst/>
              <a:rect l="l" t="t" r="r" b="b"/>
              <a:pathLst>
                <a:path w="4841" h="3891" extrusionOk="0">
                  <a:moveTo>
                    <a:pt x="4605" y="0"/>
                  </a:moveTo>
                  <a:cubicBezTo>
                    <a:pt x="4473" y="0"/>
                    <a:pt x="4367" y="107"/>
                    <a:pt x="4367" y="236"/>
                  </a:cubicBezTo>
                  <a:lnTo>
                    <a:pt x="4367" y="2802"/>
                  </a:lnTo>
                  <a:cubicBezTo>
                    <a:pt x="4367" y="3142"/>
                    <a:pt x="4092" y="3419"/>
                    <a:pt x="3752" y="3419"/>
                  </a:cubicBezTo>
                  <a:lnTo>
                    <a:pt x="238" y="3419"/>
                  </a:lnTo>
                  <a:cubicBezTo>
                    <a:pt x="107" y="3419"/>
                    <a:pt x="1" y="3523"/>
                    <a:pt x="1" y="3655"/>
                  </a:cubicBezTo>
                  <a:cubicBezTo>
                    <a:pt x="1" y="3786"/>
                    <a:pt x="107" y="3890"/>
                    <a:pt x="238" y="3890"/>
                  </a:cubicBezTo>
                  <a:lnTo>
                    <a:pt x="3752" y="3890"/>
                  </a:lnTo>
                  <a:cubicBezTo>
                    <a:pt x="4353" y="3890"/>
                    <a:pt x="4840" y="3403"/>
                    <a:pt x="4840" y="2802"/>
                  </a:cubicBezTo>
                  <a:lnTo>
                    <a:pt x="4840" y="236"/>
                  </a:lnTo>
                  <a:cubicBezTo>
                    <a:pt x="4840" y="107"/>
                    <a:pt x="4734" y="0"/>
                    <a:pt x="46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71" name="Google Shape;1871;p28"/>
          <p:cNvSpPr txBox="1">
            <a:spLocks noGrp="1"/>
          </p:cNvSpPr>
          <p:nvPr>
            <p:ph type="title"/>
          </p:nvPr>
        </p:nvSpPr>
        <p:spPr>
          <a:xfrm>
            <a:off x="720000" y="2173590"/>
            <a:ext cx="7704000" cy="713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highlight>
                  <a:schemeClr val="dk2"/>
                </a:highlight>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Background">
  <p:cSld name="CUSTOM_9">
    <p:bg>
      <p:bgPr>
        <a:solidFill>
          <a:schemeClr val="dk2"/>
        </a:solidFill>
        <a:effectLst/>
      </p:bgPr>
    </p:bg>
    <p:spTree>
      <p:nvGrpSpPr>
        <p:cNvPr id="1" name="Shape 1945"/>
        <p:cNvGrpSpPr/>
        <p:nvPr/>
      </p:nvGrpSpPr>
      <p:grpSpPr>
        <a:xfrm>
          <a:off x="0" y="0"/>
          <a:ext cx="0" cy="0"/>
          <a:chOff x="0" y="0"/>
          <a:chExt cx="0" cy="0"/>
        </a:xfrm>
      </p:grpSpPr>
      <p:grpSp>
        <p:nvGrpSpPr>
          <p:cNvPr id="1946" name="Google Shape;1946;p30"/>
          <p:cNvGrpSpPr/>
          <p:nvPr/>
        </p:nvGrpSpPr>
        <p:grpSpPr>
          <a:xfrm>
            <a:off x="0" y="0"/>
            <a:ext cx="9144091" cy="5143648"/>
            <a:chOff x="0" y="0"/>
            <a:chExt cx="7440875" cy="4152456"/>
          </a:xfrm>
        </p:grpSpPr>
        <p:sp>
          <p:nvSpPr>
            <p:cNvPr id="1947" name="Google Shape;1947;p30"/>
            <p:cNvSpPr/>
            <p:nvPr/>
          </p:nvSpPr>
          <p:spPr>
            <a:xfrm>
              <a:off x="265057"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30"/>
            <p:cNvSpPr/>
            <p:nvPr/>
          </p:nvSpPr>
          <p:spPr>
            <a:xfrm>
              <a:off x="583651"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30"/>
            <p:cNvSpPr/>
            <p:nvPr/>
          </p:nvSpPr>
          <p:spPr>
            <a:xfrm>
              <a:off x="902179"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30"/>
            <p:cNvSpPr/>
            <p:nvPr/>
          </p:nvSpPr>
          <p:spPr>
            <a:xfrm>
              <a:off x="1220641"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30"/>
            <p:cNvSpPr/>
            <p:nvPr/>
          </p:nvSpPr>
          <p:spPr>
            <a:xfrm>
              <a:off x="1539169"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30"/>
            <p:cNvSpPr/>
            <p:nvPr/>
          </p:nvSpPr>
          <p:spPr>
            <a:xfrm>
              <a:off x="1857762" y="0"/>
              <a:ext cx="7414" cy="2884827"/>
            </a:xfrm>
            <a:custGeom>
              <a:avLst/>
              <a:gdLst/>
              <a:ahLst/>
              <a:cxnLst/>
              <a:rect l="l" t="t" r="r" b="b"/>
              <a:pathLst>
                <a:path w="113"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30"/>
            <p:cNvSpPr/>
            <p:nvPr/>
          </p:nvSpPr>
          <p:spPr>
            <a:xfrm>
              <a:off x="2176224"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30"/>
            <p:cNvSpPr/>
            <p:nvPr/>
          </p:nvSpPr>
          <p:spPr>
            <a:xfrm>
              <a:off x="2494752"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30"/>
            <p:cNvSpPr/>
            <p:nvPr/>
          </p:nvSpPr>
          <p:spPr>
            <a:xfrm>
              <a:off x="2813346"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30"/>
            <p:cNvSpPr/>
            <p:nvPr/>
          </p:nvSpPr>
          <p:spPr>
            <a:xfrm>
              <a:off x="3131874"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30"/>
            <p:cNvSpPr/>
            <p:nvPr/>
          </p:nvSpPr>
          <p:spPr>
            <a:xfrm>
              <a:off x="3450336" y="0"/>
              <a:ext cx="7479" cy="2884827"/>
            </a:xfrm>
            <a:custGeom>
              <a:avLst/>
              <a:gdLst/>
              <a:ahLst/>
              <a:cxnLst/>
              <a:rect l="l" t="t" r="r" b="b"/>
              <a:pathLst>
                <a:path w="114"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30"/>
            <p:cNvSpPr/>
            <p:nvPr/>
          </p:nvSpPr>
          <p:spPr>
            <a:xfrm>
              <a:off x="3768929"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30"/>
            <p:cNvSpPr/>
            <p:nvPr/>
          </p:nvSpPr>
          <p:spPr>
            <a:xfrm>
              <a:off x="4087457"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30"/>
            <p:cNvSpPr/>
            <p:nvPr/>
          </p:nvSpPr>
          <p:spPr>
            <a:xfrm>
              <a:off x="4405920"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30"/>
            <p:cNvSpPr/>
            <p:nvPr/>
          </p:nvSpPr>
          <p:spPr>
            <a:xfrm>
              <a:off x="4724447"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30"/>
            <p:cNvSpPr/>
            <p:nvPr/>
          </p:nvSpPr>
          <p:spPr>
            <a:xfrm>
              <a:off x="5043041" y="0"/>
              <a:ext cx="7414" cy="2884827"/>
            </a:xfrm>
            <a:custGeom>
              <a:avLst/>
              <a:gdLst/>
              <a:ahLst/>
              <a:cxnLst/>
              <a:rect l="l" t="t" r="r" b="b"/>
              <a:pathLst>
                <a:path w="113"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30"/>
            <p:cNvSpPr/>
            <p:nvPr/>
          </p:nvSpPr>
          <p:spPr>
            <a:xfrm>
              <a:off x="5361634"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30"/>
            <p:cNvSpPr/>
            <p:nvPr/>
          </p:nvSpPr>
          <p:spPr>
            <a:xfrm>
              <a:off x="5680031"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30"/>
            <p:cNvSpPr/>
            <p:nvPr/>
          </p:nvSpPr>
          <p:spPr>
            <a:xfrm>
              <a:off x="5998624"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30"/>
            <p:cNvSpPr/>
            <p:nvPr/>
          </p:nvSpPr>
          <p:spPr>
            <a:xfrm>
              <a:off x="6317152"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30"/>
            <p:cNvSpPr/>
            <p:nvPr/>
          </p:nvSpPr>
          <p:spPr>
            <a:xfrm>
              <a:off x="6635615" y="0"/>
              <a:ext cx="7479" cy="2884827"/>
            </a:xfrm>
            <a:custGeom>
              <a:avLst/>
              <a:gdLst/>
              <a:ahLst/>
              <a:cxnLst/>
              <a:rect l="l" t="t" r="r" b="b"/>
              <a:pathLst>
                <a:path w="114"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30"/>
            <p:cNvSpPr/>
            <p:nvPr/>
          </p:nvSpPr>
          <p:spPr>
            <a:xfrm>
              <a:off x="6954208"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30"/>
            <p:cNvSpPr/>
            <p:nvPr/>
          </p:nvSpPr>
          <p:spPr>
            <a:xfrm>
              <a:off x="7272736"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30"/>
            <p:cNvSpPr/>
            <p:nvPr/>
          </p:nvSpPr>
          <p:spPr>
            <a:xfrm>
              <a:off x="0" y="70857"/>
              <a:ext cx="7440875" cy="7479"/>
            </a:xfrm>
            <a:custGeom>
              <a:avLst/>
              <a:gdLst/>
              <a:ahLst/>
              <a:cxnLst/>
              <a:rect l="l" t="t" r="r" b="b"/>
              <a:pathLst>
                <a:path w="113415" h="114" extrusionOk="0">
                  <a:moveTo>
                    <a:pt x="0" y="0"/>
                  </a:moveTo>
                  <a:lnTo>
                    <a:pt x="0" y="114"/>
                  </a:lnTo>
                  <a:lnTo>
                    <a:pt x="113414" y="114"/>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30"/>
            <p:cNvSpPr/>
            <p:nvPr/>
          </p:nvSpPr>
          <p:spPr>
            <a:xfrm>
              <a:off x="0" y="374885"/>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30"/>
            <p:cNvSpPr/>
            <p:nvPr/>
          </p:nvSpPr>
          <p:spPr>
            <a:xfrm>
              <a:off x="0" y="678783"/>
              <a:ext cx="7440875" cy="7479"/>
            </a:xfrm>
            <a:custGeom>
              <a:avLst/>
              <a:gdLst/>
              <a:ahLst/>
              <a:cxnLst/>
              <a:rect l="l" t="t" r="r" b="b"/>
              <a:pathLst>
                <a:path w="113415" h="114" extrusionOk="0">
                  <a:moveTo>
                    <a:pt x="0" y="0"/>
                  </a:moveTo>
                  <a:lnTo>
                    <a:pt x="0" y="114"/>
                  </a:lnTo>
                  <a:lnTo>
                    <a:pt x="113414" y="114"/>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30"/>
            <p:cNvSpPr/>
            <p:nvPr/>
          </p:nvSpPr>
          <p:spPr>
            <a:xfrm>
              <a:off x="0" y="982811"/>
              <a:ext cx="7440875" cy="7414"/>
            </a:xfrm>
            <a:custGeom>
              <a:avLst/>
              <a:gdLst/>
              <a:ahLst/>
              <a:cxnLst/>
              <a:rect l="l" t="t" r="r" b="b"/>
              <a:pathLst>
                <a:path w="113415" h="113"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30"/>
            <p:cNvSpPr/>
            <p:nvPr/>
          </p:nvSpPr>
          <p:spPr>
            <a:xfrm>
              <a:off x="0" y="1286708"/>
              <a:ext cx="7440875" cy="7545"/>
            </a:xfrm>
            <a:custGeom>
              <a:avLst/>
              <a:gdLst/>
              <a:ahLst/>
              <a:cxnLst/>
              <a:rect l="l" t="t" r="r" b="b"/>
              <a:pathLst>
                <a:path w="113415" h="115" extrusionOk="0">
                  <a:moveTo>
                    <a:pt x="0" y="1"/>
                  </a:moveTo>
                  <a:lnTo>
                    <a:pt x="0" y="114"/>
                  </a:lnTo>
                  <a:lnTo>
                    <a:pt x="113414" y="114"/>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30"/>
            <p:cNvSpPr/>
            <p:nvPr/>
          </p:nvSpPr>
          <p:spPr>
            <a:xfrm>
              <a:off x="0" y="1590737"/>
              <a:ext cx="7440875" cy="7414"/>
            </a:xfrm>
            <a:custGeom>
              <a:avLst/>
              <a:gdLst/>
              <a:ahLst/>
              <a:cxnLst/>
              <a:rect l="l" t="t" r="r" b="b"/>
              <a:pathLst>
                <a:path w="113415" h="113" extrusionOk="0">
                  <a:moveTo>
                    <a:pt x="0" y="1"/>
                  </a:moveTo>
                  <a:lnTo>
                    <a:pt x="0" y="112"/>
                  </a:lnTo>
                  <a:lnTo>
                    <a:pt x="113414" y="112"/>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30"/>
            <p:cNvSpPr/>
            <p:nvPr/>
          </p:nvSpPr>
          <p:spPr>
            <a:xfrm>
              <a:off x="0" y="1894700"/>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30"/>
            <p:cNvSpPr/>
            <p:nvPr/>
          </p:nvSpPr>
          <p:spPr>
            <a:xfrm>
              <a:off x="0" y="2198597"/>
              <a:ext cx="7440875" cy="7479"/>
            </a:xfrm>
            <a:custGeom>
              <a:avLst/>
              <a:gdLst/>
              <a:ahLst/>
              <a:cxnLst/>
              <a:rect l="l" t="t" r="r" b="b"/>
              <a:pathLst>
                <a:path w="113415" h="114" extrusionOk="0">
                  <a:moveTo>
                    <a:pt x="0" y="0"/>
                  </a:moveTo>
                  <a:lnTo>
                    <a:pt x="0" y="114"/>
                  </a:lnTo>
                  <a:lnTo>
                    <a:pt x="113414" y="114"/>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30"/>
            <p:cNvSpPr/>
            <p:nvPr/>
          </p:nvSpPr>
          <p:spPr>
            <a:xfrm>
              <a:off x="0" y="2502625"/>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30"/>
            <p:cNvSpPr/>
            <p:nvPr/>
          </p:nvSpPr>
          <p:spPr>
            <a:xfrm>
              <a:off x="0" y="2806523"/>
              <a:ext cx="7440875" cy="7479"/>
            </a:xfrm>
            <a:custGeom>
              <a:avLst/>
              <a:gdLst/>
              <a:ahLst/>
              <a:cxnLst/>
              <a:rect l="l" t="t" r="r" b="b"/>
              <a:pathLst>
                <a:path w="113415" h="114" extrusionOk="0">
                  <a:moveTo>
                    <a:pt x="0" y="1"/>
                  </a:moveTo>
                  <a:lnTo>
                    <a:pt x="0" y="114"/>
                  </a:lnTo>
                  <a:lnTo>
                    <a:pt x="113414" y="114"/>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30"/>
            <p:cNvSpPr/>
            <p:nvPr/>
          </p:nvSpPr>
          <p:spPr>
            <a:xfrm>
              <a:off x="265057"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30"/>
            <p:cNvSpPr/>
            <p:nvPr/>
          </p:nvSpPr>
          <p:spPr>
            <a:xfrm>
              <a:off x="583651"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30"/>
            <p:cNvSpPr/>
            <p:nvPr/>
          </p:nvSpPr>
          <p:spPr>
            <a:xfrm>
              <a:off x="902179"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30"/>
            <p:cNvSpPr/>
            <p:nvPr/>
          </p:nvSpPr>
          <p:spPr>
            <a:xfrm>
              <a:off x="1220641"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30"/>
            <p:cNvSpPr/>
            <p:nvPr/>
          </p:nvSpPr>
          <p:spPr>
            <a:xfrm>
              <a:off x="1539169"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30"/>
            <p:cNvSpPr/>
            <p:nvPr/>
          </p:nvSpPr>
          <p:spPr>
            <a:xfrm>
              <a:off x="1857762" y="2431703"/>
              <a:ext cx="7414" cy="1720754"/>
            </a:xfrm>
            <a:custGeom>
              <a:avLst/>
              <a:gdLst/>
              <a:ahLst/>
              <a:cxnLst/>
              <a:rect l="l" t="t" r="r" b="b"/>
              <a:pathLst>
                <a:path w="113"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30"/>
            <p:cNvSpPr/>
            <p:nvPr/>
          </p:nvSpPr>
          <p:spPr>
            <a:xfrm>
              <a:off x="2176224"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30"/>
            <p:cNvSpPr/>
            <p:nvPr/>
          </p:nvSpPr>
          <p:spPr>
            <a:xfrm>
              <a:off x="2494752"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30"/>
            <p:cNvSpPr/>
            <p:nvPr/>
          </p:nvSpPr>
          <p:spPr>
            <a:xfrm>
              <a:off x="2813346"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30"/>
            <p:cNvSpPr/>
            <p:nvPr/>
          </p:nvSpPr>
          <p:spPr>
            <a:xfrm>
              <a:off x="3131874"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30"/>
            <p:cNvSpPr/>
            <p:nvPr/>
          </p:nvSpPr>
          <p:spPr>
            <a:xfrm>
              <a:off x="3450336" y="2431703"/>
              <a:ext cx="7479" cy="1720754"/>
            </a:xfrm>
            <a:custGeom>
              <a:avLst/>
              <a:gdLst/>
              <a:ahLst/>
              <a:cxnLst/>
              <a:rect l="l" t="t" r="r" b="b"/>
              <a:pathLst>
                <a:path w="114"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30"/>
            <p:cNvSpPr/>
            <p:nvPr/>
          </p:nvSpPr>
          <p:spPr>
            <a:xfrm>
              <a:off x="3768929"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30"/>
            <p:cNvSpPr/>
            <p:nvPr/>
          </p:nvSpPr>
          <p:spPr>
            <a:xfrm>
              <a:off x="4087457"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30"/>
            <p:cNvSpPr/>
            <p:nvPr/>
          </p:nvSpPr>
          <p:spPr>
            <a:xfrm>
              <a:off x="4405920"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30"/>
            <p:cNvSpPr/>
            <p:nvPr/>
          </p:nvSpPr>
          <p:spPr>
            <a:xfrm>
              <a:off x="4724447"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30"/>
            <p:cNvSpPr/>
            <p:nvPr/>
          </p:nvSpPr>
          <p:spPr>
            <a:xfrm>
              <a:off x="5043041" y="2431703"/>
              <a:ext cx="7414" cy="1720754"/>
            </a:xfrm>
            <a:custGeom>
              <a:avLst/>
              <a:gdLst/>
              <a:ahLst/>
              <a:cxnLst/>
              <a:rect l="l" t="t" r="r" b="b"/>
              <a:pathLst>
                <a:path w="113"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30"/>
            <p:cNvSpPr/>
            <p:nvPr/>
          </p:nvSpPr>
          <p:spPr>
            <a:xfrm>
              <a:off x="5361634"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30"/>
            <p:cNvSpPr/>
            <p:nvPr/>
          </p:nvSpPr>
          <p:spPr>
            <a:xfrm>
              <a:off x="5680031"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30"/>
            <p:cNvSpPr/>
            <p:nvPr/>
          </p:nvSpPr>
          <p:spPr>
            <a:xfrm>
              <a:off x="5998624"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30"/>
            <p:cNvSpPr/>
            <p:nvPr/>
          </p:nvSpPr>
          <p:spPr>
            <a:xfrm>
              <a:off x="6317152"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30"/>
            <p:cNvSpPr/>
            <p:nvPr/>
          </p:nvSpPr>
          <p:spPr>
            <a:xfrm>
              <a:off x="6635615" y="2431703"/>
              <a:ext cx="7479" cy="1720754"/>
            </a:xfrm>
            <a:custGeom>
              <a:avLst/>
              <a:gdLst/>
              <a:ahLst/>
              <a:cxnLst/>
              <a:rect l="l" t="t" r="r" b="b"/>
              <a:pathLst>
                <a:path w="114"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30"/>
            <p:cNvSpPr/>
            <p:nvPr/>
          </p:nvSpPr>
          <p:spPr>
            <a:xfrm>
              <a:off x="6954208"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30"/>
            <p:cNvSpPr/>
            <p:nvPr/>
          </p:nvSpPr>
          <p:spPr>
            <a:xfrm>
              <a:off x="7272736"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30"/>
            <p:cNvSpPr/>
            <p:nvPr/>
          </p:nvSpPr>
          <p:spPr>
            <a:xfrm>
              <a:off x="0" y="2502494"/>
              <a:ext cx="7440875" cy="7479"/>
            </a:xfrm>
            <a:custGeom>
              <a:avLst/>
              <a:gdLst/>
              <a:ahLst/>
              <a:cxnLst/>
              <a:rect l="l" t="t" r="r" b="b"/>
              <a:pathLst>
                <a:path w="113415" h="114" extrusionOk="0">
                  <a:moveTo>
                    <a:pt x="0" y="1"/>
                  </a:moveTo>
                  <a:lnTo>
                    <a:pt x="0" y="114"/>
                  </a:lnTo>
                  <a:lnTo>
                    <a:pt x="113414" y="114"/>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30"/>
            <p:cNvSpPr/>
            <p:nvPr/>
          </p:nvSpPr>
          <p:spPr>
            <a:xfrm>
              <a:off x="0" y="2806523"/>
              <a:ext cx="7440875" cy="7414"/>
            </a:xfrm>
            <a:custGeom>
              <a:avLst/>
              <a:gdLst/>
              <a:ahLst/>
              <a:cxnLst/>
              <a:rect l="l" t="t" r="r" b="b"/>
              <a:pathLst>
                <a:path w="113415" h="113" extrusionOk="0">
                  <a:moveTo>
                    <a:pt x="0" y="1"/>
                  </a:moveTo>
                  <a:lnTo>
                    <a:pt x="0" y="112"/>
                  </a:lnTo>
                  <a:lnTo>
                    <a:pt x="113414" y="112"/>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30"/>
            <p:cNvSpPr/>
            <p:nvPr/>
          </p:nvSpPr>
          <p:spPr>
            <a:xfrm>
              <a:off x="0" y="3110420"/>
              <a:ext cx="7440875" cy="7545"/>
            </a:xfrm>
            <a:custGeom>
              <a:avLst/>
              <a:gdLst/>
              <a:ahLst/>
              <a:cxnLst/>
              <a:rect l="l" t="t" r="r" b="b"/>
              <a:pathLst>
                <a:path w="113415" h="115" extrusionOk="0">
                  <a:moveTo>
                    <a:pt x="0" y="1"/>
                  </a:moveTo>
                  <a:lnTo>
                    <a:pt x="0" y="114"/>
                  </a:lnTo>
                  <a:lnTo>
                    <a:pt x="113414" y="114"/>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30"/>
            <p:cNvSpPr/>
            <p:nvPr/>
          </p:nvSpPr>
          <p:spPr>
            <a:xfrm>
              <a:off x="0" y="3414448"/>
              <a:ext cx="7440875" cy="7414"/>
            </a:xfrm>
            <a:custGeom>
              <a:avLst/>
              <a:gdLst/>
              <a:ahLst/>
              <a:cxnLst/>
              <a:rect l="l" t="t" r="r" b="b"/>
              <a:pathLst>
                <a:path w="113415" h="113" extrusionOk="0">
                  <a:moveTo>
                    <a:pt x="0" y="1"/>
                  </a:moveTo>
                  <a:lnTo>
                    <a:pt x="0" y="112"/>
                  </a:lnTo>
                  <a:lnTo>
                    <a:pt x="113414" y="112"/>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30"/>
            <p:cNvSpPr/>
            <p:nvPr/>
          </p:nvSpPr>
          <p:spPr>
            <a:xfrm>
              <a:off x="0" y="3718411"/>
              <a:ext cx="7440875" cy="7479"/>
            </a:xfrm>
            <a:custGeom>
              <a:avLst/>
              <a:gdLst/>
              <a:ahLst/>
              <a:cxnLst/>
              <a:rect l="l" t="t" r="r" b="b"/>
              <a:pathLst>
                <a:path w="113415" h="114" extrusionOk="0">
                  <a:moveTo>
                    <a:pt x="0" y="0"/>
                  </a:moveTo>
                  <a:lnTo>
                    <a:pt x="0" y="113"/>
                  </a:lnTo>
                  <a:lnTo>
                    <a:pt x="113414" y="113"/>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30"/>
            <p:cNvSpPr/>
            <p:nvPr/>
          </p:nvSpPr>
          <p:spPr>
            <a:xfrm>
              <a:off x="0" y="4022440"/>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09" name="Google Shape;2009;p30"/>
          <p:cNvGrpSpPr/>
          <p:nvPr/>
        </p:nvGrpSpPr>
        <p:grpSpPr>
          <a:xfrm>
            <a:off x="502465" y="399924"/>
            <a:ext cx="8139069" cy="4343656"/>
            <a:chOff x="916986" y="2500875"/>
            <a:chExt cx="2280618" cy="1217119"/>
          </a:xfrm>
        </p:grpSpPr>
        <p:sp>
          <p:nvSpPr>
            <p:cNvPr id="2010" name="Google Shape;2010;p30"/>
            <p:cNvSpPr/>
            <p:nvPr/>
          </p:nvSpPr>
          <p:spPr>
            <a:xfrm>
              <a:off x="930568" y="2514572"/>
              <a:ext cx="105996" cy="1189768"/>
            </a:xfrm>
            <a:custGeom>
              <a:avLst/>
              <a:gdLst/>
              <a:ahLst/>
              <a:cxnLst/>
              <a:rect l="l" t="t" r="r" b="b"/>
              <a:pathLst>
                <a:path w="1834" h="20586" extrusionOk="0">
                  <a:moveTo>
                    <a:pt x="1147" y="1"/>
                  </a:moveTo>
                  <a:cubicBezTo>
                    <a:pt x="515" y="1"/>
                    <a:pt x="1" y="509"/>
                    <a:pt x="1" y="1139"/>
                  </a:cubicBezTo>
                  <a:lnTo>
                    <a:pt x="1" y="1854"/>
                  </a:lnTo>
                  <a:cubicBezTo>
                    <a:pt x="440" y="1854"/>
                    <a:pt x="796" y="2209"/>
                    <a:pt x="796" y="2645"/>
                  </a:cubicBezTo>
                  <a:cubicBezTo>
                    <a:pt x="796" y="3081"/>
                    <a:pt x="440" y="3433"/>
                    <a:pt x="1" y="3433"/>
                  </a:cubicBezTo>
                  <a:lnTo>
                    <a:pt x="1" y="4390"/>
                  </a:lnTo>
                  <a:cubicBezTo>
                    <a:pt x="440" y="4390"/>
                    <a:pt x="796" y="4745"/>
                    <a:pt x="796" y="5181"/>
                  </a:cubicBezTo>
                  <a:cubicBezTo>
                    <a:pt x="796" y="5615"/>
                    <a:pt x="440" y="5969"/>
                    <a:pt x="1" y="5969"/>
                  </a:cubicBezTo>
                  <a:lnTo>
                    <a:pt x="1" y="6924"/>
                  </a:lnTo>
                  <a:cubicBezTo>
                    <a:pt x="440" y="6924"/>
                    <a:pt x="796" y="7281"/>
                    <a:pt x="796" y="7717"/>
                  </a:cubicBezTo>
                  <a:cubicBezTo>
                    <a:pt x="796" y="8151"/>
                    <a:pt x="440" y="8505"/>
                    <a:pt x="1" y="8505"/>
                  </a:cubicBezTo>
                  <a:lnTo>
                    <a:pt x="1" y="9460"/>
                  </a:lnTo>
                  <a:cubicBezTo>
                    <a:pt x="440" y="9460"/>
                    <a:pt x="796" y="9815"/>
                    <a:pt x="796" y="10251"/>
                  </a:cubicBezTo>
                  <a:cubicBezTo>
                    <a:pt x="796" y="10687"/>
                    <a:pt x="440" y="11041"/>
                    <a:pt x="1" y="11041"/>
                  </a:cubicBezTo>
                  <a:lnTo>
                    <a:pt x="1" y="11996"/>
                  </a:lnTo>
                  <a:cubicBezTo>
                    <a:pt x="440" y="11996"/>
                    <a:pt x="796" y="12351"/>
                    <a:pt x="796" y="12787"/>
                  </a:cubicBezTo>
                  <a:cubicBezTo>
                    <a:pt x="796" y="13222"/>
                    <a:pt x="440" y="13575"/>
                    <a:pt x="1" y="13575"/>
                  </a:cubicBezTo>
                  <a:lnTo>
                    <a:pt x="1" y="14532"/>
                  </a:lnTo>
                  <a:cubicBezTo>
                    <a:pt x="440" y="14532"/>
                    <a:pt x="796" y="14886"/>
                    <a:pt x="796" y="15322"/>
                  </a:cubicBezTo>
                  <a:cubicBezTo>
                    <a:pt x="796" y="15758"/>
                    <a:pt x="440" y="16111"/>
                    <a:pt x="1" y="16111"/>
                  </a:cubicBezTo>
                  <a:lnTo>
                    <a:pt x="1" y="17068"/>
                  </a:lnTo>
                  <a:cubicBezTo>
                    <a:pt x="440" y="17068"/>
                    <a:pt x="796" y="17422"/>
                    <a:pt x="796" y="17856"/>
                  </a:cubicBezTo>
                  <a:cubicBezTo>
                    <a:pt x="796" y="18292"/>
                    <a:pt x="440" y="18647"/>
                    <a:pt x="1" y="18647"/>
                  </a:cubicBezTo>
                  <a:lnTo>
                    <a:pt x="1" y="19448"/>
                  </a:lnTo>
                  <a:cubicBezTo>
                    <a:pt x="1" y="20077"/>
                    <a:pt x="515" y="20586"/>
                    <a:pt x="1147" y="20586"/>
                  </a:cubicBezTo>
                  <a:lnTo>
                    <a:pt x="1833" y="20586"/>
                  </a:lnTo>
                  <a:lnTo>
                    <a:pt x="183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30"/>
            <p:cNvSpPr/>
            <p:nvPr/>
          </p:nvSpPr>
          <p:spPr>
            <a:xfrm>
              <a:off x="1036508" y="2514572"/>
              <a:ext cx="2147431" cy="1189768"/>
            </a:xfrm>
            <a:custGeom>
              <a:avLst/>
              <a:gdLst/>
              <a:ahLst/>
              <a:cxnLst/>
              <a:rect l="l" t="t" r="r" b="b"/>
              <a:pathLst>
                <a:path w="37156" h="20586" extrusionOk="0">
                  <a:moveTo>
                    <a:pt x="0" y="1"/>
                  </a:moveTo>
                  <a:lnTo>
                    <a:pt x="0" y="20586"/>
                  </a:lnTo>
                  <a:lnTo>
                    <a:pt x="36303" y="20586"/>
                  </a:lnTo>
                  <a:cubicBezTo>
                    <a:pt x="36773" y="20586"/>
                    <a:pt x="37156" y="20205"/>
                    <a:pt x="37156" y="19733"/>
                  </a:cubicBezTo>
                  <a:lnTo>
                    <a:pt x="37156" y="851"/>
                  </a:lnTo>
                  <a:cubicBezTo>
                    <a:pt x="37156" y="382"/>
                    <a:pt x="36773" y="1"/>
                    <a:pt x="363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30"/>
            <p:cNvSpPr/>
            <p:nvPr/>
          </p:nvSpPr>
          <p:spPr>
            <a:xfrm>
              <a:off x="916986" y="2500875"/>
              <a:ext cx="93570" cy="139459"/>
            </a:xfrm>
            <a:custGeom>
              <a:avLst/>
              <a:gdLst/>
              <a:ahLst/>
              <a:cxnLst/>
              <a:rect l="l" t="t" r="r" b="b"/>
              <a:pathLst>
                <a:path w="1619" h="2413" extrusionOk="0">
                  <a:moveTo>
                    <a:pt x="1382" y="0"/>
                  </a:moveTo>
                  <a:cubicBezTo>
                    <a:pt x="620" y="0"/>
                    <a:pt x="0" y="617"/>
                    <a:pt x="0" y="1376"/>
                  </a:cubicBezTo>
                  <a:lnTo>
                    <a:pt x="0" y="2177"/>
                  </a:lnTo>
                  <a:cubicBezTo>
                    <a:pt x="0" y="2308"/>
                    <a:pt x="106" y="2412"/>
                    <a:pt x="236" y="2412"/>
                  </a:cubicBezTo>
                  <a:cubicBezTo>
                    <a:pt x="367" y="2412"/>
                    <a:pt x="473" y="2308"/>
                    <a:pt x="473" y="2177"/>
                  </a:cubicBezTo>
                  <a:lnTo>
                    <a:pt x="473" y="1376"/>
                  </a:lnTo>
                  <a:cubicBezTo>
                    <a:pt x="473" y="878"/>
                    <a:pt x="881" y="474"/>
                    <a:pt x="1382" y="474"/>
                  </a:cubicBezTo>
                  <a:cubicBezTo>
                    <a:pt x="1512" y="474"/>
                    <a:pt x="1618" y="367"/>
                    <a:pt x="1618" y="238"/>
                  </a:cubicBezTo>
                  <a:cubicBezTo>
                    <a:pt x="1618" y="107"/>
                    <a:pt x="1512" y="0"/>
                    <a:pt x="13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30"/>
            <p:cNvSpPr/>
            <p:nvPr/>
          </p:nvSpPr>
          <p:spPr>
            <a:xfrm>
              <a:off x="916986" y="3578650"/>
              <a:ext cx="133160" cy="139344"/>
            </a:xfrm>
            <a:custGeom>
              <a:avLst/>
              <a:gdLst/>
              <a:ahLst/>
              <a:cxnLst/>
              <a:rect l="l" t="t" r="r" b="b"/>
              <a:pathLst>
                <a:path w="2304" h="2411" extrusionOk="0">
                  <a:moveTo>
                    <a:pt x="236" y="0"/>
                  </a:moveTo>
                  <a:cubicBezTo>
                    <a:pt x="106" y="0"/>
                    <a:pt x="0" y="106"/>
                    <a:pt x="0" y="236"/>
                  </a:cubicBezTo>
                  <a:lnTo>
                    <a:pt x="0" y="1037"/>
                  </a:lnTo>
                  <a:cubicBezTo>
                    <a:pt x="0" y="1795"/>
                    <a:pt x="620" y="2410"/>
                    <a:pt x="1382" y="2410"/>
                  </a:cubicBezTo>
                  <a:lnTo>
                    <a:pt x="2068" y="2410"/>
                  </a:lnTo>
                  <a:cubicBezTo>
                    <a:pt x="2199" y="2410"/>
                    <a:pt x="2304" y="2306"/>
                    <a:pt x="2304" y="2175"/>
                  </a:cubicBezTo>
                  <a:cubicBezTo>
                    <a:pt x="2304" y="2043"/>
                    <a:pt x="2199" y="1939"/>
                    <a:pt x="2068" y="1939"/>
                  </a:cubicBezTo>
                  <a:lnTo>
                    <a:pt x="1382" y="1939"/>
                  </a:lnTo>
                  <a:cubicBezTo>
                    <a:pt x="881" y="1939"/>
                    <a:pt x="473" y="1535"/>
                    <a:pt x="473" y="1037"/>
                  </a:cubicBezTo>
                  <a:lnTo>
                    <a:pt x="473" y="236"/>
                  </a:lnTo>
                  <a:cubicBezTo>
                    <a:pt x="473" y="106"/>
                    <a:pt x="367" y="0"/>
                    <a:pt x="2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30"/>
            <p:cNvSpPr/>
            <p:nvPr/>
          </p:nvSpPr>
          <p:spPr>
            <a:xfrm>
              <a:off x="2917819" y="3493113"/>
              <a:ext cx="279786" cy="224880"/>
            </a:xfrm>
            <a:custGeom>
              <a:avLst/>
              <a:gdLst/>
              <a:ahLst/>
              <a:cxnLst/>
              <a:rect l="l" t="t" r="r" b="b"/>
              <a:pathLst>
                <a:path w="4841" h="3891" extrusionOk="0">
                  <a:moveTo>
                    <a:pt x="4605" y="0"/>
                  </a:moveTo>
                  <a:cubicBezTo>
                    <a:pt x="4473" y="0"/>
                    <a:pt x="4367" y="107"/>
                    <a:pt x="4367" y="236"/>
                  </a:cubicBezTo>
                  <a:lnTo>
                    <a:pt x="4367" y="2802"/>
                  </a:lnTo>
                  <a:cubicBezTo>
                    <a:pt x="4367" y="3142"/>
                    <a:pt x="4092" y="3419"/>
                    <a:pt x="3752" y="3419"/>
                  </a:cubicBezTo>
                  <a:lnTo>
                    <a:pt x="238" y="3419"/>
                  </a:lnTo>
                  <a:cubicBezTo>
                    <a:pt x="107" y="3419"/>
                    <a:pt x="1" y="3523"/>
                    <a:pt x="1" y="3655"/>
                  </a:cubicBezTo>
                  <a:cubicBezTo>
                    <a:pt x="1" y="3786"/>
                    <a:pt x="107" y="3890"/>
                    <a:pt x="238" y="3890"/>
                  </a:cubicBezTo>
                  <a:lnTo>
                    <a:pt x="3752" y="3890"/>
                  </a:lnTo>
                  <a:cubicBezTo>
                    <a:pt x="4353" y="3890"/>
                    <a:pt x="4840" y="3403"/>
                    <a:pt x="4840" y="2802"/>
                  </a:cubicBezTo>
                  <a:lnTo>
                    <a:pt x="4840" y="236"/>
                  </a:lnTo>
                  <a:cubicBezTo>
                    <a:pt x="4840" y="107"/>
                    <a:pt x="4734" y="0"/>
                    <a:pt x="46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Background 1">
  <p:cSld name="CUSTOM_9_1">
    <p:bg>
      <p:bgPr>
        <a:solidFill>
          <a:schemeClr val="dk2"/>
        </a:solidFill>
        <a:effectLst/>
      </p:bgPr>
    </p:bg>
    <p:spTree>
      <p:nvGrpSpPr>
        <p:cNvPr id="1" name="Shape 2015"/>
        <p:cNvGrpSpPr/>
        <p:nvPr/>
      </p:nvGrpSpPr>
      <p:grpSpPr>
        <a:xfrm>
          <a:off x="0" y="0"/>
          <a:ext cx="0" cy="0"/>
          <a:chOff x="0" y="0"/>
          <a:chExt cx="0" cy="0"/>
        </a:xfrm>
      </p:grpSpPr>
      <p:grpSp>
        <p:nvGrpSpPr>
          <p:cNvPr id="2016" name="Google Shape;2016;p31"/>
          <p:cNvGrpSpPr/>
          <p:nvPr/>
        </p:nvGrpSpPr>
        <p:grpSpPr>
          <a:xfrm>
            <a:off x="0" y="0"/>
            <a:ext cx="9144091" cy="5143648"/>
            <a:chOff x="0" y="0"/>
            <a:chExt cx="7440875" cy="4152456"/>
          </a:xfrm>
        </p:grpSpPr>
        <p:sp>
          <p:nvSpPr>
            <p:cNvPr id="2017" name="Google Shape;2017;p31"/>
            <p:cNvSpPr/>
            <p:nvPr/>
          </p:nvSpPr>
          <p:spPr>
            <a:xfrm>
              <a:off x="265057"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31"/>
            <p:cNvSpPr/>
            <p:nvPr/>
          </p:nvSpPr>
          <p:spPr>
            <a:xfrm>
              <a:off x="583651"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31"/>
            <p:cNvSpPr/>
            <p:nvPr/>
          </p:nvSpPr>
          <p:spPr>
            <a:xfrm>
              <a:off x="902179"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31"/>
            <p:cNvSpPr/>
            <p:nvPr/>
          </p:nvSpPr>
          <p:spPr>
            <a:xfrm>
              <a:off x="1220641"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31"/>
            <p:cNvSpPr/>
            <p:nvPr/>
          </p:nvSpPr>
          <p:spPr>
            <a:xfrm>
              <a:off x="1539169"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31"/>
            <p:cNvSpPr/>
            <p:nvPr/>
          </p:nvSpPr>
          <p:spPr>
            <a:xfrm>
              <a:off x="1857762" y="0"/>
              <a:ext cx="7414" cy="2884827"/>
            </a:xfrm>
            <a:custGeom>
              <a:avLst/>
              <a:gdLst/>
              <a:ahLst/>
              <a:cxnLst/>
              <a:rect l="l" t="t" r="r" b="b"/>
              <a:pathLst>
                <a:path w="113"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31"/>
            <p:cNvSpPr/>
            <p:nvPr/>
          </p:nvSpPr>
          <p:spPr>
            <a:xfrm>
              <a:off x="2176224"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31"/>
            <p:cNvSpPr/>
            <p:nvPr/>
          </p:nvSpPr>
          <p:spPr>
            <a:xfrm>
              <a:off x="2494752"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31"/>
            <p:cNvSpPr/>
            <p:nvPr/>
          </p:nvSpPr>
          <p:spPr>
            <a:xfrm>
              <a:off x="2813346"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31"/>
            <p:cNvSpPr/>
            <p:nvPr/>
          </p:nvSpPr>
          <p:spPr>
            <a:xfrm>
              <a:off x="3131874"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31"/>
            <p:cNvSpPr/>
            <p:nvPr/>
          </p:nvSpPr>
          <p:spPr>
            <a:xfrm>
              <a:off x="3450336" y="0"/>
              <a:ext cx="7479" cy="2884827"/>
            </a:xfrm>
            <a:custGeom>
              <a:avLst/>
              <a:gdLst/>
              <a:ahLst/>
              <a:cxnLst/>
              <a:rect l="l" t="t" r="r" b="b"/>
              <a:pathLst>
                <a:path w="114"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31"/>
            <p:cNvSpPr/>
            <p:nvPr/>
          </p:nvSpPr>
          <p:spPr>
            <a:xfrm>
              <a:off x="3768929"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31"/>
            <p:cNvSpPr/>
            <p:nvPr/>
          </p:nvSpPr>
          <p:spPr>
            <a:xfrm>
              <a:off x="4087457"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31"/>
            <p:cNvSpPr/>
            <p:nvPr/>
          </p:nvSpPr>
          <p:spPr>
            <a:xfrm>
              <a:off x="4405920"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31"/>
            <p:cNvSpPr/>
            <p:nvPr/>
          </p:nvSpPr>
          <p:spPr>
            <a:xfrm>
              <a:off x="4724447"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31"/>
            <p:cNvSpPr/>
            <p:nvPr/>
          </p:nvSpPr>
          <p:spPr>
            <a:xfrm>
              <a:off x="5043041" y="0"/>
              <a:ext cx="7414" cy="2884827"/>
            </a:xfrm>
            <a:custGeom>
              <a:avLst/>
              <a:gdLst/>
              <a:ahLst/>
              <a:cxnLst/>
              <a:rect l="l" t="t" r="r" b="b"/>
              <a:pathLst>
                <a:path w="113"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31"/>
            <p:cNvSpPr/>
            <p:nvPr/>
          </p:nvSpPr>
          <p:spPr>
            <a:xfrm>
              <a:off x="5361634"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31"/>
            <p:cNvSpPr/>
            <p:nvPr/>
          </p:nvSpPr>
          <p:spPr>
            <a:xfrm>
              <a:off x="5680031"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31"/>
            <p:cNvSpPr/>
            <p:nvPr/>
          </p:nvSpPr>
          <p:spPr>
            <a:xfrm>
              <a:off x="5998624"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31"/>
            <p:cNvSpPr/>
            <p:nvPr/>
          </p:nvSpPr>
          <p:spPr>
            <a:xfrm>
              <a:off x="6317152"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31"/>
            <p:cNvSpPr/>
            <p:nvPr/>
          </p:nvSpPr>
          <p:spPr>
            <a:xfrm>
              <a:off x="6635615" y="0"/>
              <a:ext cx="7479" cy="2884827"/>
            </a:xfrm>
            <a:custGeom>
              <a:avLst/>
              <a:gdLst/>
              <a:ahLst/>
              <a:cxnLst/>
              <a:rect l="l" t="t" r="r" b="b"/>
              <a:pathLst>
                <a:path w="114"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31"/>
            <p:cNvSpPr/>
            <p:nvPr/>
          </p:nvSpPr>
          <p:spPr>
            <a:xfrm>
              <a:off x="6954208"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31"/>
            <p:cNvSpPr/>
            <p:nvPr/>
          </p:nvSpPr>
          <p:spPr>
            <a:xfrm>
              <a:off x="7272736"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31"/>
            <p:cNvSpPr/>
            <p:nvPr/>
          </p:nvSpPr>
          <p:spPr>
            <a:xfrm>
              <a:off x="0" y="70857"/>
              <a:ext cx="7440875" cy="7479"/>
            </a:xfrm>
            <a:custGeom>
              <a:avLst/>
              <a:gdLst/>
              <a:ahLst/>
              <a:cxnLst/>
              <a:rect l="l" t="t" r="r" b="b"/>
              <a:pathLst>
                <a:path w="113415" h="114" extrusionOk="0">
                  <a:moveTo>
                    <a:pt x="0" y="0"/>
                  </a:moveTo>
                  <a:lnTo>
                    <a:pt x="0" y="114"/>
                  </a:lnTo>
                  <a:lnTo>
                    <a:pt x="113414" y="114"/>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31"/>
            <p:cNvSpPr/>
            <p:nvPr/>
          </p:nvSpPr>
          <p:spPr>
            <a:xfrm>
              <a:off x="0" y="374885"/>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31"/>
            <p:cNvSpPr/>
            <p:nvPr/>
          </p:nvSpPr>
          <p:spPr>
            <a:xfrm>
              <a:off x="0" y="678783"/>
              <a:ext cx="7440875" cy="7479"/>
            </a:xfrm>
            <a:custGeom>
              <a:avLst/>
              <a:gdLst/>
              <a:ahLst/>
              <a:cxnLst/>
              <a:rect l="l" t="t" r="r" b="b"/>
              <a:pathLst>
                <a:path w="113415" h="114" extrusionOk="0">
                  <a:moveTo>
                    <a:pt x="0" y="0"/>
                  </a:moveTo>
                  <a:lnTo>
                    <a:pt x="0" y="114"/>
                  </a:lnTo>
                  <a:lnTo>
                    <a:pt x="113414" y="114"/>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31"/>
            <p:cNvSpPr/>
            <p:nvPr/>
          </p:nvSpPr>
          <p:spPr>
            <a:xfrm>
              <a:off x="0" y="982811"/>
              <a:ext cx="7440875" cy="7414"/>
            </a:xfrm>
            <a:custGeom>
              <a:avLst/>
              <a:gdLst/>
              <a:ahLst/>
              <a:cxnLst/>
              <a:rect l="l" t="t" r="r" b="b"/>
              <a:pathLst>
                <a:path w="113415" h="113"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31"/>
            <p:cNvSpPr/>
            <p:nvPr/>
          </p:nvSpPr>
          <p:spPr>
            <a:xfrm>
              <a:off x="0" y="1286708"/>
              <a:ext cx="7440875" cy="7545"/>
            </a:xfrm>
            <a:custGeom>
              <a:avLst/>
              <a:gdLst/>
              <a:ahLst/>
              <a:cxnLst/>
              <a:rect l="l" t="t" r="r" b="b"/>
              <a:pathLst>
                <a:path w="113415" h="115" extrusionOk="0">
                  <a:moveTo>
                    <a:pt x="0" y="1"/>
                  </a:moveTo>
                  <a:lnTo>
                    <a:pt x="0" y="114"/>
                  </a:lnTo>
                  <a:lnTo>
                    <a:pt x="113414" y="114"/>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31"/>
            <p:cNvSpPr/>
            <p:nvPr/>
          </p:nvSpPr>
          <p:spPr>
            <a:xfrm>
              <a:off x="0" y="1590737"/>
              <a:ext cx="7440875" cy="7414"/>
            </a:xfrm>
            <a:custGeom>
              <a:avLst/>
              <a:gdLst/>
              <a:ahLst/>
              <a:cxnLst/>
              <a:rect l="l" t="t" r="r" b="b"/>
              <a:pathLst>
                <a:path w="113415" h="113" extrusionOk="0">
                  <a:moveTo>
                    <a:pt x="0" y="1"/>
                  </a:moveTo>
                  <a:lnTo>
                    <a:pt x="0" y="112"/>
                  </a:lnTo>
                  <a:lnTo>
                    <a:pt x="113414" y="112"/>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31"/>
            <p:cNvSpPr/>
            <p:nvPr/>
          </p:nvSpPr>
          <p:spPr>
            <a:xfrm>
              <a:off x="0" y="1894700"/>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31"/>
            <p:cNvSpPr/>
            <p:nvPr/>
          </p:nvSpPr>
          <p:spPr>
            <a:xfrm>
              <a:off x="0" y="2198597"/>
              <a:ext cx="7440875" cy="7479"/>
            </a:xfrm>
            <a:custGeom>
              <a:avLst/>
              <a:gdLst/>
              <a:ahLst/>
              <a:cxnLst/>
              <a:rect l="l" t="t" r="r" b="b"/>
              <a:pathLst>
                <a:path w="113415" h="114" extrusionOk="0">
                  <a:moveTo>
                    <a:pt x="0" y="0"/>
                  </a:moveTo>
                  <a:lnTo>
                    <a:pt x="0" y="114"/>
                  </a:lnTo>
                  <a:lnTo>
                    <a:pt x="113414" y="114"/>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31"/>
            <p:cNvSpPr/>
            <p:nvPr/>
          </p:nvSpPr>
          <p:spPr>
            <a:xfrm>
              <a:off x="0" y="2502625"/>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31"/>
            <p:cNvSpPr/>
            <p:nvPr/>
          </p:nvSpPr>
          <p:spPr>
            <a:xfrm>
              <a:off x="0" y="2806523"/>
              <a:ext cx="7440875" cy="7479"/>
            </a:xfrm>
            <a:custGeom>
              <a:avLst/>
              <a:gdLst/>
              <a:ahLst/>
              <a:cxnLst/>
              <a:rect l="l" t="t" r="r" b="b"/>
              <a:pathLst>
                <a:path w="113415" h="114" extrusionOk="0">
                  <a:moveTo>
                    <a:pt x="0" y="1"/>
                  </a:moveTo>
                  <a:lnTo>
                    <a:pt x="0" y="114"/>
                  </a:lnTo>
                  <a:lnTo>
                    <a:pt x="113414" y="114"/>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31"/>
            <p:cNvSpPr/>
            <p:nvPr/>
          </p:nvSpPr>
          <p:spPr>
            <a:xfrm>
              <a:off x="265057"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31"/>
            <p:cNvSpPr/>
            <p:nvPr/>
          </p:nvSpPr>
          <p:spPr>
            <a:xfrm>
              <a:off x="583651"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31"/>
            <p:cNvSpPr/>
            <p:nvPr/>
          </p:nvSpPr>
          <p:spPr>
            <a:xfrm>
              <a:off x="902179"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31"/>
            <p:cNvSpPr/>
            <p:nvPr/>
          </p:nvSpPr>
          <p:spPr>
            <a:xfrm>
              <a:off x="1220641"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31"/>
            <p:cNvSpPr/>
            <p:nvPr/>
          </p:nvSpPr>
          <p:spPr>
            <a:xfrm>
              <a:off x="1539169"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31"/>
            <p:cNvSpPr/>
            <p:nvPr/>
          </p:nvSpPr>
          <p:spPr>
            <a:xfrm>
              <a:off x="1857762" y="2431703"/>
              <a:ext cx="7414" cy="1720754"/>
            </a:xfrm>
            <a:custGeom>
              <a:avLst/>
              <a:gdLst/>
              <a:ahLst/>
              <a:cxnLst/>
              <a:rect l="l" t="t" r="r" b="b"/>
              <a:pathLst>
                <a:path w="113"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31"/>
            <p:cNvSpPr/>
            <p:nvPr/>
          </p:nvSpPr>
          <p:spPr>
            <a:xfrm>
              <a:off x="2176224"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31"/>
            <p:cNvSpPr/>
            <p:nvPr/>
          </p:nvSpPr>
          <p:spPr>
            <a:xfrm>
              <a:off x="2494752"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31"/>
            <p:cNvSpPr/>
            <p:nvPr/>
          </p:nvSpPr>
          <p:spPr>
            <a:xfrm>
              <a:off x="2813346"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31"/>
            <p:cNvSpPr/>
            <p:nvPr/>
          </p:nvSpPr>
          <p:spPr>
            <a:xfrm>
              <a:off x="3131874"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31"/>
            <p:cNvSpPr/>
            <p:nvPr/>
          </p:nvSpPr>
          <p:spPr>
            <a:xfrm>
              <a:off x="3450336" y="2431703"/>
              <a:ext cx="7479" cy="1720754"/>
            </a:xfrm>
            <a:custGeom>
              <a:avLst/>
              <a:gdLst/>
              <a:ahLst/>
              <a:cxnLst/>
              <a:rect l="l" t="t" r="r" b="b"/>
              <a:pathLst>
                <a:path w="114"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31"/>
            <p:cNvSpPr/>
            <p:nvPr/>
          </p:nvSpPr>
          <p:spPr>
            <a:xfrm>
              <a:off x="3768929"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31"/>
            <p:cNvSpPr/>
            <p:nvPr/>
          </p:nvSpPr>
          <p:spPr>
            <a:xfrm>
              <a:off x="4087457"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31"/>
            <p:cNvSpPr/>
            <p:nvPr/>
          </p:nvSpPr>
          <p:spPr>
            <a:xfrm>
              <a:off x="4405920"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31"/>
            <p:cNvSpPr/>
            <p:nvPr/>
          </p:nvSpPr>
          <p:spPr>
            <a:xfrm>
              <a:off x="4724447"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31"/>
            <p:cNvSpPr/>
            <p:nvPr/>
          </p:nvSpPr>
          <p:spPr>
            <a:xfrm>
              <a:off x="5043041" y="2431703"/>
              <a:ext cx="7414" cy="1720754"/>
            </a:xfrm>
            <a:custGeom>
              <a:avLst/>
              <a:gdLst/>
              <a:ahLst/>
              <a:cxnLst/>
              <a:rect l="l" t="t" r="r" b="b"/>
              <a:pathLst>
                <a:path w="113"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31"/>
            <p:cNvSpPr/>
            <p:nvPr/>
          </p:nvSpPr>
          <p:spPr>
            <a:xfrm>
              <a:off x="5361634"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31"/>
            <p:cNvSpPr/>
            <p:nvPr/>
          </p:nvSpPr>
          <p:spPr>
            <a:xfrm>
              <a:off x="5680031"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31"/>
            <p:cNvSpPr/>
            <p:nvPr/>
          </p:nvSpPr>
          <p:spPr>
            <a:xfrm>
              <a:off x="5998624"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31"/>
            <p:cNvSpPr/>
            <p:nvPr/>
          </p:nvSpPr>
          <p:spPr>
            <a:xfrm>
              <a:off x="6317152"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31"/>
            <p:cNvSpPr/>
            <p:nvPr/>
          </p:nvSpPr>
          <p:spPr>
            <a:xfrm>
              <a:off x="6635615" y="2431703"/>
              <a:ext cx="7479" cy="1720754"/>
            </a:xfrm>
            <a:custGeom>
              <a:avLst/>
              <a:gdLst/>
              <a:ahLst/>
              <a:cxnLst/>
              <a:rect l="l" t="t" r="r" b="b"/>
              <a:pathLst>
                <a:path w="114"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31"/>
            <p:cNvSpPr/>
            <p:nvPr/>
          </p:nvSpPr>
          <p:spPr>
            <a:xfrm>
              <a:off x="6954208"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31"/>
            <p:cNvSpPr/>
            <p:nvPr/>
          </p:nvSpPr>
          <p:spPr>
            <a:xfrm>
              <a:off x="7272736"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31"/>
            <p:cNvSpPr/>
            <p:nvPr/>
          </p:nvSpPr>
          <p:spPr>
            <a:xfrm>
              <a:off x="0" y="2502494"/>
              <a:ext cx="7440875" cy="7479"/>
            </a:xfrm>
            <a:custGeom>
              <a:avLst/>
              <a:gdLst/>
              <a:ahLst/>
              <a:cxnLst/>
              <a:rect l="l" t="t" r="r" b="b"/>
              <a:pathLst>
                <a:path w="113415" h="114" extrusionOk="0">
                  <a:moveTo>
                    <a:pt x="0" y="1"/>
                  </a:moveTo>
                  <a:lnTo>
                    <a:pt x="0" y="114"/>
                  </a:lnTo>
                  <a:lnTo>
                    <a:pt x="113414" y="114"/>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31"/>
            <p:cNvSpPr/>
            <p:nvPr/>
          </p:nvSpPr>
          <p:spPr>
            <a:xfrm>
              <a:off x="0" y="2806523"/>
              <a:ext cx="7440875" cy="7414"/>
            </a:xfrm>
            <a:custGeom>
              <a:avLst/>
              <a:gdLst/>
              <a:ahLst/>
              <a:cxnLst/>
              <a:rect l="l" t="t" r="r" b="b"/>
              <a:pathLst>
                <a:path w="113415" h="113" extrusionOk="0">
                  <a:moveTo>
                    <a:pt x="0" y="1"/>
                  </a:moveTo>
                  <a:lnTo>
                    <a:pt x="0" y="112"/>
                  </a:lnTo>
                  <a:lnTo>
                    <a:pt x="113414" y="112"/>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31"/>
            <p:cNvSpPr/>
            <p:nvPr/>
          </p:nvSpPr>
          <p:spPr>
            <a:xfrm>
              <a:off x="0" y="3110420"/>
              <a:ext cx="7440875" cy="7545"/>
            </a:xfrm>
            <a:custGeom>
              <a:avLst/>
              <a:gdLst/>
              <a:ahLst/>
              <a:cxnLst/>
              <a:rect l="l" t="t" r="r" b="b"/>
              <a:pathLst>
                <a:path w="113415" h="115" extrusionOk="0">
                  <a:moveTo>
                    <a:pt x="0" y="1"/>
                  </a:moveTo>
                  <a:lnTo>
                    <a:pt x="0" y="114"/>
                  </a:lnTo>
                  <a:lnTo>
                    <a:pt x="113414" y="114"/>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31"/>
            <p:cNvSpPr/>
            <p:nvPr/>
          </p:nvSpPr>
          <p:spPr>
            <a:xfrm>
              <a:off x="0" y="3414448"/>
              <a:ext cx="7440875" cy="7414"/>
            </a:xfrm>
            <a:custGeom>
              <a:avLst/>
              <a:gdLst/>
              <a:ahLst/>
              <a:cxnLst/>
              <a:rect l="l" t="t" r="r" b="b"/>
              <a:pathLst>
                <a:path w="113415" h="113" extrusionOk="0">
                  <a:moveTo>
                    <a:pt x="0" y="1"/>
                  </a:moveTo>
                  <a:lnTo>
                    <a:pt x="0" y="112"/>
                  </a:lnTo>
                  <a:lnTo>
                    <a:pt x="113414" y="112"/>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31"/>
            <p:cNvSpPr/>
            <p:nvPr/>
          </p:nvSpPr>
          <p:spPr>
            <a:xfrm>
              <a:off x="0" y="3718411"/>
              <a:ext cx="7440875" cy="7479"/>
            </a:xfrm>
            <a:custGeom>
              <a:avLst/>
              <a:gdLst/>
              <a:ahLst/>
              <a:cxnLst/>
              <a:rect l="l" t="t" r="r" b="b"/>
              <a:pathLst>
                <a:path w="113415" h="114" extrusionOk="0">
                  <a:moveTo>
                    <a:pt x="0" y="0"/>
                  </a:moveTo>
                  <a:lnTo>
                    <a:pt x="0" y="113"/>
                  </a:lnTo>
                  <a:lnTo>
                    <a:pt x="113414" y="113"/>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31"/>
            <p:cNvSpPr/>
            <p:nvPr/>
          </p:nvSpPr>
          <p:spPr>
            <a:xfrm>
              <a:off x="0" y="4022440"/>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79" name="Google Shape;2079;p31"/>
          <p:cNvGrpSpPr/>
          <p:nvPr/>
        </p:nvGrpSpPr>
        <p:grpSpPr>
          <a:xfrm>
            <a:off x="173287" y="130863"/>
            <a:ext cx="8797256" cy="4881744"/>
            <a:chOff x="916986" y="2500875"/>
            <a:chExt cx="2280618" cy="1217119"/>
          </a:xfrm>
        </p:grpSpPr>
        <p:sp>
          <p:nvSpPr>
            <p:cNvPr id="2080" name="Google Shape;2080;p31"/>
            <p:cNvSpPr/>
            <p:nvPr/>
          </p:nvSpPr>
          <p:spPr>
            <a:xfrm>
              <a:off x="930568" y="2514572"/>
              <a:ext cx="105996" cy="1189768"/>
            </a:xfrm>
            <a:custGeom>
              <a:avLst/>
              <a:gdLst/>
              <a:ahLst/>
              <a:cxnLst/>
              <a:rect l="l" t="t" r="r" b="b"/>
              <a:pathLst>
                <a:path w="1834" h="20586" extrusionOk="0">
                  <a:moveTo>
                    <a:pt x="1147" y="1"/>
                  </a:moveTo>
                  <a:cubicBezTo>
                    <a:pt x="515" y="1"/>
                    <a:pt x="1" y="509"/>
                    <a:pt x="1" y="1139"/>
                  </a:cubicBezTo>
                  <a:lnTo>
                    <a:pt x="1" y="1854"/>
                  </a:lnTo>
                  <a:cubicBezTo>
                    <a:pt x="440" y="1854"/>
                    <a:pt x="796" y="2209"/>
                    <a:pt x="796" y="2645"/>
                  </a:cubicBezTo>
                  <a:cubicBezTo>
                    <a:pt x="796" y="3081"/>
                    <a:pt x="440" y="3433"/>
                    <a:pt x="1" y="3433"/>
                  </a:cubicBezTo>
                  <a:lnTo>
                    <a:pt x="1" y="4390"/>
                  </a:lnTo>
                  <a:cubicBezTo>
                    <a:pt x="440" y="4390"/>
                    <a:pt x="796" y="4745"/>
                    <a:pt x="796" y="5181"/>
                  </a:cubicBezTo>
                  <a:cubicBezTo>
                    <a:pt x="796" y="5615"/>
                    <a:pt x="440" y="5969"/>
                    <a:pt x="1" y="5969"/>
                  </a:cubicBezTo>
                  <a:lnTo>
                    <a:pt x="1" y="6924"/>
                  </a:lnTo>
                  <a:cubicBezTo>
                    <a:pt x="440" y="6924"/>
                    <a:pt x="796" y="7281"/>
                    <a:pt x="796" y="7717"/>
                  </a:cubicBezTo>
                  <a:cubicBezTo>
                    <a:pt x="796" y="8151"/>
                    <a:pt x="440" y="8505"/>
                    <a:pt x="1" y="8505"/>
                  </a:cubicBezTo>
                  <a:lnTo>
                    <a:pt x="1" y="9460"/>
                  </a:lnTo>
                  <a:cubicBezTo>
                    <a:pt x="440" y="9460"/>
                    <a:pt x="796" y="9815"/>
                    <a:pt x="796" y="10251"/>
                  </a:cubicBezTo>
                  <a:cubicBezTo>
                    <a:pt x="796" y="10687"/>
                    <a:pt x="440" y="11041"/>
                    <a:pt x="1" y="11041"/>
                  </a:cubicBezTo>
                  <a:lnTo>
                    <a:pt x="1" y="11996"/>
                  </a:lnTo>
                  <a:cubicBezTo>
                    <a:pt x="440" y="11996"/>
                    <a:pt x="796" y="12351"/>
                    <a:pt x="796" y="12787"/>
                  </a:cubicBezTo>
                  <a:cubicBezTo>
                    <a:pt x="796" y="13222"/>
                    <a:pt x="440" y="13575"/>
                    <a:pt x="1" y="13575"/>
                  </a:cubicBezTo>
                  <a:lnTo>
                    <a:pt x="1" y="14532"/>
                  </a:lnTo>
                  <a:cubicBezTo>
                    <a:pt x="440" y="14532"/>
                    <a:pt x="796" y="14886"/>
                    <a:pt x="796" y="15322"/>
                  </a:cubicBezTo>
                  <a:cubicBezTo>
                    <a:pt x="796" y="15758"/>
                    <a:pt x="440" y="16111"/>
                    <a:pt x="1" y="16111"/>
                  </a:cubicBezTo>
                  <a:lnTo>
                    <a:pt x="1" y="17068"/>
                  </a:lnTo>
                  <a:cubicBezTo>
                    <a:pt x="440" y="17068"/>
                    <a:pt x="796" y="17422"/>
                    <a:pt x="796" y="17856"/>
                  </a:cubicBezTo>
                  <a:cubicBezTo>
                    <a:pt x="796" y="18292"/>
                    <a:pt x="440" y="18647"/>
                    <a:pt x="1" y="18647"/>
                  </a:cubicBezTo>
                  <a:lnTo>
                    <a:pt x="1" y="19448"/>
                  </a:lnTo>
                  <a:cubicBezTo>
                    <a:pt x="1" y="20077"/>
                    <a:pt x="515" y="20586"/>
                    <a:pt x="1147" y="20586"/>
                  </a:cubicBezTo>
                  <a:lnTo>
                    <a:pt x="1833" y="20586"/>
                  </a:lnTo>
                  <a:lnTo>
                    <a:pt x="183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31"/>
            <p:cNvSpPr/>
            <p:nvPr/>
          </p:nvSpPr>
          <p:spPr>
            <a:xfrm>
              <a:off x="1036508" y="2514572"/>
              <a:ext cx="2147431" cy="1189768"/>
            </a:xfrm>
            <a:custGeom>
              <a:avLst/>
              <a:gdLst/>
              <a:ahLst/>
              <a:cxnLst/>
              <a:rect l="l" t="t" r="r" b="b"/>
              <a:pathLst>
                <a:path w="37156" h="20586" extrusionOk="0">
                  <a:moveTo>
                    <a:pt x="0" y="1"/>
                  </a:moveTo>
                  <a:lnTo>
                    <a:pt x="0" y="20586"/>
                  </a:lnTo>
                  <a:lnTo>
                    <a:pt x="36303" y="20586"/>
                  </a:lnTo>
                  <a:cubicBezTo>
                    <a:pt x="36773" y="20586"/>
                    <a:pt x="37156" y="20205"/>
                    <a:pt x="37156" y="19733"/>
                  </a:cubicBezTo>
                  <a:lnTo>
                    <a:pt x="37156" y="851"/>
                  </a:lnTo>
                  <a:cubicBezTo>
                    <a:pt x="37156" y="382"/>
                    <a:pt x="36773" y="1"/>
                    <a:pt x="363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31"/>
            <p:cNvSpPr/>
            <p:nvPr/>
          </p:nvSpPr>
          <p:spPr>
            <a:xfrm>
              <a:off x="916986" y="2500875"/>
              <a:ext cx="93570" cy="139459"/>
            </a:xfrm>
            <a:custGeom>
              <a:avLst/>
              <a:gdLst/>
              <a:ahLst/>
              <a:cxnLst/>
              <a:rect l="l" t="t" r="r" b="b"/>
              <a:pathLst>
                <a:path w="1619" h="2413" extrusionOk="0">
                  <a:moveTo>
                    <a:pt x="1382" y="0"/>
                  </a:moveTo>
                  <a:cubicBezTo>
                    <a:pt x="620" y="0"/>
                    <a:pt x="0" y="617"/>
                    <a:pt x="0" y="1376"/>
                  </a:cubicBezTo>
                  <a:lnTo>
                    <a:pt x="0" y="2177"/>
                  </a:lnTo>
                  <a:cubicBezTo>
                    <a:pt x="0" y="2308"/>
                    <a:pt x="106" y="2412"/>
                    <a:pt x="236" y="2412"/>
                  </a:cubicBezTo>
                  <a:cubicBezTo>
                    <a:pt x="367" y="2412"/>
                    <a:pt x="473" y="2308"/>
                    <a:pt x="473" y="2177"/>
                  </a:cubicBezTo>
                  <a:lnTo>
                    <a:pt x="473" y="1376"/>
                  </a:lnTo>
                  <a:cubicBezTo>
                    <a:pt x="473" y="878"/>
                    <a:pt x="881" y="474"/>
                    <a:pt x="1382" y="474"/>
                  </a:cubicBezTo>
                  <a:cubicBezTo>
                    <a:pt x="1512" y="474"/>
                    <a:pt x="1618" y="367"/>
                    <a:pt x="1618" y="238"/>
                  </a:cubicBezTo>
                  <a:cubicBezTo>
                    <a:pt x="1618" y="107"/>
                    <a:pt x="1512" y="0"/>
                    <a:pt x="13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31"/>
            <p:cNvSpPr/>
            <p:nvPr/>
          </p:nvSpPr>
          <p:spPr>
            <a:xfrm>
              <a:off x="916986" y="3578650"/>
              <a:ext cx="133160" cy="139344"/>
            </a:xfrm>
            <a:custGeom>
              <a:avLst/>
              <a:gdLst/>
              <a:ahLst/>
              <a:cxnLst/>
              <a:rect l="l" t="t" r="r" b="b"/>
              <a:pathLst>
                <a:path w="2304" h="2411" extrusionOk="0">
                  <a:moveTo>
                    <a:pt x="236" y="0"/>
                  </a:moveTo>
                  <a:cubicBezTo>
                    <a:pt x="106" y="0"/>
                    <a:pt x="0" y="106"/>
                    <a:pt x="0" y="236"/>
                  </a:cubicBezTo>
                  <a:lnTo>
                    <a:pt x="0" y="1037"/>
                  </a:lnTo>
                  <a:cubicBezTo>
                    <a:pt x="0" y="1795"/>
                    <a:pt x="620" y="2410"/>
                    <a:pt x="1382" y="2410"/>
                  </a:cubicBezTo>
                  <a:lnTo>
                    <a:pt x="2068" y="2410"/>
                  </a:lnTo>
                  <a:cubicBezTo>
                    <a:pt x="2199" y="2410"/>
                    <a:pt x="2304" y="2306"/>
                    <a:pt x="2304" y="2175"/>
                  </a:cubicBezTo>
                  <a:cubicBezTo>
                    <a:pt x="2304" y="2043"/>
                    <a:pt x="2199" y="1939"/>
                    <a:pt x="2068" y="1939"/>
                  </a:cubicBezTo>
                  <a:lnTo>
                    <a:pt x="1382" y="1939"/>
                  </a:lnTo>
                  <a:cubicBezTo>
                    <a:pt x="881" y="1939"/>
                    <a:pt x="473" y="1535"/>
                    <a:pt x="473" y="1037"/>
                  </a:cubicBezTo>
                  <a:lnTo>
                    <a:pt x="473" y="236"/>
                  </a:lnTo>
                  <a:cubicBezTo>
                    <a:pt x="473" y="106"/>
                    <a:pt x="367" y="0"/>
                    <a:pt x="2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31"/>
            <p:cNvSpPr/>
            <p:nvPr/>
          </p:nvSpPr>
          <p:spPr>
            <a:xfrm>
              <a:off x="2917819" y="3493113"/>
              <a:ext cx="279786" cy="224880"/>
            </a:xfrm>
            <a:custGeom>
              <a:avLst/>
              <a:gdLst/>
              <a:ahLst/>
              <a:cxnLst/>
              <a:rect l="l" t="t" r="r" b="b"/>
              <a:pathLst>
                <a:path w="4841" h="3891" extrusionOk="0">
                  <a:moveTo>
                    <a:pt x="4605" y="0"/>
                  </a:moveTo>
                  <a:cubicBezTo>
                    <a:pt x="4473" y="0"/>
                    <a:pt x="4367" y="107"/>
                    <a:pt x="4367" y="236"/>
                  </a:cubicBezTo>
                  <a:lnTo>
                    <a:pt x="4367" y="2802"/>
                  </a:lnTo>
                  <a:cubicBezTo>
                    <a:pt x="4367" y="3142"/>
                    <a:pt x="4092" y="3419"/>
                    <a:pt x="3752" y="3419"/>
                  </a:cubicBezTo>
                  <a:lnTo>
                    <a:pt x="238" y="3419"/>
                  </a:lnTo>
                  <a:cubicBezTo>
                    <a:pt x="107" y="3419"/>
                    <a:pt x="1" y="3523"/>
                    <a:pt x="1" y="3655"/>
                  </a:cubicBezTo>
                  <a:cubicBezTo>
                    <a:pt x="1" y="3786"/>
                    <a:pt x="107" y="3890"/>
                    <a:pt x="238" y="3890"/>
                  </a:cubicBezTo>
                  <a:lnTo>
                    <a:pt x="3752" y="3890"/>
                  </a:lnTo>
                  <a:cubicBezTo>
                    <a:pt x="4353" y="3890"/>
                    <a:pt x="4840" y="3403"/>
                    <a:pt x="4840" y="2802"/>
                  </a:cubicBezTo>
                  <a:lnTo>
                    <a:pt x="4840" y="236"/>
                  </a:lnTo>
                  <a:cubicBezTo>
                    <a:pt x="4840" y="107"/>
                    <a:pt x="4734" y="0"/>
                    <a:pt x="46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solidFill>
          <a:schemeClr val="dk2"/>
        </a:solidFill>
        <a:effectLst/>
      </p:bgPr>
    </p:bg>
    <p:spTree>
      <p:nvGrpSpPr>
        <p:cNvPr id="1" name="Shape 157"/>
        <p:cNvGrpSpPr/>
        <p:nvPr/>
      </p:nvGrpSpPr>
      <p:grpSpPr>
        <a:xfrm>
          <a:off x="0" y="0"/>
          <a:ext cx="0" cy="0"/>
          <a:chOff x="0" y="0"/>
          <a:chExt cx="0" cy="0"/>
        </a:xfrm>
      </p:grpSpPr>
      <p:grpSp>
        <p:nvGrpSpPr>
          <p:cNvPr id="158" name="Google Shape;158;p4"/>
          <p:cNvGrpSpPr/>
          <p:nvPr/>
        </p:nvGrpSpPr>
        <p:grpSpPr>
          <a:xfrm>
            <a:off x="0" y="0"/>
            <a:ext cx="9144091" cy="5143648"/>
            <a:chOff x="0" y="0"/>
            <a:chExt cx="7440875" cy="4152456"/>
          </a:xfrm>
        </p:grpSpPr>
        <p:sp>
          <p:nvSpPr>
            <p:cNvPr id="159" name="Google Shape;159;p4"/>
            <p:cNvSpPr/>
            <p:nvPr/>
          </p:nvSpPr>
          <p:spPr>
            <a:xfrm>
              <a:off x="265057"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4"/>
            <p:cNvSpPr/>
            <p:nvPr/>
          </p:nvSpPr>
          <p:spPr>
            <a:xfrm>
              <a:off x="583651"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4"/>
            <p:cNvSpPr/>
            <p:nvPr/>
          </p:nvSpPr>
          <p:spPr>
            <a:xfrm>
              <a:off x="902179"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4"/>
            <p:cNvSpPr/>
            <p:nvPr/>
          </p:nvSpPr>
          <p:spPr>
            <a:xfrm>
              <a:off x="1220641"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4"/>
            <p:cNvSpPr/>
            <p:nvPr/>
          </p:nvSpPr>
          <p:spPr>
            <a:xfrm>
              <a:off x="1539169"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4"/>
            <p:cNvSpPr/>
            <p:nvPr/>
          </p:nvSpPr>
          <p:spPr>
            <a:xfrm>
              <a:off x="1857762" y="0"/>
              <a:ext cx="7414" cy="2884827"/>
            </a:xfrm>
            <a:custGeom>
              <a:avLst/>
              <a:gdLst/>
              <a:ahLst/>
              <a:cxnLst/>
              <a:rect l="l" t="t" r="r" b="b"/>
              <a:pathLst>
                <a:path w="113"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4"/>
            <p:cNvSpPr/>
            <p:nvPr/>
          </p:nvSpPr>
          <p:spPr>
            <a:xfrm>
              <a:off x="2176224"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4"/>
            <p:cNvSpPr/>
            <p:nvPr/>
          </p:nvSpPr>
          <p:spPr>
            <a:xfrm>
              <a:off x="2494752"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4"/>
            <p:cNvSpPr/>
            <p:nvPr/>
          </p:nvSpPr>
          <p:spPr>
            <a:xfrm>
              <a:off x="2813346"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4"/>
            <p:cNvSpPr/>
            <p:nvPr/>
          </p:nvSpPr>
          <p:spPr>
            <a:xfrm>
              <a:off x="3131874"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4"/>
            <p:cNvSpPr/>
            <p:nvPr/>
          </p:nvSpPr>
          <p:spPr>
            <a:xfrm>
              <a:off x="3450336" y="0"/>
              <a:ext cx="7479" cy="2884827"/>
            </a:xfrm>
            <a:custGeom>
              <a:avLst/>
              <a:gdLst/>
              <a:ahLst/>
              <a:cxnLst/>
              <a:rect l="l" t="t" r="r" b="b"/>
              <a:pathLst>
                <a:path w="114"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4"/>
            <p:cNvSpPr/>
            <p:nvPr/>
          </p:nvSpPr>
          <p:spPr>
            <a:xfrm>
              <a:off x="3768929"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4"/>
            <p:cNvSpPr/>
            <p:nvPr/>
          </p:nvSpPr>
          <p:spPr>
            <a:xfrm>
              <a:off x="4087457"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4"/>
            <p:cNvSpPr/>
            <p:nvPr/>
          </p:nvSpPr>
          <p:spPr>
            <a:xfrm>
              <a:off x="4405920"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4"/>
            <p:cNvSpPr/>
            <p:nvPr/>
          </p:nvSpPr>
          <p:spPr>
            <a:xfrm>
              <a:off x="4724447"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4"/>
            <p:cNvSpPr/>
            <p:nvPr/>
          </p:nvSpPr>
          <p:spPr>
            <a:xfrm>
              <a:off x="5043041" y="0"/>
              <a:ext cx="7414" cy="2884827"/>
            </a:xfrm>
            <a:custGeom>
              <a:avLst/>
              <a:gdLst/>
              <a:ahLst/>
              <a:cxnLst/>
              <a:rect l="l" t="t" r="r" b="b"/>
              <a:pathLst>
                <a:path w="113"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4"/>
            <p:cNvSpPr/>
            <p:nvPr/>
          </p:nvSpPr>
          <p:spPr>
            <a:xfrm>
              <a:off x="5361634"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4"/>
            <p:cNvSpPr/>
            <p:nvPr/>
          </p:nvSpPr>
          <p:spPr>
            <a:xfrm>
              <a:off x="5680031"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4"/>
            <p:cNvSpPr/>
            <p:nvPr/>
          </p:nvSpPr>
          <p:spPr>
            <a:xfrm>
              <a:off x="5998624"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4"/>
            <p:cNvSpPr/>
            <p:nvPr/>
          </p:nvSpPr>
          <p:spPr>
            <a:xfrm>
              <a:off x="6317152"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4"/>
            <p:cNvSpPr/>
            <p:nvPr/>
          </p:nvSpPr>
          <p:spPr>
            <a:xfrm>
              <a:off x="6635615" y="0"/>
              <a:ext cx="7479" cy="2884827"/>
            </a:xfrm>
            <a:custGeom>
              <a:avLst/>
              <a:gdLst/>
              <a:ahLst/>
              <a:cxnLst/>
              <a:rect l="l" t="t" r="r" b="b"/>
              <a:pathLst>
                <a:path w="114"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4"/>
            <p:cNvSpPr/>
            <p:nvPr/>
          </p:nvSpPr>
          <p:spPr>
            <a:xfrm>
              <a:off x="6954208"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4"/>
            <p:cNvSpPr/>
            <p:nvPr/>
          </p:nvSpPr>
          <p:spPr>
            <a:xfrm>
              <a:off x="7272736"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4"/>
            <p:cNvSpPr/>
            <p:nvPr/>
          </p:nvSpPr>
          <p:spPr>
            <a:xfrm>
              <a:off x="0" y="70857"/>
              <a:ext cx="7440875" cy="7479"/>
            </a:xfrm>
            <a:custGeom>
              <a:avLst/>
              <a:gdLst/>
              <a:ahLst/>
              <a:cxnLst/>
              <a:rect l="l" t="t" r="r" b="b"/>
              <a:pathLst>
                <a:path w="113415" h="114" extrusionOk="0">
                  <a:moveTo>
                    <a:pt x="0" y="0"/>
                  </a:moveTo>
                  <a:lnTo>
                    <a:pt x="0" y="114"/>
                  </a:lnTo>
                  <a:lnTo>
                    <a:pt x="113414" y="114"/>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4"/>
            <p:cNvSpPr/>
            <p:nvPr/>
          </p:nvSpPr>
          <p:spPr>
            <a:xfrm>
              <a:off x="0" y="374885"/>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4"/>
            <p:cNvSpPr/>
            <p:nvPr/>
          </p:nvSpPr>
          <p:spPr>
            <a:xfrm>
              <a:off x="0" y="678783"/>
              <a:ext cx="7440875" cy="7479"/>
            </a:xfrm>
            <a:custGeom>
              <a:avLst/>
              <a:gdLst/>
              <a:ahLst/>
              <a:cxnLst/>
              <a:rect l="l" t="t" r="r" b="b"/>
              <a:pathLst>
                <a:path w="113415" h="114" extrusionOk="0">
                  <a:moveTo>
                    <a:pt x="0" y="0"/>
                  </a:moveTo>
                  <a:lnTo>
                    <a:pt x="0" y="114"/>
                  </a:lnTo>
                  <a:lnTo>
                    <a:pt x="113414" y="114"/>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4"/>
            <p:cNvSpPr/>
            <p:nvPr/>
          </p:nvSpPr>
          <p:spPr>
            <a:xfrm>
              <a:off x="0" y="982811"/>
              <a:ext cx="7440875" cy="7414"/>
            </a:xfrm>
            <a:custGeom>
              <a:avLst/>
              <a:gdLst/>
              <a:ahLst/>
              <a:cxnLst/>
              <a:rect l="l" t="t" r="r" b="b"/>
              <a:pathLst>
                <a:path w="113415" h="113"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4"/>
            <p:cNvSpPr/>
            <p:nvPr/>
          </p:nvSpPr>
          <p:spPr>
            <a:xfrm>
              <a:off x="0" y="1286708"/>
              <a:ext cx="7440875" cy="7545"/>
            </a:xfrm>
            <a:custGeom>
              <a:avLst/>
              <a:gdLst/>
              <a:ahLst/>
              <a:cxnLst/>
              <a:rect l="l" t="t" r="r" b="b"/>
              <a:pathLst>
                <a:path w="113415" h="115" extrusionOk="0">
                  <a:moveTo>
                    <a:pt x="0" y="1"/>
                  </a:moveTo>
                  <a:lnTo>
                    <a:pt x="0" y="114"/>
                  </a:lnTo>
                  <a:lnTo>
                    <a:pt x="113414" y="114"/>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4"/>
            <p:cNvSpPr/>
            <p:nvPr/>
          </p:nvSpPr>
          <p:spPr>
            <a:xfrm>
              <a:off x="0" y="1590737"/>
              <a:ext cx="7440875" cy="7414"/>
            </a:xfrm>
            <a:custGeom>
              <a:avLst/>
              <a:gdLst/>
              <a:ahLst/>
              <a:cxnLst/>
              <a:rect l="l" t="t" r="r" b="b"/>
              <a:pathLst>
                <a:path w="113415" h="113" extrusionOk="0">
                  <a:moveTo>
                    <a:pt x="0" y="1"/>
                  </a:moveTo>
                  <a:lnTo>
                    <a:pt x="0" y="112"/>
                  </a:lnTo>
                  <a:lnTo>
                    <a:pt x="113414" y="112"/>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4"/>
            <p:cNvSpPr/>
            <p:nvPr/>
          </p:nvSpPr>
          <p:spPr>
            <a:xfrm>
              <a:off x="0" y="1894700"/>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4"/>
            <p:cNvSpPr/>
            <p:nvPr/>
          </p:nvSpPr>
          <p:spPr>
            <a:xfrm>
              <a:off x="0" y="2198597"/>
              <a:ext cx="7440875" cy="7479"/>
            </a:xfrm>
            <a:custGeom>
              <a:avLst/>
              <a:gdLst/>
              <a:ahLst/>
              <a:cxnLst/>
              <a:rect l="l" t="t" r="r" b="b"/>
              <a:pathLst>
                <a:path w="113415" h="114" extrusionOk="0">
                  <a:moveTo>
                    <a:pt x="0" y="0"/>
                  </a:moveTo>
                  <a:lnTo>
                    <a:pt x="0" y="114"/>
                  </a:lnTo>
                  <a:lnTo>
                    <a:pt x="113414" y="114"/>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4"/>
            <p:cNvSpPr/>
            <p:nvPr/>
          </p:nvSpPr>
          <p:spPr>
            <a:xfrm>
              <a:off x="0" y="2502625"/>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4"/>
            <p:cNvSpPr/>
            <p:nvPr/>
          </p:nvSpPr>
          <p:spPr>
            <a:xfrm>
              <a:off x="0" y="2806523"/>
              <a:ext cx="7440875" cy="7479"/>
            </a:xfrm>
            <a:custGeom>
              <a:avLst/>
              <a:gdLst/>
              <a:ahLst/>
              <a:cxnLst/>
              <a:rect l="l" t="t" r="r" b="b"/>
              <a:pathLst>
                <a:path w="113415" h="114" extrusionOk="0">
                  <a:moveTo>
                    <a:pt x="0" y="1"/>
                  </a:moveTo>
                  <a:lnTo>
                    <a:pt x="0" y="114"/>
                  </a:lnTo>
                  <a:lnTo>
                    <a:pt x="113414" y="114"/>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4"/>
            <p:cNvSpPr/>
            <p:nvPr/>
          </p:nvSpPr>
          <p:spPr>
            <a:xfrm>
              <a:off x="265057"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4"/>
            <p:cNvSpPr/>
            <p:nvPr/>
          </p:nvSpPr>
          <p:spPr>
            <a:xfrm>
              <a:off x="583651"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4"/>
            <p:cNvSpPr/>
            <p:nvPr/>
          </p:nvSpPr>
          <p:spPr>
            <a:xfrm>
              <a:off x="902179"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4"/>
            <p:cNvSpPr/>
            <p:nvPr/>
          </p:nvSpPr>
          <p:spPr>
            <a:xfrm>
              <a:off x="1220641"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4"/>
            <p:cNvSpPr/>
            <p:nvPr/>
          </p:nvSpPr>
          <p:spPr>
            <a:xfrm>
              <a:off x="1539169"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4"/>
            <p:cNvSpPr/>
            <p:nvPr/>
          </p:nvSpPr>
          <p:spPr>
            <a:xfrm>
              <a:off x="1857762" y="2431703"/>
              <a:ext cx="7414" cy="1720754"/>
            </a:xfrm>
            <a:custGeom>
              <a:avLst/>
              <a:gdLst/>
              <a:ahLst/>
              <a:cxnLst/>
              <a:rect l="l" t="t" r="r" b="b"/>
              <a:pathLst>
                <a:path w="113"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4"/>
            <p:cNvSpPr/>
            <p:nvPr/>
          </p:nvSpPr>
          <p:spPr>
            <a:xfrm>
              <a:off x="2176224"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4"/>
            <p:cNvSpPr/>
            <p:nvPr/>
          </p:nvSpPr>
          <p:spPr>
            <a:xfrm>
              <a:off x="2494752"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4"/>
            <p:cNvSpPr/>
            <p:nvPr/>
          </p:nvSpPr>
          <p:spPr>
            <a:xfrm>
              <a:off x="2813346"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4"/>
            <p:cNvSpPr/>
            <p:nvPr/>
          </p:nvSpPr>
          <p:spPr>
            <a:xfrm>
              <a:off x="3131874"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4"/>
            <p:cNvSpPr/>
            <p:nvPr/>
          </p:nvSpPr>
          <p:spPr>
            <a:xfrm>
              <a:off x="3450336" y="2431703"/>
              <a:ext cx="7479" cy="1720754"/>
            </a:xfrm>
            <a:custGeom>
              <a:avLst/>
              <a:gdLst/>
              <a:ahLst/>
              <a:cxnLst/>
              <a:rect l="l" t="t" r="r" b="b"/>
              <a:pathLst>
                <a:path w="114"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4"/>
            <p:cNvSpPr/>
            <p:nvPr/>
          </p:nvSpPr>
          <p:spPr>
            <a:xfrm>
              <a:off x="3768929"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4"/>
            <p:cNvSpPr/>
            <p:nvPr/>
          </p:nvSpPr>
          <p:spPr>
            <a:xfrm>
              <a:off x="4087457"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4"/>
            <p:cNvSpPr/>
            <p:nvPr/>
          </p:nvSpPr>
          <p:spPr>
            <a:xfrm>
              <a:off x="4405920"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4"/>
            <p:cNvSpPr/>
            <p:nvPr/>
          </p:nvSpPr>
          <p:spPr>
            <a:xfrm>
              <a:off x="4724447"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4"/>
            <p:cNvSpPr/>
            <p:nvPr/>
          </p:nvSpPr>
          <p:spPr>
            <a:xfrm>
              <a:off x="5043041" y="2431703"/>
              <a:ext cx="7414" cy="1720754"/>
            </a:xfrm>
            <a:custGeom>
              <a:avLst/>
              <a:gdLst/>
              <a:ahLst/>
              <a:cxnLst/>
              <a:rect l="l" t="t" r="r" b="b"/>
              <a:pathLst>
                <a:path w="113"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4"/>
            <p:cNvSpPr/>
            <p:nvPr/>
          </p:nvSpPr>
          <p:spPr>
            <a:xfrm>
              <a:off x="5361634"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4"/>
            <p:cNvSpPr/>
            <p:nvPr/>
          </p:nvSpPr>
          <p:spPr>
            <a:xfrm>
              <a:off x="5680031"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4"/>
            <p:cNvSpPr/>
            <p:nvPr/>
          </p:nvSpPr>
          <p:spPr>
            <a:xfrm>
              <a:off x="5998624"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4"/>
            <p:cNvSpPr/>
            <p:nvPr/>
          </p:nvSpPr>
          <p:spPr>
            <a:xfrm>
              <a:off x="6317152"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4"/>
            <p:cNvSpPr/>
            <p:nvPr/>
          </p:nvSpPr>
          <p:spPr>
            <a:xfrm>
              <a:off x="6635615" y="2431703"/>
              <a:ext cx="7479" cy="1720754"/>
            </a:xfrm>
            <a:custGeom>
              <a:avLst/>
              <a:gdLst/>
              <a:ahLst/>
              <a:cxnLst/>
              <a:rect l="l" t="t" r="r" b="b"/>
              <a:pathLst>
                <a:path w="114"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4"/>
            <p:cNvSpPr/>
            <p:nvPr/>
          </p:nvSpPr>
          <p:spPr>
            <a:xfrm>
              <a:off x="6954208"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4"/>
            <p:cNvSpPr/>
            <p:nvPr/>
          </p:nvSpPr>
          <p:spPr>
            <a:xfrm>
              <a:off x="7272736"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4"/>
            <p:cNvSpPr/>
            <p:nvPr/>
          </p:nvSpPr>
          <p:spPr>
            <a:xfrm>
              <a:off x="0" y="2502494"/>
              <a:ext cx="7440875" cy="7479"/>
            </a:xfrm>
            <a:custGeom>
              <a:avLst/>
              <a:gdLst/>
              <a:ahLst/>
              <a:cxnLst/>
              <a:rect l="l" t="t" r="r" b="b"/>
              <a:pathLst>
                <a:path w="113415" h="114" extrusionOk="0">
                  <a:moveTo>
                    <a:pt x="0" y="1"/>
                  </a:moveTo>
                  <a:lnTo>
                    <a:pt x="0" y="114"/>
                  </a:lnTo>
                  <a:lnTo>
                    <a:pt x="113414" y="114"/>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4"/>
            <p:cNvSpPr/>
            <p:nvPr/>
          </p:nvSpPr>
          <p:spPr>
            <a:xfrm>
              <a:off x="0" y="2806523"/>
              <a:ext cx="7440875" cy="7414"/>
            </a:xfrm>
            <a:custGeom>
              <a:avLst/>
              <a:gdLst/>
              <a:ahLst/>
              <a:cxnLst/>
              <a:rect l="l" t="t" r="r" b="b"/>
              <a:pathLst>
                <a:path w="113415" h="113" extrusionOk="0">
                  <a:moveTo>
                    <a:pt x="0" y="1"/>
                  </a:moveTo>
                  <a:lnTo>
                    <a:pt x="0" y="112"/>
                  </a:lnTo>
                  <a:lnTo>
                    <a:pt x="113414" y="112"/>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4"/>
            <p:cNvSpPr/>
            <p:nvPr/>
          </p:nvSpPr>
          <p:spPr>
            <a:xfrm>
              <a:off x="0" y="3110420"/>
              <a:ext cx="7440875" cy="7545"/>
            </a:xfrm>
            <a:custGeom>
              <a:avLst/>
              <a:gdLst/>
              <a:ahLst/>
              <a:cxnLst/>
              <a:rect l="l" t="t" r="r" b="b"/>
              <a:pathLst>
                <a:path w="113415" h="115" extrusionOk="0">
                  <a:moveTo>
                    <a:pt x="0" y="1"/>
                  </a:moveTo>
                  <a:lnTo>
                    <a:pt x="0" y="114"/>
                  </a:lnTo>
                  <a:lnTo>
                    <a:pt x="113414" y="114"/>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4"/>
            <p:cNvSpPr/>
            <p:nvPr/>
          </p:nvSpPr>
          <p:spPr>
            <a:xfrm>
              <a:off x="0" y="3414448"/>
              <a:ext cx="7440875" cy="7414"/>
            </a:xfrm>
            <a:custGeom>
              <a:avLst/>
              <a:gdLst/>
              <a:ahLst/>
              <a:cxnLst/>
              <a:rect l="l" t="t" r="r" b="b"/>
              <a:pathLst>
                <a:path w="113415" h="113" extrusionOk="0">
                  <a:moveTo>
                    <a:pt x="0" y="1"/>
                  </a:moveTo>
                  <a:lnTo>
                    <a:pt x="0" y="112"/>
                  </a:lnTo>
                  <a:lnTo>
                    <a:pt x="113414" y="112"/>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4"/>
            <p:cNvSpPr/>
            <p:nvPr/>
          </p:nvSpPr>
          <p:spPr>
            <a:xfrm>
              <a:off x="0" y="3718411"/>
              <a:ext cx="7440875" cy="7479"/>
            </a:xfrm>
            <a:custGeom>
              <a:avLst/>
              <a:gdLst/>
              <a:ahLst/>
              <a:cxnLst/>
              <a:rect l="l" t="t" r="r" b="b"/>
              <a:pathLst>
                <a:path w="113415" h="114" extrusionOk="0">
                  <a:moveTo>
                    <a:pt x="0" y="0"/>
                  </a:moveTo>
                  <a:lnTo>
                    <a:pt x="0" y="113"/>
                  </a:lnTo>
                  <a:lnTo>
                    <a:pt x="113414" y="113"/>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4"/>
            <p:cNvSpPr/>
            <p:nvPr/>
          </p:nvSpPr>
          <p:spPr>
            <a:xfrm>
              <a:off x="0" y="4022440"/>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1" name="Google Shape;221;p4"/>
          <p:cNvGrpSpPr/>
          <p:nvPr/>
        </p:nvGrpSpPr>
        <p:grpSpPr>
          <a:xfrm>
            <a:off x="192408" y="135664"/>
            <a:ext cx="8759169" cy="4872494"/>
            <a:chOff x="916986" y="2500875"/>
            <a:chExt cx="2280618" cy="1217119"/>
          </a:xfrm>
        </p:grpSpPr>
        <p:sp>
          <p:nvSpPr>
            <p:cNvPr id="222" name="Google Shape;222;p4"/>
            <p:cNvSpPr/>
            <p:nvPr/>
          </p:nvSpPr>
          <p:spPr>
            <a:xfrm>
              <a:off x="930568" y="2514572"/>
              <a:ext cx="105996" cy="1189768"/>
            </a:xfrm>
            <a:custGeom>
              <a:avLst/>
              <a:gdLst/>
              <a:ahLst/>
              <a:cxnLst/>
              <a:rect l="l" t="t" r="r" b="b"/>
              <a:pathLst>
                <a:path w="1834" h="20586" extrusionOk="0">
                  <a:moveTo>
                    <a:pt x="1147" y="1"/>
                  </a:moveTo>
                  <a:cubicBezTo>
                    <a:pt x="515" y="1"/>
                    <a:pt x="1" y="509"/>
                    <a:pt x="1" y="1139"/>
                  </a:cubicBezTo>
                  <a:lnTo>
                    <a:pt x="1" y="1854"/>
                  </a:lnTo>
                  <a:cubicBezTo>
                    <a:pt x="440" y="1854"/>
                    <a:pt x="796" y="2209"/>
                    <a:pt x="796" y="2645"/>
                  </a:cubicBezTo>
                  <a:cubicBezTo>
                    <a:pt x="796" y="3081"/>
                    <a:pt x="440" y="3433"/>
                    <a:pt x="1" y="3433"/>
                  </a:cubicBezTo>
                  <a:lnTo>
                    <a:pt x="1" y="4390"/>
                  </a:lnTo>
                  <a:cubicBezTo>
                    <a:pt x="440" y="4390"/>
                    <a:pt x="796" y="4745"/>
                    <a:pt x="796" y="5181"/>
                  </a:cubicBezTo>
                  <a:cubicBezTo>
                    <a:pt x="796" y="5615"/>
                    <a:pt x="440" y="5969"/>
                    <a:pt x="1" y="5969"/>
                  </a:cubicBezTo>
                  <a:lnTo>
                    <a:pt x="1" y="6924"/>
                  </a:lnTo>
                  <a:cubicBezTo>
                    <a:pt x="440" y="6924"/>
                    <a:pt x="796" y="7281"/>
                    <a:pt x="796" y="7717"/>
                  </a:cubicBezTo>
                  <a:cubicBezTo>
                    <a:pt x="796" y="8151"/>
                    <a:pt x="440" y="8505"/>
                    <a:pt x="1" y="8505"/>
                  </a:cubicBezTo>
                  <a:lnTo>
                    <a:pt x="1" y="9460"/>
                  </a:lnTo>
                  <a:cubicBezTo>
                    <a:pt x="440" y="9460"/>
                    <a:pt x="796" y="9815"/>
                    <a:pt x="796" y="10251"/>
                  </a:cubicBezTo>
                  <a:cubicBezTo>
                    <a:pt x="796" y="10687"/>
                    <a:pt x="440" y="11041"/>
                    <a:pt x="1" y="11041"/>
                  </a:cubicBezTo>
                  <a:lnTo>
                    <a:pt x="1" y="11996"/>
                  </a:lnTo>
                  <a:cubicBezTo>
                    <a:pt x="440" y="11996"/>
                    <a:pt x="796" y="12351"/>
                    <a:pt x="796" y="12787"/>
                  </a:cubicBezTo>
                  <a:cubicBezTo>
                    <a:pt x="796" y="13222"/>
                    <a:pt x="440" y="13575"/>
                    <a:pt x="1" y="13575"/>
                  </a:cubicBezTo>
                  <a:lnTo>
                    <a:pt x="1" y="14532"/>
                  </a:lnTo>
                  <a:cubicBezTo>
                    <a:pt x="440" y="14532"/>
                    <a:pt x="796" y="14886"/>
                    <a:pt x="796" y="15322"/>
                  </a:cubicBezTo>
                  <a:cubicBezTo>
                    <a:pt x="796" y="15758"/>
                    <a:pt x="440" y="16111"/>
                    <a:pt x="1" y="16111"/>
                  </a:cubicBezTo>
                  <a:lnTo>
                    <a:pt x="1" y="17068"/>
                  </a:lnTo>
                  <a:cubicBezTo>
                    <a:pt x="440" y="17068"/>
                    <a:pt x="796" y="17422"/>
                    <a:pt x="796" y="17856"/>
                  </a:cubicBezTo>
                  <a:cubicBezTo>
                    <a:pt x="796" y="18292"/>
                    <a:pt x="440" y="18647"/>
                    <a:pt x="1" y="18647"/>
                  </a:cubicBezTo>
                  <a:lnTo>
                    <a:pt x="1" y="19448"/>
                  </a:lnTo>
                  <a:cubicBezTo>
                    <a:pt x="1" y="20077"/>
                    <a:pt x="515" y="20586"/>
                    <a:pt x="1147" y="20586"/>
                  </a:cubicBezTo>
                  <a:lnTo>
                    <a:pt x="1833" y="20586"/>
                  </a:lnTo>
                  <a:lnTo>
                    <a:pt x="183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4"/>
            <p:cNvSpPr/>
            <p:nvPr/>
          </p:nvSpPr>
          <p:spPr>
            <a:xfrm>
              <a:off x="1036508" y="2514572"/>
              <a:ext cx="2147431" cy="1189768"/>
            </a:xfrm>
            <a:custGeom>
              <a:avLst/>
              <a:gdLst/>
              <a:ahLst/>
              <a:cxnLst/>
              <a:rect l="l" t="t" r="r" b="b"/>
              <a:pathLst>
                <a:path w="37156" h="20586" extrusionOk="0">
                  <a:moveTo>
                    <a:pt x="0" y="1"/>
                  </a:moveTo>
                  <a:lnTo>
                    <a:pt x="0" y="20586"/>
                  </a:lnTo>
                  <a:lnTo>
                    <a:pt x="36303" y="20586"/>
                  </a:lnTo>
                  <a:cubicBezTo>
                    <a:pt x="36773" y="20586"/>
                    <a:pt x="37156" y="20205"/>
                    <a:pt x="37156" y="19733"/>
                  </a:cubicBezTo>
                  <a:lnTo>
                    <a:pt x="37156" y="851"/>
                  </a:lnTo>
                  <a:cubicBezTo>
                    <a:pt x="37156" y="382"/>
                    <a:pt x="36773" y="1"/>
                    <a:pt x="363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4"/>
            <p:cNvSpPr/>
            <p:nvPr/>
          </p:nvSpPr>
          <p:spPr>
            <a:xfrm>
              <a:off x="916986" y="2500875"/>
              <a:ext cx="93570" cy="139459"/>
            </a:xfrm>
            <a:custGeom>
              <a:avLst/>
              <a:gdLst/>
              <a:ahLst/>
              <a:cxnLst/>
              <a:rect l="l" t="t" r="r" b="b"/>
              <a:pathLst>
                <a:path w="1619" h="2413" extrusionOk="0">
                  <a:moveTo>
                    <a:pt x="1382" y="0"/>
                  </a:moveTo>
                  <a:cubicBezTo>
                    <a:pt x="620" y="0"/>
                    <a:pt x="0" y="617"/>
                    <a:pt x="0" y="1376"/>
                  </a:cubicBezTo>
                  <a:lnTo>
                    <a:pt x="0" y="2177"/>
                  </a:lnTo>
                  <a:cubicBezTo>
                    <a:pt x="0" y="2308"/>
                    <a:pt x="106" y="2412"/>
                    <a:pt x="236" y="2412"/>
                  </a:cubicBezTo>
                  <a:cubicBezTo>
                    <a:pt x="367" y="2412"/>
                    <a:pt x="473" y="2308"/>
                    <a:pt x="473" y="2177"/>
                  </a:cubicBezTo>
                  <a:lnTo>
                    <a:pt x="473" y="1376"/>
                  </a:lnTo>
                  <a:cubicBezTo>
                    <a:pt x="473" y="878"/>
                    <a:pt x="881" y="474"/>
                    <a:pt x="1382" y="474"/>
                  </a:cubicBezTo>
                  <a:cubicBezTo>
                    <a:pt x="1512" y="474"/>
                    <a:pt x="1618" y="367"/>
                    <a:pt x="1618" y="238"/>
                  </a:cubicBezTo>
                  <a:cubicBezTo>
                    <a:pt x="1618" y="107"/>
                    <a:pt x="1512" y="0"/>
                    <a:pt x="13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4"/>
            <p:cNvSpPr/>
            <p:nvPr/>
          </p:nvSpPr>
          <p:spPr>
            <a:xfrm>
              <a:off x="916986" y="3578650"/>
              <a:ext cx="133160" cy="139344"/>
            </a:xfrm>
            <a:custGeom>
              <a:avLst/>
              <a:gdLst/>
              <a:ahLst/>
              <a:cxnLst/>
              <a:rect l="l" t="t" r="r" b="b"/>
              <a:pathLst>
                <a:path w="2304" h="2411" extrusionOk="0">
                  <a:moveTo>
                    <a:pt x="236" y="0"/>
                  </a:moveTo>
                  <a:cubicBezTo>
                    <a:pt x="106" y="0"/>
                    <a:pt x="0" y="106"/>
                    <a:pt x="0" y="236"/>
                  </a:cubicBezTo>
                  <a:lnTo>
                    <a:pt x="0" y="1037"/>
                  </a:lnTo>
                  <a:cubicBezTo>
                    <a:pt x="0" y="1795"/>
                    <a:pt x="620" y="2410"/>
                    <a:pt x="1382" y="2410"/>
                  </a:cubicBezTo>
                  <a:lnTo>
                    <a:pt x="2068" y="2410"/>
                  </a:lnTo>
                  <a:cubicBezTo>
                    <a:pt x="2199" y="2410"/>
                    <a:pt x="2304" y="2306"/>
                    <a:pt x="2304" y="2175"/>
                  </a:cubicBezTo>
                  <a:cubicBezTo>
                    <a:pt x="2304" y="2043"/>
                    <a:pt x="2199" y="1939"/>
                    <a:pt x="2068" y="1939"/>
                  </a:cubicBezTo>
                  <a:lnTo>
                    <a:pt x="1382" y="1939"/>
                  </a:lnTo>
                  <a:cubicBezTo>
                    <a:pt x="881" y="1939"/>
                    <a:pt x="473" y="1535"/>
                    <a:pt x="473" y="1037"/>
                  </a:cubicBezTo>
                  <a:lnTo>
                    <a:pt x="473" y="236"/>
                  </a:lnTo>
                  <a:cubicBezTo>
                    <a:pt x="473" y="106"/>
                    <a:pt x="367" y="0"/>
                    <a:pt x="2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4"/>
            <p:cNvSpPr/>
            <p:nvPr/>
          </p:nvSpPr>
          <p:spPr>
            <a:xfrm>
              <a:off x="2917819" y="3493113"/>
              <a:ext cx="279786" cy="224880"/>
            </a:xfrm>
            <a:custGeom>
              <a:avLst/>
              <a:gdLst/>
              <a:ahLst/>
              <a:cxnLst/>
              <a:rect l="l" t="t" r="r" b="b"/>
              <a:pathLst>
                <a:path w="4841" h="3891" extrusionOk="0">
                  <a:moveTo>
                    <a:pt x="4605" y="0"/>
                  </a:moveTo>
                  <a:cubicBezTo>
                    <a:pt x="4473" y="0"/>
                    <a:pt x="4367" y="107"/>
                    <a:pt x="4367" y="236"/>
                  </a:cubicBezTo>
                  <a:lnTo>
                    <a:pt x="4367" y="2802"/>
                  </a:lnTo>
                  <a:cubicBezTo>
                    <a:pt x="4367" y="3142"/>
                    <a:pt x="4092" y="3419"/>
                    <a:pt x="3752" y="3419"/>
                  </a:cubicBezTo>
                  <a:lnTo>
                    <a:pt x="238" y="3419"/>
                  </a:lnTo>
                  <a:cubicBezTo>
                    <a:pt x="107" y="3419"/>
                    <a:pt x="1" y="3523"/>
                    <a:pt x="1" y="3655"/>
                  </a:cubicBezTo>
                  <a:cubicBezTo>
                    <a:pt x="1" y="3786"/>
                    <a:pt x="107" y="3890"/>
                    <a:pt x="238" y="3890"/>
                  </a:cubicBezTo>
                  <a:lnTo>
                    <a:pt x="3752" y="3890"/>
                  </a:lnTo>
                  <a:cubicBezTo>
                    <a:pt x="4353" y="3890"/>
                    <a:pt x="4840" y="3403"/>
                    <a:pt x="4840" y="2802"/>
                  </a:cubicBezTo>
                  <a:lnTo>
                    <a:pt x="4840" y="236"/>
                  </a:lnTo>
                  <a:cubicBezTo>
                    <a:pt x="4840" y="107"/>
                    <a:pt x="4734" y="0"/>
                    <a:pt x="46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7" name="Google Shape;227;p4"/>
          <p:cNvSpPr txBox="1">
            <a:spLocks noGrp="1"/>
          </p:cNvSpPr>
          <p:nvPr>
            <p:ph type="title"/>
          </p:nvPr>
        </p:nvSpPr>
        <p:spPr>
          <a:xfrm>
            <a:off x="720000" y="445025"/>
            <a:ext cx="7002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28" name="Google Shape;228;p4"/>
          <p:cNvSpPr txBox="1">
            <a:spLocks noGrp="1"/>
          </p:cNvSpPr>
          <p:nvPr>
            <p:ph type="body" idx="1"/>
          </p:nvPr>
        </p:nvSpPr>
        <p:spPr>
          <a:xfrm>
            <a:off x="720000" y="1215750"/>
            <a:ext cx="7002600" cy="3825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Font typeface="Nunito Light"/>
              <a:buChar char="●"/>
              <a:defRPr/>
            </a:lvl1pPr>
            <a:lvl2pPr marL="914400" lvl="1" indent="-317500" rtl="0">
              <a:lnSpc>
                <a:spcPct val="100000"/>
              </a:lnSpc>
              <a:spcBef>
                <a:spcPts val="0"/>
              </a:spcBef>
              <a:spcAft>
                <a:spcPts val="0"/>
              </a:spcAft>
              <a:buSzPts val="1400"/>
              <a:buFont typeface="Nunito Light"/>
              <a:buChar char="○"/>
              <a:defRPr/>
            </a:lvl2pPr>
            <a:lvl3pPr marL="1371600" lvl="2" indent="-317500" rtl="0">
              <a:lnSpc>
                <a:spcPct val="100000"/>
              </a:lnSpc>
              <a:spcBef>
                <a:spcPts val="0"/>
              </a:spcBef>
              <a:spcAft>
                <a:spcPts val="0"/>
              </a:spcAft>
              <a:buSzPts val="1400"/>
              <a:buFont typeface="Nunito Light"/>
              <a:buChar char="■"/>
              <a:defRPr/>
            </a:lvl3pPr>
            <a:lvl4pPr marL="1828800" lvl="3" indent="-317500" rtl="0">
              <a:lnSpc>
                <a:spcPct val="100000"/>
              </a:lnSpc>
              <a:spcBef>
                <a:spcPts val="0"/>
              </a:spcBef>
              <a:spcAft>
                <a:spcPts val="0"/>
              </a:spcAft>
              <a:buSzPts val="1400"/>
              <a:buFont typeface="Nunito Light"/>
              <a:buChar char="●"/>
              <a:defRPr/>
            </a:lvl4pPr>
            <a:lvl5pPr marL="2286000" lvl="4" indent="-317500" rtl="0">
              <a:lnSpc>
                <a:spcPct val="100000"/>
              </a:lnSpc>
              <a:spcBef>
                <a:spcPts val="0"/>
              </a:spcBef>
              <a:spcAft>
                <a:spcPts val="0"/>
              </a:spcAft>
              <a:buSzPts val="1400"/>
              <a:buFont typeface="Nunito Light"/>
              <a:buChar char="○"/>
              <a:defRPr/>
            </a:lvl5pPr>
            <a:lvl6pPr marL="2743200" lvl="5" indent="-317500" rtl="0">
              <a:lnSpc>
                <a:spcPct val="100000"/>
              </a:lnSpc>
              <a:spcBef>
                <a:spcPts val="0"/>
              </a:spcBef>
              <a:spcAft>
                <a:spcPts val="0"/>
              </a:spcAft>
              <a:buSzPts val="1400"/>
              <a:buFont typeface="Nunito Light"/>
              <a:buChar char="■"/>
              <a:defRPr/>
            </a:lvl6pPr>
            <a:lvl7pPr marL="3200400" lvl="6" indent="-317500" rtl="0">
              <a:lnSpc>
                <a:spcPct val="100000"/>
              </a:lnSpc>
              <a:spcBef>
                <a:spcPts val="0"/>
              </a:spcBef>
              <a:spcAft>
                <a:spcPts val="0"/>
              </a:spcAft>
              <a:buSzPts val="1400"/>
              <a:buFont typeface="Nunito Light"/>
              <a:buChar char="●"/>
              <a:defRPr/>
            </a:lvl7pPr>
            <a:lvl8pPr marL="3657600" lvl="7" indent="-317500" rtl="0">
              <a:lnSpc>
                <a:spcPct val="100000"/>
              </a:lnSpc>
              <a:spcBef>
                <a:spcPts val="0"/>
              </a:spcBef>
              <a:spcAft>
                <a:spcPts val="0"/>
              </a:spcAft>
              <a:buSzPts val="1400"/>
              <a:buFont typeface="Nunito Light"/>
              <a:buChar char="○"/>
              <a:defRPr/>
            </a:lvl8pPr>
            <a:lvl9pPr marL="4114800" lvl="8" indent="-317500" rtl="0">
              <a:lnSpc>
                <a:spcPct val="100000"/>
              </a:lnSpc>
              <a:spcBef>
                <a:spcPts val="0"/>
              </a:spcBef>
              <a:spcAft>
                <a:spcPts val="0"/>
              </a:spcAft>
              <a:buSzPts val="1400"/>
              <a:buFont typeface="Nunito Light"/>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solidFill>
          <a:schemeClr val="dk2"/>
        </a:solidFill>
        <a:effectLst/>
      </p:bgPr>
    </p:bg>
    <p:spTree>
      <p:nvGrpSpPr>
        <p:cNvPr id="1" name="Shape 229"/>
        <p:cNvGrpSpPr/>
        <p:nvPr/>
      </p:nvGrpSpPr>
      <p:grpSpPr>
        <a:xfrm>
          <a:off x="0" y="0"/>
          <a:ext cx="0" cy="0"/>
          <a:chOff x="0" y="0"/>
          <a:chExt cx="0" cy="0"/>
        </a:xfrm>
      </p:grpSpPr>
      <p:grpSp>
        <p:nvGrpSpPr>
          <p:cNvPr id="230" name="Google Shape;230;p5"/>
          <p:cNvGrpSpPr/>
          <p:nvPr/>
        </p:nvGrpSpPr>
        <p:grpSpPr>
          <a:xfrm>
            <a:off x="0" y="0"/>
            <a:ext cx="9144091" cy="5143648"/>
            <a:chOff x="0" y="0"/>
            <a:chExt cx="7440875" cy="4152456"/>
          </a:xfrm>
        </p:grpSpPr>
        <p:sp>
          <p:nvSpPr>
            <p:cNvPr id="231" name="Google Shape;231;p5"/>
            <p:cNvSpPr/>
            <p:nvPr/>
          </p:nvSpPr>
          <p:spPr>
            <a:xfrm>
              <a:off x="265057"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5"/>
            <p:cNvSpPr/>
            <p:nvPr/>
          </p:nvSpPr>
          <p:spPr>
            <a:xfrm>
              <a:off x="583651"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5"/>
            <p:cNvSpPr/>
            <p:nvPr/>
          </p:nvSpPr>
          <p:spPr>
            <a:xfrm>
              <a:off x="902179"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5"/>
            <p:cNvSpPr/>
            <p:nvPr/>
          </p:nvSpPr>
          <p:spPr>
            <a:xfrm>
              <a:off x="1220641"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5"/>
            <p:cNvSpPr/>
            <p:nvPr/>
          </p:nvSpPr>
          <p:spPr>
            <a:xfrm>
              <a:off x="1539169"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5"/>
            <p:cNvSpPr/>
            <p:nvPr/>
          </p:nvSpPr>
          <p:spPr>
            <a:xfrm>
              <a:off x="1857762" y="0"/>
              <a:ext cx="7414" cy="2884827"/>
            </a:xfrm>
            <a:custGeom>
              <a:avLst/>
              <a:gdLst/>
              <a:ahLst/>
              <a:cxnLst/>
              <a:rect l="l" t="t" r="r" b="b"/>
              <a:pathLst>
                <a:path w="113"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5"/>
            <p:cNvSpPr/>
            <p:nvPr/>
          </p:nvSpPr>
          <p:spPr>
            <a:xfrm>
              <a:off x="2176224"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5"/>
            <p:cNvSpPr/>
            <p:nvPr/>
          </p:nvSpPr>
          <p:spPr>
            <a:xfrm>
              <a:off x="2494752"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5"/>
            <p:cNvSpPr/>
            <p:nvPr/>
          </p:nvSpPr>
          <p:spPr>
            <a:xfrm>
              <a:off x="2813346"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5"/>
            <p:cNvSpPr/>
            <p:nvPr/>
          </p:nvSpPr>
          <p:spPr>
            <a:xfrm>
              <a:off x="3131874"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5"/>
            <p:cNvSpPr/>
            <p:nvPr/>
          </p:nvSpPr>
          <p:spPr>
            <a:xfrm>
              <a:off x="3450336" y="0"/>
              <a:ext cx="7479" cy="2884827"/>
            </a:xfrm>
            <a:custGeom>
              <a:avLst/>
              <a:gdLst/>
              <a:ahLst/>
              <a:cxnLst/>
              <a:rect l="l" t="t" r="r" b="b"/>
              <a:pathLst>
                <a:path w="114"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5"/>
            <p:cNvSpPr/>
            <p:nvPr/>
          </p:nvSpPr>
          <p:spPr>
            <a:xfrm>
              <a:off x="3768929"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5"/>
            <p:cNvSpPr/>
            <p:nvPr/>
          </p:nvSpPr>
          <p:spPr>
            <a:xfrm>
              <a:off x="4087457"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5"/>
            <p:cNvSpPr/>
            <p:nvPr/>
          </p:nvSpPr>
          <p:spPr>
            <a:xfrm>
              <a:off x="4405920"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5"/>
            <p:cNvSpPr/>
            <p:nvPr/>
          </p:nvSpPr>
          <p:spPr>
            <a:xfrm>
              <a:off x="4724447"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5"/>
            <p:cNvSpPr/>
            <p:nvPr/>
          </p:nvSpPr>
          <p:spPr>
            <a:xfrm>
              <a:off x="5043041" y="0"/>
              <a:ext cx="7414" cy="2884827"/>
            </a:xfrm>
            <a:custGeom>
              <a:avLst/>
              <a:gdLst/>
              <a:ahLst/>
              <a:cxnLst/>
              <a:rect l="l" t="t" r="r" b="b"/>
              <a:pathLst>
                <a:path w="113"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5"/>
            <p:cNvSpPr/>
            <p:nvPr/>
          </p:nvSpPr>
          <p:spPr>
            <a:xfrm>
              <a:off x="5361634"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5"/>
            <p:cNvSpPr/>
            <p:nvPr/>
          </p:nvSpPr>
          <p:spPr>
            <a:xfrm>
              <a:off x="5680031"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5"/>
            <p:cNvSpPr/>
            <p:nvPr/>
          </p:nvSpPr>
          <p:spPr>
            <a:xfrm>
              <a:off x="5998624"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5"/>
            <p:cNvSpPr/>
            <p:nvPr/>
          </p:nvSpPr>
          <p:spPr>
            <a:xfrm>
              <a:off x="6317152"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5"/>
            <p:cNvSpPr/>
            <p:nvPr/>
          </p:nvSpPr>
          <p:spPr>
            <a:xfrm>
              <a:off x="6635615" y="0"/>
              <a:ext cx="7479" cy="2884827"/>
            </a:xfrm>
            <a:custGeom>
              <a:avLst/>
              <a:gdLst/>
              <a:ahLst/>
              <a:cxnLst/>
              <a:rect l="l" t="t" r="r" b="b"/>
              <a:pathLst>
                <a:path w="114"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5"/>
            <p:cNvSpPr/>
            <p:nvPr/>
          </p:nvSpPr>
          <p:spPr>
            <a:xfrm>
              <a:off x="6954208"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5"/>
            <p:cNvSpPr/>
            <p:nvPr/>
          </p:nvSpPr>
          <p:spPr>
            <a:xfrm>
              <a:off x="7272736"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5"/>
            <p:cNvSpPr/>
            <p:nvPr/>
          </p:nvSpPr>
          <p:spPr>
            <a:xfrm>
              <a:off x="0" y="70857"/>
              <a:ext cx="7440875" cy="7479"/>
            </a:xfrm>
            <a:custGeom>
              <a:avLst/>
              <a:gdLst/>
              <a:ahLst/>
              <a:cxnLst/>
              <a:rect l="l" t="t" r="r" b="b"/>
              <a:pathLst>
                <a:path w="113415" h="114" extrusionOk="0">
                  <a:moveTo>
                    <a:pt x="0" y="0"/>
                  </a:moveTo>
                  <a:lnTo>
                    <a:pt x="0" y="114"/>
                  </a:lnTo>
                  <a:lnTo>
                    <a:pt x="113414" y="114"/>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5"/>
            <p:cNvSpPr/>
            <p:nvPr/>
          </p:nvSpPr>
          <p:spPr>
            <a:xfrm>
              <a:off x="0" y="374885"/>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5"/>
            <p:cNvSpPr/>
            <p:nvPr/>
          </p:nvSpPr>
          <p:spPr>
            <a:xfrm>
              <a:off x="0" y="678783"/>
              <a:ext cx="7440875" cy="7479"/>
            </a:xfrm>
            <a:custGeom>
              <a:avLst/>
              <a:gdLst/>
              <a:ahLst/>
              <a:cxnLst/>
              <a:rect l="l" t="t" r="r" b="b"/>
              <a:pathLst>
                <a:path w="113415" h="114" extrusionOk="0">
                  <a:moveTo>
                    <a:pt x="0" y="0"/>
                  </a:moveTo>
                  <a:lnTo>
                    <a:pt x="0" y="114"/>
                  </a:lnTo>
                  <a:lnTo>
                    <a:pt x="113414" y="114"/>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5"/>
            <p:cNvSpPr/>
            <p:nvPr/>
          </p:nvSpPr>
          <p:spPr>
            <a:xfrm>
              <a:off x="0" y="982811"/>
              <a:ext cx="7440875" cy="7414"/>
            </a:xfrm>
            <a:custGeom>
              <a:avLst/>
              <a:gdLst/>
              <a:ahLst/>
              <a:cxnLst/>
              <a:rect l="l" t="t" r="r" b="b"/>
              <a:pathLst>
                <a:path w="113415" h="113"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5"/>
            <p:cNvSpPr/>
            <p:nvPr/>
          </p:nvSpPr>
          <p:spPr>
            <a:xfrm>
              <a:off x="0" y="1286708"/>
              <a:ext cx="7440875" cy="7545"/>
            </a:xfrm>
            <a:custGeom>
              <a:avLst/>
              <a:gdLst/>
              <a:ahLst/>
              <a:cxnLst/>
              <a:rect l="l" t="t" r="r" b="b"/>
              <a:pathLst>
                <a:path w="113415" h="115" extrusionOk="0">
                  <a:moveTo>
                    <a:pt x="0" y="1"/>
                  </a:moveTo>
                  <a:lnTo>
                    <a:pt x="0" y="114"/>
                  </a:lnTo>
                  <a:lnTo>
                    <a:pt x="113414" y="114"/>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5"/>
            <p:cNvSpPr/>
            <p:nvPr/>
          </p:nvSpPr>
          <p:spPr>
            <a:xfrm>
              <a:off x="0" y="1590737"/>
              <a:ext cx="7440875" cy="7414"/>
            </a:xfrm>
            <a:custGeom>
              <a:avLst/>
              <a:gdLst/>
              <a:ahLst/>
              <a:cxnLst/>
              <a:rect l="l" t="t" r="r" b="b"/>
              <a:pathLst>
                <a:path w="113415" h="113" extrusionOk="0">
                  <a:moveTo>
                    <a:pt x="0" y="1"/>
                  </a:moveTo>
                  <a:lnTo>
                    <a:pt x="0" y="112"/>
                  </a:lnTo>
                  <a:lnTo>
                    <a:pt x="113414" y="112"/>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5"/>
            <p:cNvSpPr/>
            <p:nvPr/>
          </p:nvSpPr>
          <p:spPr>
            <a:xfrm>
              <a:off x="0" y="1894700"/>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5"/>
            <p:cNvSpPr/>
            <p:nvPr/>
          </p:nvSpPr>
          <p:spPr>
            <a:xfrm>
              <a:off x="0" y="2198597"/>
              <a:ext cx="7440875" cy="7479"/>
            </a:xfrm>
            <a:custGeom>
              <a:avLst/>
              <a:gdLst/>
              <a:ahLst/>
              <a:cxnLst/>
              <a:rect l="l" t="t" r="r" b="b"/>
              <a:pathLst>
                <a:path w="113415" h="114" extrusionOk="0">
                  <a:moveTo>
                    <a:pt x="0" y="0"/>
                  </a:moveTo>
                  <a:lnTo>
                    <a:pt x="0" y="114"/>
                  </a:lnTo>
                  <a:lnTo>
                    <a:pt x="113414" y="114"/>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5"/>
            <p:cNvSpPr/>
            <p:nvPr/>
          </p:nvSpPr>
          <p:spPr>
            <a:xfrm>
              <a:off x="0" y="2502625"/>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5"/>
            <p:cNvSpPr/>
            <p:nvPr/>
          </p:nvSpPr>
          <p:spPr>
            <a:xfrm>
              <a:off x="0" y="2806523"/>
              <a:ext cx="7440875" cy="7479"/>
            </a:xfrm>
            <a:custGeom>
              <a:avLst/>
              <a:gdLst/>
              <a:ahLst/>
              <a:cxnLst/>
              <a:rect l="l" t="t" r="r" b="b"/>
              <a:pathLst>
                <a:path w="113415" h="114" extrusionOk="0">
                  <a:moveTo>
                    <a:pt x="0" y="1"/>
                  </a:moveTo>
                  <a:lnTo>
                    <a:pt x="0" y="114"/>
                  </a:lnTo>
                  <a:lnTo>
                    <a:pt x="113414" y="114"/>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5"/>
            <p:cNvSpPr/>
            <p:nvPr/>
          </p:nvSpPr>
          <p:spPr>
            <a:xfrm>
              <a:off x="265057"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5"/>
            <p:cNvSpPr/>
            <p:nvPr/>
          </p:nvSpPr>
          <p:spPr>
            <a:xfrm>
              <a:off x="583651"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5"/>
            <p:cNvSpPr/>
            <p:nvPr/>
          </p:nvSpPr>
          <p:spPr>
            <a:xfrm>
              <a:off x="902179"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5"/>
            <p:cNvSpPr/>
            <p:nvPr/>
          </p:nvSpPr>
          <p:spPr>
            <a:xfrm>
              <a:off x="1220641"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5"/>
            <p:cNvSpPr/>
            <p:nvPr/>
          </p:nvSpPr>
          <p:spPr>
            <a:xfrm>
              <a:off x="1539169"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5"/>
            <p:cNvSpPr/>
            <p:nvPr/>
          </p:nvSpPr>
          <p:spPr>
            <a:xfrm>
              <a:off x="1857762" y="2431703"/>
              <a:ext cx="7414" cy="1720754"/>
            </a:xfrm>
            <a:custGeom>
              <a:avLst/>
              <a:gdLst/>
              <a:ahLst/>
              <a:cxnLst/>
              <a:rect l="l" t="t" r="r" b="b"/>
              <a:pathLst>
                <a:path w="113"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5"/>
            <p:cNvSpPr/>
            <p:nvPr/>
          </p:nvSpPr>
          <p:spPr>
            <a:xfrm>
              <a:off x="2176224"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5"/>
            <p:cNvSpPr/>
            <p:nvPr/>
          </p:nvSpPr>
          <p:spPr>
            <a:xfrm>
              <a:off x="2494752"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5"/>
            <p:cNvSpPr/>
            <p:nvPr/>
          </p:nvSpPr>
          <p:spPr>
            <a:xfrm>
              <a:off x="2813346"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5"/>
            <p:cNvSpPr/>
            <p:nvPr/>
          </p:nvSpPr>
          <p:spPr>
            <a:xfrm>
              <a:off x="3131874"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5"/>
            <p:cNvSpPr/>
            <p:nvPr/>
          </p:nvSpPr>
          <p:spPr>
            <a:xfrm>
              <a:off x="3450336" y="2431703"/>
              <a:ext cx="7479" cy="1720754"/>
            </a:xfrm>
            <a:custGeom>
              <a:avLst/>
              <a:gdLst/>
              <a:ahLst/>
              <a:cxnLst/>
              <a:rect l="l" t="t" r="r" b="b"/>
              <a:pathLst>
                <a:path w="114"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5"/>
            <p:cNvSpPr/>
            <p:nvPr/>
          </p:nvSpPr>
          <p:spPr>
            <a:xfrm>
              <a:off x="3768929"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5"/>
            <p:cNvSpPr/>
            <p:nvPr/>
          </p:nvSpPr>
          <p:spPr>
            <a:xfrm>
              <a:off x="4087457"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5"/>
            <p:cNvSpPr/>
            <p:nvPr/>
          </p:nvSpPr>
          <p:spPr>
            <a:xfrm>
              <a:off x="4405920"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5"/>
            <p:cNvSpPr/>
            <p:nvPr/>
          </p:nvSpPr>
          <p:spPr>
            <a:xfrm>
              <a:off x="4724447"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5"/>
            <p:cNvSpPr/>
            <p:nvPr/>
          </p:nvSpPr>
          <p:spPr>
            <a:xfrm>
              <a:off x="5043041" y="2431703"/>
              <a:ext cx="7414" cy="1720754"/>
            </a:xfrm>
            <a:custGeom>
              <a:avLst/>
              <a:gdLst/>
              <a:ahLst/>
              <a:cxnLst/>
              <a:rect l="l" t="t" r="r" b="b"/>
              <a:pathLst>
                <a:path w="113"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5"/>
            <p:cNvSpPr/>
            <p:nvPr/>
          </p:nvSpPr>
          <p:spPr>
            <a:xfrm>
              <a:off x="5361634"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5"/>
            <p:cNvSpPr/>
            <p:nvPr/>
          </p:nvSpPr>
          <p:spPr>
            <a:xfrm>
              <a:off x="5680031"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5"/>
            <p:cNvSpPr/>
            <p:nvPr/>
          </p:nvSpPr>
          <p:spPr>
            <a:xfrm>
              <a:off x="5998624"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5"/>
            <p:cNvSpPr/>
            <p:nvPr/>
          </p:nvSpPr>
          <p:spPr>
            <a:xfrm>
              <a:off x="6317152"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5"/>
            <p:cNvSpPr/>
            <p:nvPr/>
          </p:nvSpPr>
          <p:spPr>
            <a:xfrm>
              <a:off x="6635615" y="2431703"/>
              <a:ext cx="7479" cy="1720754"/>
            </a:xfrm>
            <a:custGeom>
              <a:avLst/>
              <a:gdLst/>
              <a:ahLst/>
              <a:cxnLst/>
              <a:rect l="l" t="t" r="r" b="b"/>
              <a:pathLst>
                <a:path w="114"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5"/>
            <p:cNvSpPr/>
            <p:nvPr/>
          </p:nvSpPr>
          <p:spPr>
            <a:xfrm>
              <a:off x="6954208"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5"/>
            <p:cNvSpPr/>
            <p:nvPr/>
          </p:nvSpPr>
          <p:spPr>
            <a:xfrm>
              <a:off x="7272736"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5"/>
            <p:cNvSpPr/>
            <p:nvPr/>
          </p:nvSpPr>
          <p:spPr>
            <a:xfrm>
              <a:off x="0" y="2502494"/>
              <a:ext cx="7440875" cy="7479"/>
            </a:xfrm>
            <a:custGeom>
              <a:avLst/>
              <a:gdLst/>
              <a:ahLst/>
              <a:cxnLst/>
              <a:rect l="l" t="t" r="r" b="b"/>
              <a:pathLst>
                <a:path w="113415" h="114" extrusionOk="0">
                  <a:moveTo>
                    <a:pt x="0" y="1"/>
                  </a:moveTo>
                  <a:lnTo>
                    <a:pt x="0" y="114"/>
                  </a:lnTo>
                  <a:lnTo>
                    <a:pt x="113414" y="114"/>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5"/>
            <p:cNvSpPr/>
            <p:nvPr/>
          </p:nvSpPr>
          <p:spPr>
            <a:xfrm>
              <a:off x="0" y="2806523"/>
              <a:ext cx="7440875" cy="7414"/>
            </a:xfrm>
            <a:custGeom>
              <a:avLst/>
              <a:gdLst/>
              <a:ahLst/>
              <a:cxnLst/>
              <a:rect l="l" t="t" r="r" b="b"/>
              <a:pathLst>
                <a:path w="113415" h="113" extrusionOk="0">
                  <a:moveTo>
                    <a:pt x="0" y="1"/>
                  </a:moveTo>
                  <a:lnTo>
                    <a:pt x="0" y="112"/>
                  </a:lnTo>
                  <a:lnTo>
                    <a:pt x="113414" y="112"/>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5"/>
            <p:cNvSpPr/>
            <p:nvPr/>
          </p:nvSpPr>
          <p:spPr>
            <a:xfrm>
              <a:off x="0" y="3110420"/>
              <a:ext cx="7440875" cy="7545"/>
            </a:xfrm>
            <a:custGeom>
              <a:avLst/>
              <a:gdLst/>
              <a:ahLst/>
              <a:cxnLst/>
              <a:rect l="l" t="t" r="r" b="b"/>
              <a:pathLst>
                <a:path w="113415" h="115" extrusionOk="0">
                  <a:moveTo>
                    <a:pt x="0" y="1"/>
                  </a:moveTo>
                  <a:lnTo>
                    <a:pt x="0" y="114"/>
                  </a:lnTo>
                  <a:lnTo>
                    <a:pt x="113414" y="114"/>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5"/>
            <p:cNvSpPr/>
            <p:nvPr/>
          </p:nvSpPr>
          <p:spPr>
            <a:xfrm>
              <a:off x="0" y="3414448"/>
              <a:ext cx="7440875" cy="7414"/>
            </a:xfrm>
            <a:custGeom>
              <a:avLst/>
              <a:gdLst/>
              <a:ahLst/>
              <a:cxnLst/>
              <a:rect l="l" t="t" r="r" b="b"/>
              <a:pathLst>
                <a:path w="113415" h="113" extrusionOk="0">
                  <a:moveTo>
                    <a:pt x="0" y="1"/>
                  </a:moveTo>
                  <a:lnTo>
                    <a:pt x="0" y="112"/>
                  </a:lnTo>
                  <a:lnTo>
                    <a:pt x="113414" y="112"/>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5"/>
            <p:cNvSpPr/>
            <p:nvPr/>
          </p:nvSpPr>
          <p:spPr>
            <a:xfrm>
              <a:off x="0" y="3718411"/>
              <a:ext cx="7440875" cy="7479"/>
            </a:xfrm>
            <a:custGeom>
              <a:avLst/>
              <a:gdLst/>
              <a:ahLst/>
              <a:cxnLst/>
              <a:rect l="l" t="t" r="r" b="b"/>
              <a:pathLst>
                <a:path w="113415" h="114" extrusionOk="0">
                  <a:moveTo>
                    <a:pt x="0" y="0"/>
                  </a:moveTo>
                  <a:lnTo>
                    <a:pt x="0" y="113"/>
                  </a:lnTo>
                  <a:lnTo>
                    <a:pt x="113414" y="113"/>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5"/>
            <p:cNvSpPr/>
            <p:nvPr/>
          </p:nvSpPr>
          <p:spPr>
            <a:xfrm>
              <a:off x="0" y="4022440"/>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3" name="Google Shape;293;p5"/>
          <p:cNvGrpSpPr/>
          <p:nvPr/>
        </p:nvGrpSpPr>
        <p:grpSpPr>
          <a:xfrm>
            <a:off x="192408" y="135664"/>
            <a:ext cx="8759169" cy="4872494"/>
            <a:chOff x="916986" y="2500875"/>
            <a:chExt cx="2280618" cy="1217119"/>
          </a:xfrm>
        </p:grpSpPr>
        <p:sp>
          <p:nvSpPr>
            <p:cNvPr id="294" name="Google Shape;294;p5"/>
            <p:cNvSpPr/>
            <p:nvPr/>
          </p:nvSpPr>
          <p:spPr>
            <a:xfrm>
              <a:off x="930568" y="2514572"/>
              <a:ext cx="105996" cy="1189768"/>
            </a:xfrm>
            <a:custGeom>
              <a:avLst/>
              <a:gdLst/>
              <a:ahLst/>
              <a:cxnLst/>
              <a:rect l="l" t="t" r="r" b="b"/>
              <a:pathLst>
                <a:path w="1834" h="20586" extrusionOk="0">
                  <a:moveTo>
                    <a:pt x="1147" y="1"/>
                  </a:moveTo>
                  <a:cubicBezTo>
                    <a:pt x="515" y="1"/>
                    <a:pt x="1" y="509"/>
                    <a:pt x="1" y="1139"/>
                  </a:cubicBezTo>
                  <a:lnTo>
                    <a:pt x="1" y="1854"/>
                  </a:lnTo>
                  <a:cubicBezTo>
                    <a:pt x="440" y="1854"/>
                    <a:pt x="796" y="2209"/>
                    <a:pt x="796" y="2645"/>
                  </a:cubicBezTo>
                  <a:cubicBezTo>
                    <a:pt x="796" y="3081"/>
                    <a:pt x="440" y="3433"/>
                    <a:pt x="1" y="3433"/>
                  </a:cubicBezTo>
                  <a:lnTo>
                    <a:pt x="1" y="4390"/>
                  </a:lnTo>
                  <a:cubicBezTo>
                    <a:pt x="440" y="4390"/>
                    <a:pt x="796" y="4745"/>
                    <a:pt x="796" y="5181"/>
                  </a:cubicBezTo>
                  <a:cubicBezTo>
                    <a:pt x="796" y="5615"/>
                    <a:pt x="440" y="5969"/>
                    <a:pt x="1" y="5969"/>
                  </a:cubicBezTo>
                  <a:lnTo>
                    <a:pt x="1" y="6924"/>
                  </a:lnTo>
                  <a:cubicBezTo>
                    <a:pt x="440" y="6924"/>
                    <a:pt x="796" y="7281"/>
                    <a:pt x="796" y="7717"/>
                  </a:cubicBezTo>
                  <a:cubicBezTo>
                    <a:pt x="796" y="8151"/>
                    <a:pt x="440" y="8505"/>
                    <a:pt x="1" y="8505"/>
                  </a:cubicBezTo>
                  <a:lnTo>
                    <a:pt x="1" y="9460"/>
                  </a:lnTo>
                  <a:cubicBezTo>
                    <a:pt x="440" y="9460"/>
                    <a:pt x="796" y="9815"/>
                    <a:pt x="796" y="10251"/>
                  </a:cubicBezTo>
                  <a:cubicBezTo>
                    <a:pt x="796" y="10687"/>
                    <a:pt x="440" y="11041"/>
                    <a:pt x="1" y="11041"/>
                  </a:cubicBezTo>
                  <a:lnTo>
                    <a:pt x="1" y="11996"/>
                  </a:lnTo>
                  <a:cubicBezTo>
                    <a:pt x="440" y="11996"/>
                    <a:pt x="796" y="12351"/>
                    <a:pt x="796" y="12787"/>
                  </a:cubicBezTo>
                  <a:cubicBezTo>
                    <a:pt x="796" y="13222"/>
                    <a:pt x="440" y="13575"/>
                    <a:pt x="1" y="13575"/>
                  </a:cubicBezTo>
                  <a:lnTo>
                    <a:pt x="1" y="14532"/>
                  </a:lnTo>
                  <a:cubicBezTo>
                    <a:pt x="440" y="14532"/>
                    <a:pt x="796" y="14886"/>
                    <a:pt x="796" y="15322"/>
                  </a:cubicBezTo>
                  <a:cubicBezTo>
                    <a:pt x="796" y="15758"/>
                    <a:pt x="440" y="16111"/>
                    <a:pt x="1" y="16111"/>
                  </a:cubicBezTo>
                  <a:lnTo>
                    <a:pt x="1" y="17068"/>
                  </a:lnTo>
                  <a:cubicBezTo>
                    <a:pt x="440" y="17068"/>
                    <a:pt x="796" y="17422"/>
                    <a:pt x="796" y="17856"/>
                  </a:cubicBezTo>
                  <a:cubicBezTo>
                    <a:pt x="796" y="18292"/>
                    <a:pt x="440" y="18647"/>
                    <a:pt x="1" y="18647"/>
                  </a:cubicBezTo>
                  <a:lnTo>
                    <a:pt x="1" y="19448"/>
                  </a:lnTo>
                  <a:cubicBezTo>
                    <a:pt x="1" y="20077"/>
                    <a:pt x="515" y="20586"/>
                    <a:pt x="1147" y="20586"/>
                  </a:cubicBezTo>
                  <a:lnTo>
                    <a:pt x="1833" y="20586"/>
                  </a:lnTo>
                  <a:lnTo>
                    <a:pt x="183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5"/>
            <p:cNvSpPr/>
            <p:nvPr/>
          </p:nvSpPr>
          <p:spPr>
            <a:xfrm>
              <a:off x="1036508" y="2514572"/>
              <a:ext cx="2147431" cy="1189768"/>
            </a:xfrm>
            <a:custGeom>
              <a:avLst/>
              <a:gdLst/>
              <a:ahLst/>
              <a:cxnLst/>
              <a:rect l="l" t="t" r="r" b="b"/>
              <a:pathLst>
                <a:path w="37156" h="20586" extrusionOk="0">
                  <a:moveTo>
                    <a:pt x="0" y="1"/>
                  </a:moveTo>
                  <a:lnTo>
                    <a:pt x="0" y="20586"/>
                  </a:lnTo>
                  <a:lnTo>
                    <a:pt x="36303" y="20586"/>
                  </a:lnTo>
                  <a:cubicBezTo>
                    <a:pt x="36773" y="20586"/>
                    <a:pt x="37156" y="20205"/>
                    <a:pt x="37156" y="19733"/>
                  </a:cubicBezTo>
                  <a:lnTo>
                    <a:pt x="37156" y="851"/>
                  </a:lnTo>
                  <a:cubicBezTo>
                    <a:pt x="37156" y="382"/>
                    <a:pt x="36773" y="1"/>
                    <a:pt x="363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5"/>
            <p:cNvSpPr/>
            <p:nvPr/>
          </p:nvSpPr>
          <p:spPr>
            <a:xfrm>
              <a:off x="916986" y="2500875"/>
              <a:ext cx="93570" cy="139459"/>
            </a:xfrm>
            <a:custGeom>
              <a:avLst/>
              <a:gdLst/>
              <a:ahLst/>
              <a:cxnLst/>
              <a:rect l="l" t="t" r="r" b="b"/>
              <a:pathLst>
                <a:path w="1619" h="2413" extrusionOk="0">
                  <a:moveTo>
                    <a:pt x="1382" y="0"/>
                  </a:moveTo>
                  <a:cubicBezTo>
                    <a:pt x="620" y="0"/>
                    <a:pt x="0" y="617"/>
                    <a:pt x="0" y="1376"/>
                  </a:cubicBezTo>
                  <a:lnTo>
                    <a:pt x="0" y="2177"/>
                  </a:lnTo>
                  <a:cubicBezTo>
                    <a:pt x="0" y="2308"/>
                    <a:pt x="106" y="2412"/>
                    <a:pt x="236" y="2412"/>
                  </a:cubicBezTo>
                  <a:cubicBezTo>
                    <a:pt x="367" y="2412"/>
                    <a:pt x="473" y="2308"/>
                    <a:pt x="473" y="2177"/>
                  </a:cubicBezTo>
                  <a:lnTo>
                    <a:pt x="473" y="1376"/>
                  </a:lnTo>
                  <a:cubicBezTo>
                    <a:pt x="473" y="878"/>
                    <a:pt x="881" y="474"/>
                    <a:pt x="1382" y="474"/>
                  </a:cubicBezTo>
                  <a:cubicBezTo>
                    <a:pt x="1512" y="474"/>
                    <a:pt x="1618" y="367"/>
                    <a:pt x="1618" y="238"/>
                  </a:cubicBezTo>
                  <a:cubicBezTo>
                    <a:pt x="1618" y="107"/>
                    <a:pt x="1512" y="0"/>
                    <a:pt x="13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5"/>
            <p:cNvSpPr/>
            <p:nvPr/>
          </p:nvSpPr>
          <p:spPr>
            <a:xfrm>
              <a:off x="916986" y="3578650"/>
              <a:ext cx="133160" cy="139344"/>
            </a:xfrm>
            <a:custGeom>
              <a:avLst/>
              <a:gdLst/>
              <a:ahLst/>
              <a:cxnLst/>
              <a:rect l="l" t="t" r="r" b="b"/>
              <a:pathLst>
                <a:path w="2304" h="2411" extrusionOk="0">
                  <a:moveTo>
                    <a:pt x="236" y="0"/>
                  </a:moveTo>
                  <a:cubicBezTo>
                    <a:pt x="106" y="0"/>
                    <a:pt x="0" y="106"/>
                    <a:pt x="0" y="236"/>
                  </a:cubicBezTo>
                  <a:lnTo>
                    <a:pt x="0" y="1037"/>
                  </a:lnTo>
                  <a:cubicBezTo>
                    <a:pt x="0" y="1795"/>
                    <a:pt x="620" y="2410"/>
                    <a:pt x="1382" y="2410"/>
                  </a:cubicBezTo>
                  <a:lnTo>
                    <a:pt x="2068" y="2410"/>
                  </a:lnTo>
                  <a:cubicBezTo>
                    <a:pt x="2199" y="2410"/>
                    <a:pt x="2304" y="2306"/>
                    <a:pt x="2304" y="2175"/>
                  </a:cubicBezTo>
                  <a:cubicBezTo>
                    <a:pt x="2304" y="2043"/>
                    <a:pt x="2199" y="1939"/>
                    <a:pt x="2068" y="1939"/>
                  </a:cubicBezTo>
                  <a:lnTo>
                    <a:pt x="1382" y="1939"/>
                  </a:lnTo>
                  <a:cubicBezTo>
                    <a:pt x="881" y="1939"/>
                    <a:pt x="473" y="1535"/>
                    <a:pt x="473" y="1037"/>
                  </a:cubicBezTo>
                  <a:lnTo>
                    <a:pt x="473" y="236"/>
                  </a:lnTo>
                  <a:cubicBezTo>
                    <a:pt x="473" y="106"/>
                    <a:pt x="367" y="0"/>
                    <a:pt x="2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5"/>
            <p:cNvSpPr/>
            <p:nvPr/>
          </p:nvSpPr>
          <p:spPr>
            <a:xfrm>
              <a:off x="2917819" y="3493113"/>
              <a:ext cx="279786" cy="224880"/>
            </a:xfrm>
            <a:custGeom>
              <a:avLst/>
              <a:gdLst/>
              <a:ahLst/>
              <a:cxnLst/>
              <a:rect l="l" t="t" r="r" b="b"/>
              <a:pathLst>
                <a:path w="4841" h="3891" extrusionOk="0">
                  <a:moveTo>
                    <a:pt x="4605" y="0"/>
                  </a:moveTo>
                  <a:cubicBezTo>
                    <a:pt x="4473" y="0"/>
                    <a:pt x="4367" y="107"/>
                    <a:pt x="4367" y="236"/>
                  </a:cubicBezTo>
                  <a:lnTo>
                    <a:pt x="4367" y="2802"/>
                  </a:lnTo>
                  <a:cubicBezTo>
                    <a:pt x="4367" y="3142"/>
                    <a:pt x="4092" y="3419"/>
                    <a:pt x="3752" y="3419"/>
                  </a:cubicBezTo>
                  <a:lnTo>
                    <a:pt x="238" y="3419"/>
                  </a:lnTo>
                  <a:cubicBezTo>
                    <a:pt x="107" y="3419"/>
                    <a:pt x="1" y="3523"/>
                    <a:pt x="1" y="3655"/>
                  </a:cubicBezTo>
                  <a:cubicBezTo>
                    <a:pt x="1" y="3786"/>
                    <a:pt x="107" y="3890"/>
                    <a:pt x="238" y="3890"/>
                  </a:cubicBezTo>
                  <a:lnTo>
                    <a:pt x="3752" y="3890"/>
                  </a:lnTo>
                  <a:cubicBezTo>
                    <a:pt x="4353" y="3890"/>
                    <a:pt x="4840" y="3403"/>
                    <a:pt x="4840" y="2802"/>
                  </a:cubicBezTo>
                  <a:lnTo>
                    <a:pt x="4840" y="236"/>
                  </a:lnTo>
                  <a:cubicBezTo>
                    <a:pt x="4840" y="107"/>
                    <a:pt x="4734" y="0"/>
                    <a:pt x="46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9" name="Google Shape;299;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highlight>
                  <a:schemeClr val="dk2"/>
                </a:highlight>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00" name="Google Shape;300;p5"/>
          <p:cNvSpPr txBox="1">
            <a:spLocks noGrp="1"/>
          </p:cNvSpPr>
          <p:nvPr>
            <p:ph type="subTitle" idx="1"/>
          </p:nvPr>
        </p:nvSpPr>
        <p:spPr>
          <a:xfrm>
            <a:off x="5055284" y="3619024"/>
            <a:ext cx="25056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301" name="Google Shape;301;p5"/>
          <p:cNvSpPr txBox="1">
            <a:spLocks noGrp="1"/>
          </p:cNvSpPr>
          <p:nvPr>
            <p:ph type="subTitle" idx="2"/>
          </p:nvPr>
        </p:nvSpPr>
        <p:spPr>
          <a:xfrm>
            <a:off x="1583300" y="3619024"/>
            <a:ext cx="25056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302" name="Google Shape;302;p5"/>
          <p:cNvSpPr txBox="1">
            <a:spLocks noGrp="1"/>
          </p:cNvSpPr>
          <p:nvPr>
            <p:ph type="subTitle" idx="3"/>
          </p:nvPr>
        </p:nvSpPr>
        <p:spPr>
          <a:xfrm>
            <a:off x="5055275" y="3122525"/>
            <a:ext cx="25056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400" b="1">
                <a:solidFill>
                  <a:schemeClr val="accent1"/>
                </a:solidFill>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303" name="Google Shape;303;p5"/>
          <p:cNvSpPr txBox="1">
            <a:spLocks noGrp="1"/>
          </p:cNvSpPr>
          <p:nvPr>
            <p:ph type="subTitle" idx="4"/>
          </p:nvPr>
        </p:nvSpPr>
        <p:spPr>
          <a:xfrm>
            <a:off x="1583075" y="3122525"/>
            <a:ext cx="25056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400" b="1">
                <a:solidFill>
                  <a:schemeClr val="accent1"/>
                </a:solidFill>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solidFill>
          <a:schemeClr val="dk2"/>
        </a:solidFill>
        <a:effectLst/>
      </p:bgPr>
    </p:bg>
    <p:spTree>
      <p:nvGrpSpPr>
        <p:cNvPr id="1" name="Shape 304"/>
        <p:cNvGrpSpPr/>
        <p:nvPr/>
      </p:nvGrpSpPr>
      <p:grpSpPr>
        <a:xfrm>
          <a:off x="0" y="0"/>
          <a:ext cx="0" cy="0"/>
          <a:chOff x="0" y="0"/>
          <a:chExt cx="0" cy="0"/>
        </a:xfrm>
      </p:grpSpPr>
      <p:grpSp>
        <p:nvGrpSpPr>
          <p:cNvPr id="305" name="Google Shape;305;p6"/>
          <p:cNvGrpSpPr/>
          <p:nvPr/>
        </p:nvGrpSpPr>
        <p:grpSpPr>
          <a:xfrm>
            <a:off x="0" y="0"/>
            <a:ext cx="9144091" cy="5143648"/>
            <a:chOff x="0" y="0"/>
            <a:chExt cx="7440875" cy="4152456"/>
          </a:xfrm>
        </p:grpSpPr>
        <p:sp>
          <p:nvSpPr>
            <p:cNvPr id="306" name="Google Shape;306;p6"/>
            <p:cNvSpPr/>
            <p:nvPr/>
          </p:nvSpPr>
          <p:spPr>
            <a:xfrm>
              <a:off x="265057"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6"/>
            <p:cNvSpPr/>
            <p:nvPr/>
          </p:nvSpPr>
          <p:spPr>
            <a:xfrm>
              <a:off x="583651"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6"/>
            <p:cNvSpPr/>
            <p:nvPr/>
          </p:nvSpPr>
          <p:spPr>
            <a:xfrm>
              <a:off x="902179"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6"/>
            <p:cNvSpPr/>
            <p:nvPr/>
          </p:nvSpPr>
          <p:spPr>
            <a:xfrm>
              <a:off x="1220641"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6"/>
            <p:cNvSpPr/>
            <p:nvPr/>
          </p:nvSpPr>
          <p:spPr>
            <a:xfrm>
              <a:off x="1539169"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6"/>
            <p:cNvSpPr/>
            <p:nvPr/>
          </p:nvSpPr>
          <p:spPr>
            <a:xfrm>
              <a:off x="1857762" y="0"/>
              <a:ext cx="7414" cy="2884827"/>
            </a:xfrm>
            <a:custGeom>
              <a:avLst/>
              <a:gdLst/>
              <a:ahLst/>
              <a:cxnLst/>
              <a:rect l="l" t="t" r="r" b="b"/>
              <a:pathLst>
                <a:path w="113"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6"/>
            <p:cNvSpPr/>
            <p:nvPr/>
          </p:nvSpPr>
          <p:spPr>
            <a:xfrm>
              <a:off x="2176224"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6"/>
            <p:cNvSpPr/>
            <p:nvPr/>
          </p:nvSpPr>
          <p:spPr>
            <a:xfrm>
              <a:off x="2494752"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6"/>
            <p:cNvSpPr/>
            <p:nvPr/>
          </p:nvSpPr>
          <p:spPr>
            <a:xfrm>
              <a:off x="2813346"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6"/>
            <p:cNvSpPr/>
            <p:nvPr/>
          </p:nvSpPr>
          <p:spPr>
            <a:xfrm>
              <a:off x="3131874"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6"/>
            <p:cNvSpPr/>
            <p:nvPr/>
          </p:nvSpPr>
          <p:spPr>
            <a:xfrm>
              <a:off x="3450336" y="0"/>
              <a:ext cx="7479" cy="2884827"/>
            </a:xfrm>
            <a:custGeom>
              <a:avLst/>
              <a:gdLst/>
              <a:ahLst/>
              <a:cxnLst/>
              <a:rect l="l" t="t" r="r" b="b"/>
              <a:pathLst>
                <a:path w="114"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6"/>
            <p:cNvSpPr/>
            <p:nvPr/>
          </p:nvSpPr>
          <p:spPr>
            <a:xfrm>
              <a:off x="3768929"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6"/>
            <p:cNvSpPr/>
            <p:nvPr/>
          </p:nvSpPr>
          <p:spPr>
            <a:xfrm>
              <a:off x="4087457"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6"/>
            <p:cNvSpPr/>
            <p:nvPr/>
          </p:nvSpPr>
          <p:spPr>
            <a:xfrm>
              <a:off x="4405920"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6"/>
            <p:cNvSpPr/>
            <p:nvPr/>
          </p:nvSpPr>
          <p:spPr>
            <a:xfrm>
              <a:off x="4724447"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6"/>
            <p:cNvSpPr/>
            <p:nvPr/>
          </p:nvSpPr>
          <p:spPr>
            <a:xfrm>
              <a:off x="5043041" y="0"/>
              <a:ext cx="7414" cy="2884827"/>
            </a:xfrm>
            <a:custGeom>
              <a:avLst/>
              <a:gdLst/>
              <a:ahLst/>
              <a:cxnLst/>
              <a:rect l="l" t="t" r="r" b="b"/>
              <a:pathLst>
                <a:path w="113"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6"/>
            <p:cNvSpPr/>
            <p:nvPr/>
          </p:nvSpPr>
          <p:spPr>
            <a:xfrm>
              <a:off x="5361634"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6"/>
            <p:cNvSpPr/>
            <p:nvPr/>
          </p:nvSpPr>
          <p:spPr>
            <a:xfrm>
              <a:off x="5680031"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6"/>
            <p:cNvSpPr/>
            <p:nvPr/>
          </p:nvSpPr>
          <p:spPr>
            <a:xfrm>
              <a:off x="5998624"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6"/>
            <p:cNvSpPr/>
            <p:nvPr/>
          </p:nvSpPr>
          <p:spPr>
            <a:xfrm>
              <a:off x="6317152"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6"/>
            <p:cNvSpPr/>
            <p:nvPr/>
          </p:nvSpPr>
          <p:spPr>
            <a:xfrm>
              <a:off x="6635615" y="0"/>
              <a:ext cx="7479" cy="2884827"/>
            </a:xfrm>
            <a:custGeom>
              <a:avLst/>
              <a:gdLst/>
              <a:ahLst/>
              <a:cxnLst/>
              <a:rect l="l" t="t" r="r" b="b"/>
              <a:pathLst>
                <a:path w="114"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6"/>
            <p:cNvSpPr/>
            <p:nvPr/>
          </p:nvSpPr>
          <p:spPr>
            <a:xfrm>
              <a:off x="6954208"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6"/>
            <p:cNvSpPr/>
            <p:nvPr/>
          </p:nvSpPr>
          <p:spPr>
            <a:xfrm>
              <a:off x="7272736"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6"/>
            <p:cNvSpPr/>
            <p:nvPr/>
          </p:nvSpPr>
          <p:spPr>
            <a:xfrm>
              <a:off x="0" y="70857"/>
              <a:ext cx="7440875" cy="7479"/>
            </a:xfrm>
            <a:custGeom>
              <a:avLst/>
              <a:gdLst/>
              <a:ahLst/>
              <a:cxnLst/>
              <a:rect l="l" t="t" r="r" b="b"/>
              <a:pathLst>
                <a:path w="113415" h="114" extrusionOk="0">
                  <a:moveTo>
                    <a:pt x="0" y="0"/>
                  </a:moveTo>
                  <a:lnTo>
                    <a:pt x="0" y="114"/>
                  </a:lnTo>
                  <a:lnTo>
                    <a:pt x="113414" y="114"/>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6"/>
            <p:cNvSpPr/>
            <p:nvPr/>
          </p:nvSpPr>
          <p:spPr>
            <a:xfrm>
              <a:off x="0" y="374885"/>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6"/>
            <p:cNvSpPr/>
            <p:nvPr/>
          </p:nvSpPr>
          <p:spPr>
            <a:xfrm>
              <a:off x="0" y="678783"/>
              <a:ext cx="7440875" cy="7479"/>
            </a:xfrm>
            <a:custGeom>
              <a:avLst/>
              <a:gdLst/>
              <a:ahLst/>
              <a:cxnLst/>
              <a:rect l="l" t="t" r="r" b="b"/>
              <a:pathLst>
                <a:path w="113415" h="114" extrusionOk="0">
                  <a:moveTo>
                    <a:pt x="0" y="0"/>
                  </a:moveTo>
                  <a:lnTo>
                    <a:pt x="0" y="114"/>
                  </a:lnTo>
                  <a:lnTo>
                    <a:pt x="113414" y="114"/>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6"/>
            <p:cNvSpPr/>
            <p:nvPr/>
          </p:nvSpPr>
          <p:spPr>
            <a:xfrm>
              <a:off x="0" y="982811"/>
              <a:ext cx="7440875" cy="7414"/>
            </a:xfrm>
            <a:custGeom>
              <a:avLst/>
              <a:gdLst/>
              <a:ahLst/>
              <a:cxnLst/>
              <a:rect l="l" t="t" r="r" b="b"/>
              <a:pathLst>
                <a:path w="113415" h="113"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6"/>
            <p:cNvSpPr/>
            <p:nvPr/>
          </p:nvSpPr>
          <p:spPr>
            <a:xfrm>
              <a:off x="0" y="1286708"/>
              <a:ext cx="7440875" cy="7545"/>
            </a:xfrm>
            <a:custGeom>
              <a:avLst/>
              <a:gdLst/>
              <a:ahLst/>
              <a:cxnLst/>
              <a:rect l="l" t="t" r="r" b="b"/>
              <a:pathLst>
                <a:path w="113415" h="115" extrusionOk="0">
                  <a:moveTo>
                    <a:pt x="0" y="1"/>
                  </a:moveTo>
                  <a:lnTo>
                    <a:pt x="0" y="114"/>
                  </a:lnTo>
                  <a:lnTo>
                    <a:pt x="113414" y="114"/>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6"/>
            <p:cNvSpPr/>
            <p:nvPr/>
          </p:nvSpPr>
          <p:spPr>
            <a:xfrm>
              <a:off x="0" y="1590737"/>
              <a:ext cx="7440875" cy="7414"/>
            </a:xfrm>
            <a:custGeom>
              <a:avLst/>
              <a:gdLst/>
              <a:ahLst/>
              <a:cxnLst/>
              <a:rect l="l" t="t" r="r" b="b"/>
              <a:pathLst>
                <a:path w="113415" h="113" extrusionOk="0">
                  <a:moveTo>
                    <a:pt x="0" y="1"/>
                  </a:moveTo>
                  <a:lnTo>
                    <a:pt x="0" y="112"/>
                  </a:lnTo>
                  <a:lnTo>
                    <a:pt x="113414" y="112"/>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6"/>
            <p:cNvSpPr/>
            <p:nvPr/>
          </p:nvSpPr>
          <p:spPr>
            <a:xfrm>
              <a:off x="0" y="1894700"/>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6"/>
            <p:cNvSpPr/>
            <p:nvPr/>
          </p:nvSpPr>
          <p:spPr>
            <a:xfrm>
              <a:off x="0" y="2198597"/>
              <a:ext cx="7440875" cy="7479"/>
            </a:xfrm>
            <a:custGeom>
              <a:avLst/>
              <a:gdLst/>
              <a:ahLst/>
              <a:cxnLst/>
              <a:rect l="l" t="t" r="r" b="b"/>
              <a:pathLst>
                <a:path w="113415" h="114" extrusionOk="0">
                  <a:moveTo>
                    <a:pt x="0" y="0"/>
                  </a:moveTo>
                  <a:lnTo>
                    <a:pt x="0" y="114"/>
                  </a:lnTo>
                  <a:lnTo>
                    <a:pt x="113414" y="114"/>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6"/>
            <p:cNvSpPr/>
            <p:nvPr/>
          </p:nvSpPr>
          <p:spPr>
            <a:xfrm>
              <a:off x="0" y="2502625"/>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6"/>
            <p:cNvSpPr/>
            <p:nvPr/>
          </p:nvSpPr>
          <p:spPr>
            <a:xfrm>
              <a:off x="0" y="2806523"/>
              <a:ext cx="7440875" cy="7479"/>
            </a:xfrm>
            <a:custGeom>
              <a:avLst/>
              <a:gdLst/>
              <a:ahLst/>
              <a:cxnLst/>
              <a:rect l="l" t="t" r="r" b="b"/>
              <a:pathLst>
                <a:path w="113415" h="114" extrusionOk="0">
                  <a:moveTo>
                    <a:pt x="0" y="1"/>
                  </a:moveTo>
                  <a:lnTo>
                    <a:pt x="0" y="114"/>
                  </a:lnTo>
                  <a:lnTo>
                    <a:pt x="113414" y="114"/>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6"/>
            <p:cNvSpPr/>
            <p:nvPr/>
          </p:nvSpPr>
          <p:spPr>
            <a:xfrm>
              <a:off x="265057"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6"/>
            <p:cNvSpPr/>
            <p:nvPr/>
          </p:nvSpPr>
          <p:spPr>
            <a:xfrm>
              <a:off x="583651"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6"/>
            <p:cNvSpPr/>
            <p:nvPr/>
          </p:nvSpPr>
          <p:spPr>
            <a:xfrm>
              <a:off x="902179"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6"/>
            <p:cNvSpPr/>
            <p:nvPr/>
          </p:nvSpPr>
          <p:spPr>
            <a:xfrm>
              <a:off x="1220641"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6"/>
            <p:cNvSpPr/>
            <p:nvPr/>
          </p:nvSpPr>
          <p:spPr>
            <a:xfrm>
              <a:off x="1539169"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6"/>
            <p:cNvSpPr/>
            <p:nvPr/>
          </p:nvSpPr>
          <p:spPr>
            <a:xfrm>
              <a:off x="1857762" y="2431703"/>
              <a:ext cx="7414" cy="1720754"/>
            </a:xfrm>
            <a:custGeom>
              <a:avLst/>
              <a:gdLst/>
              <a:ahLst/>
              <a:cxnLst/>
              <a:rect l="l" t="t" r="r" b="b"/>
              <a:pathLst>
                <a:path w="113"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6"/>
            <p:cNvSpPr/>
            <p:nvPr/>
          </p:nvSpPr>
          <p:spPr>
            <a:xfrm>
              <a:off x="2176224"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6"/>
            <p:cNvSpPr/>
            <p:nvPr/>
          </p:nvSpPr>
          <p:spPr>
            <a:xfrm>
              <a:off x="2494752"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6"/>
            <p:cNvSpPr/>
            <p:nvPr/>
          </p:nvSpPr>
          <p:spPr>
            <a:xfrm>
              <a:off x="2813346"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6"/>
            <p:cNvSpPr/>
            <p:nvPr/>
          </p:nvSpPr>
          <p:spPr>
            <a:xfrm>
              <a:off x="3131874"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6"/>
            <p:cNvSpPr/>
            <p:nvPr/>
          </p:nvSpPr>
          <p:spPr>
            <a:xfrm>
              <a:off x="3450336" y="2431703"/>
              <a:ext cx="7479" cy="1720754"/>
            </a:xfrm>
            <a:custGeom>
              <a:avLst/>
              <a:gdLst/>
              <a:ahLst/>
              <a:cxnLst/>
              <a:rect l="l" t="t" r="r" b="b"/>
              <a:pathLst>
                <a:path w="114"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6"/>
            <p:cNvSpPr/>
            <p:nvPr/>
          </p:nvSpPr>
          <p:spPr>
            <a:xfrm>
              <a:off x="3768929"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6"/>
            <p:cNvSpPr/>
            <p:nvPr/>
          </p:nvSpPr>
          <p:spPr>
            <a:xfrm>
              <a:off x="4087457"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6"/>
            <p:cNvSpPr/>
            <p:nvPr/>
          </p:nvSpPr>
          <p:spPr>
            <a:xfrm>
              <a:off x="4405920"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6"/>
            <p:cNvSpPr/>
            <p:nvPr/>
          </p:nvSpPr>
          <p:spPr>
            <a:xfrm>
              <a:off x="4724447"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6"/>
            <p:cNvSpPr/>
            <p:nvPr/>
          </p:nvSpPr>
          <p:spPr>
            <a:xfrm>
              <a:off x="5043041" y="2431703"/>
              <a:ext cx="7414" cy="1720754"/>
            </a:xfrm>
            <a:custGeom>
              <a:avLst/>
              <a:gdLst/>
              <a:ahLst/>
              <a:cxnLst/>
              <a:rect l="l" t="t" r="r" b="b"/>
              <a:pathLst>
                <a:path w="113"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6"/>
            <p:cNvSpPr/>
            <p:nvPr/>
          </p:nvSpPr>
          <p:spPr>
            <a:xfrm>
              <a:off x="5361634"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6"/>
            <p:cNvSpPr/>
            <p:nvPr/>
          </p:nvSpPr>
          <p:spPr>
            <a:xfrm>
              <a:off x="5680031"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6"/>
            <p:cNvSpPr/>
            <p:nvPr/>
          </p:nvSpPr>
          <p:spPr>
            <a:xfrm>
              <a:off x="5998624"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6"/>
            <p:cNvSpPr/>
            <p:nvPr/>
          </p:nvSpPr>
          <p:spPr>
            <a:xfrm>
              <a:off x="6317152"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6"/>
            <p:cNvSpPr/>
            <p:nvPr/>
          </p:nvSpPr>
          <p:spPr>
            <a:xfrm>
              <a:off x="6635615" y="2431703"/>
              <a:ext cx="7479" cy="1720754"/>
            </a:xfrm>
            <a:custGeom>
              <a:avLst/>
              <a:gdLst/>
              <a:ahLst/>
              <a:cxnLst/>
              <a:rect l="l" t="t" r="r" b="b"/>
              <a:pathLst>
                <a:path w="114"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6"/>
            <p:cNvSpPr/>
            <p:nvPr/>
          </p:nvSpPr>
          <p:spPr>
            <a:xfrm>
              <a:off x="6954208"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6"/>
            <p:cNvSpPr/>
            <p:nvPr/>
          </p:nvSpPr>
          <p:spPr>
            <a:xfrm>
              <a:off x="7272736"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6"/>
            <p:cNvSpPr/>
            <p:nvPr/>
          </p:nvSpPr>
          <p:spPr>
            <a:xfrm>
              <a:off x="0" y="2502494"/>
              <a:ext cx="7440875" cy="7479"/>
            </a:xfrm>
            <a:custGeom>
              <a:avLst/>
              <a:gdLst/>
              <a:ahLst/>
              <a:cxnLst/>
              <a:rect l="l" t="t" r="r" b="b"/>
              <a:pathLst>
                <a:path w="113415" h="114" extrusionOk="0">
                  <a:moveTo>
                    <a:pt x="0" y="1"/>
                  </a:moveTo>
                  <a:lnTo>
                    <a:pt x="0" y="114"/>
                  </a:lnTo>
                  <a:lnTo>
                    <a:pt x="113414" y="114"/>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6"/>
            <p:cNvSpPr/>
            <p:nvPr/>
          </p:nvSpPr>
          <p:spPr>
            <a:xfrm>
              <a:off x="0" y="2806523"/>
              <a:ext cx="7440875" cy="7414"/>
            </a:xfrm>
            <a:custGeom>
              <a:avLst/>
              <a:gdLst/>
              <a:ahLst/>
              <a:cxnLst/>
              <a:rect l="l" t="t" r="r" b="b"/>
              <a:pathLst>
                <a:path w="113415" h="113" extrusionOk="0">
                  <a:moveTo>
                    <a:pt x="0" y="1"/>
                  </a:moveTo>
                  <a:lnTo>
                    <a:pt x="0" y="112"/>
                  </a:lnTo>
                  <a:lnTo>
                    <a:pt x="113414" y="112"/>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6"/>
            <p:cNvSpPr/>
            <p:nvPr/>
          </p:nvSpPr>
          <p:spPr>
            <a:xfrm>
              <a:off x="0" y="3110420"/>
              <a:ext cx="7440875" cy="7545"/>
            </a:xfrm>
            <a:custGeom>
              <a:avLst/>
              <a:gdLst/>
              <a:ahLst/>
              <a:cxnLst/>
              <a:rect l="l" t="t" r="r" b="b"/>
              <a:pathLst>
                <a:path w="113415" h="115" extrusionOk="0">
                  <a:moveTo>
                    <a:pt x="0" y="1"/>
                  </a:moveTo>
                  <a:lnTo>
                    <a:pt x="0" y="114"/>
                  </a:lnTo>
                  <a:lnTo>
                    <a:pt x="113414" y="114"/>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6"/>
            <p:cNvSpPr/>
            <p:nvPr/>
          </p:nvSpPr>
          <p:spPr>
            <a:xfrm>
              <a:off x="0" y="3414448"/>
              <a:ext cx="7440875" cy="7414"/>
            </a:xfrm>
            <a:custGeom>
              <a:avLst/>
              <a:gdLst/>
              <a:ahLst/>
              <a:cxnLst/>
              <a:rect l="l" t="t" r="r" b="b"/>
              <a:pathLst>
                <a:path w="113415" h="113" extrusionOk="0">
                  <a:moveTo>
                    <a:pt x="0" y="1"/>
                  </a:moveTo>
                  <a:lnTo>
                    <a:pt x="0" y="112"/>
                  </a:lnTo>
                  <a:lnTo>
                    <a:pt x="113414" y="112"/>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6"/>
            <p:cNvSpPr/>
            <p:nvPr/>
          </p:nvSpPr>
          <p:spPr>
            <a:xfrm>
              <a:off x="0" y="3718411"/>
              <a:ext cx="7440875" cy="7479"/>
            </a:xfrm>
            <a:custGeom>
              <a:avLst/>
              <a:gdLst/>
              <a:ahLst/>
              <a:cxnLst/>
              <a:rect l="l" t="t" r="r" b="b"/>
              <a:pathLst>
                <a:path w="113415" h="114" extrusionOk="0">
                  <a:moveTo>
                    <a:pt x="0" y="0"/>
                  </a:moveTo>
                  <a:lnTo>
                    <a:pt x="0" y="113"/>
                  </a:lnTo>
                  <a:lnTo>
                    <a:pt x="113414" y="113"/>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6"/>
            <p:cNvSpPr/>
            <p:nvPr/>
          </p:nvSpPr>
          <p:spPr>
            <a:xfrm>
              <a:off x="0" y="4022440"/>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8" name="Google Shape;368;p6"/>
          <p:cNvGrpSpPr/>
          <p:nvPr/>
        </p:nvGrpSpPr>
        <p:grpSpPr>
          <a:xfrm>
            <a:off x="192408" y="135664"/>
            <a:ext cx="8759169" cy="4872494"/>
            <a:chOff x="916986" y="2500875"/>
            <a:chExt cx="2280618" cy="1217119"/>
          </a:xfrm>
        </p:grpSpPr>
        <p:sp>
          <p:nvSpPr>
            <p:cNvPr id="369" name="Google Shape;369;p6"/>
            <p:cNvSpPr/>
            <p:nvPr/>
          </p:nvSpPr>
          <p:spPr>
            <a:xfrm>
              <a:off x="930568" y="2514572"/>
              <a:ext cx="105996" cy="1189768"/>
            </a:xfrm>
            <a:custGeom>
              <a:avLst/>
              <a:gdLst/>
              <a:ahLst/>
              <a:cxnLst/>
              <a:rect l="l" t="t" r="r" b="b"/>
              <a:pathLst>
                <a:path w="1834" h="20586" extrusionOk="0">
                  <a:moveTo>
                    <a:pt x="1147" y="1"/>
                  </a:moveTo>
                  <a:cubicBezTo>
                    <a:pt x="515" y="1"/>
                    <a:pt x="1" y="509"/>
                    <a:pt x="1" y="1139"/>
                  </a:cubicBezTo>
                  <a:lnTo>
                    <a:pt x="1" y="1854"/>
                  </a:lnTo>
                  <a:cubicBezTo>
                    <a:pt x="440" y="1854"/>
                    <a:pt x="796" y="2209"/>
                    <a:pt x="796" y="2645"/>
                  </a:cubicBezTo>
                  <a:cubicBezTo>
                    <a:pt x="796" y="3081"/>
                    <a:pt x="440" y="3433"/>
                    <a:pt x="1" y="3433"/>
                  </a:cubicBezTo>
                  <a:lnTo>
                    <a:pt x="1" y="4390"/>
                  </a:lnTo>
                  <a:cubicBezTo>
                    <a:pt x="440" y="4390"/>
                    <a:pt x="796" y="4745"/>
                    <a:pt x="796" y="5181"/>
                  </a:cubicBezTo>
                  <a:cubicBezTo>
                    <a:pt x="796" y="5615"/>
                    <a:pt x="440" y="5969"/>
                    <a:pt x="1" y="5969"/>
                  </a:cubicBezTo>
                  <a:lnTo>
                    <a:pt x="1" y="6924"/>
                  </a:lnTo>
                  <a:cubicBezTo>
                    <a:pt x="440" y="6924"/>
                    <a:pt x="796" y="7281"/>
                    <a:pt x="796" y="7717"/>
                  </a:cubicBezTo>
                  <a:cubicBezTo>
                    <a:pt x="796" y="8151"/>
                    <a:pt x="440" y="8505"/>
                    <a:pt x="1" y="8505"/>
                  </a:cubicBezTo>
                  <a:lnTo>
                    <a:pt x="1" y="9460"/>
                  </a:lnTo>
                  <a:cubicBezTo>
                    <a:pt x="440" y="9460"/>
                    <a:pt x="796" y="9815"/>
                    <a:pt x="796" y="10251"/>
                  </a:cubicBezTo>
                  <a:cubicBezTo>
                    <a:pt x="796" y="10687"/>
                    <a:pt x="440" y="11041"/>
                    <a:pt x="1" y="11041"/>
                  </a:cubicBezTo>
                  <a:lnTo>
                    <a:pt x="1" y="11996"/>
                  </a:lnTo>
                  <a:cubicBezTo>
                    <a:pt x="440" y="11996"/>
                    <a:pt x="796" y="12351"/>
                    <a:pt x="796" y="12787"/>
                  </a:cubicBezTo>
                  <a:cubicBezTo>
                    <a:pt x="796" y="13222"/>
                    <a:pt x="440" y="13575"/>
                    <a:pt x="1" y="13575"/>
                  </a:cubicBezTo>
                  <a:lnTo>
                    <a:pt x="1" y="14532"/>
                  </a:lnTo>
                  <a:cubicBezTo>
                    <a:pt x="440" y="14532"/>
                    <a:pt x="796" y="14886"/>
                    <a:pt x="796" y="15322"/>
                  </a:cubicBezTo>
                  <a:cubicBezTo>
                    <a:pt x="796" y="15758"/>
                    <a:pt x="440" y="16111"/>
                    <a:pt x="1" y="16111"/>
                  </a:cubicBezTo>
                  <a:lnTo>
                    <a:pt x="1" y="17068"/>
                  </a:lnTo>
                  <a:cubicBezTo>
                    <a:pt x="440" y="17068"/>
                    <a:pt x="796" y="17422"/>
                    <a:pt x="796" y="17856"/>
                  </a:cubicBezTo>
                  <a:cubicBezTo>
                    <a:pt x="796" y="18292"/>
                    <a:pt x="440" y="18647"/>
                    <a:pt x="1" y="18647"/>
                  </a:cubicBezTo>
                  <a:lnTo>
                    <a:pt x="1" y="19448"/>
                  </a:lnTo>
                  <a:cubicBezTo>
                    <a:pt x="1" y="20077"/>
                    <a:pt x="515" y="20586"/>
                    <a:pt x="1147" y="20586"/>
                  </a:cubicBezTo>
                  <a:lnTo>
                    <a:pt x="1833" y="20586"/>
                  </a:lnTo>
                  <a:lnTo>
                    <a:pt x="183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6"/>
            <p:cNvSpPr/>
            <p:nvPr/>
          </p:nvSpPr>
          <p:spPr>
            <a:xfrm>
              <a:off x="1036508" y="2514572"/>
              <a:ext cx="2147431" cy="1189768"/>
            </a:xfrm>
            <a:custGeom>
              <a:avLst/>
              <a:gdLst/>
              <a:ahLst/>
              <a:cxnLst/>
              <a:rect l="l" t="t" r="r" b="b"/>
              <a:pathLst>
                <a:path w="37156" h="20586" extrusionOk="0">
                  <a:moveTo>
                    <a:pt x="0" y="1"/>
                  </a:moveTo>
                  <a:lnTo>
                    <a:pt x="0" y="20586"/>
                  </a:lnTo>
                  <a:lnTo>
                    <a:pt x="36303" y="20586"/>
                  </a:lnTo>
                  <a:cubicBezTo>
                    <a:pt x="36773" y="20586"/>
                    <a:pt x="37156" y="20205"/>
                    <a:pt x="37156" y="19733"/>
                  </a:cubicBezTo>
                  <a:lnTo>
                    <a:pt x="37156" y="851"/>
                  </a:lnTo>
                  <a:cubicBezTo>
                    <a:pt x="37156" y="382"/>
                    <a:pt x="36773" y="1"/>
                    <a:pt x="363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6"/>
            <p:cNvSpPr/>
            <p:nvPr/>
          </p:nvSpPr>
          <p:spPr>
            <a:xfrm>
              <a:off x="916986" y="2500875"/>
              <a:ext cx="93570" cy="139459"/>
            </a:xfrm>
            <a:custGeom>
              <a:avLst/>
              <a:gdLst/>
              <a:ahLst/>
              <a:cxnLst/>
              <a:rect l="l" t="t" r="r" b="b"/>
              <a:pathLst>
                <a:path w="1619" h="2413" extrusionOk="0">
                  <a:moveTo>
                    <a:pt x="1382" y="0"/>
                  </a:moveTo>
                  <a:cubicBezTo>
                    <a:pt x="620" y="0"/>
                    <a:pt x="0" y="617"/>
                    <a:pt x="0" y="1376"/>
                  </a:cubicBezTo>
                  <a:lnTo>
                    <a:pt x="0" y="2177"/>
                  </a:lnTo>
                  <a:cubicBezTo>
                    <a:pt x="0" y="2308"/>
                    <a:pt x="106" y="2412"/>
                    <a:pt x="236" y="2412"/>
                  </a:cubicBezTo>
                  <a:cubicBezTo>
                    <a:pt x="367" y="2412"/>
                    <a:pt x="473" y="2308"/>
                    <a:pt x="473" y="2177"/>
                  </a:cubicBezTo>
                  <a:lnTo>
                    <a:pt x="473" y="1376"/>
                  </a:lnTo>
                  <a:cubicBezTo>
                    <a:pt x="473" y="878"/>
                    <a:pt x="881" y="474"/>
                    <a:pt x="1382" y="474"/>
                  </a:cubicBezTo>
                  <a:cubicBezTo>
                    <a:pt x="1512" y="474"/>
                    <a:pt x="1618" y="367"/>
                    <a:pt x="1618" y="238"/>
                  </a:cubicBezTo>
                  <a:cubicBezTo>
                    <a:pt x="1618" y="107"/>
                    <a:pt x="1512" y="0"/>
                    <a:pt x="13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6"/>
            <p:cNvSpPr/>
            <p:nvPr/>
          </p:nvSpPr>
          <p:spPr>
            <a:xfrm>
              <a:off x="916986" y="3578650"/>
              <a:ext cx="133160" cy="139344"/>
            </a:xfrm>
            <a:custGeom>
              <a:avLst/>
              <a:gdLst/>
              <a:ahLst/>
              <a:cxnLst/>
              <a:rect l="l" t="t" r="r" b="b"/>
              <a:pathLst>
                <a:path w="2304" h="2411" extrusionOk="0">
                  <a:moveTo>
                    <a:pt x="236" y="0"/>
                  </a:moveTo>
                  <a:cubicBezTo>
                    <a:pt x="106" y="0"/>
                    <a:pt x="0" y="106"/>
                    <a:pt x="0" y="236"/>
                  </a:cubicBezTo>
                  <a:lnTo>
                    <a:pt x="0" y="1037"/>
                  </a:lnTo>
                  <a:cubicBezTo>
                    <a:pt x="0" y="1795"/>
                    <a:pt x="620" y="2410"/>
                    <a:pt x="1382" y="2410"/>
                  </a:cubicBezTo>
                  <a:lnTo>
                    <a:pt x="2068" y="2410"/>
                  </a:lnTo>
                  <a:cubicBezTo>
                    <a:pt x="2199" y="2410"/>
                    <a:pt x="2304" y="2306"/>
                    <a:pt x="2304" y="2175"/>
                  </a:cubicBezTo>
                  <a:cubicBezTo>
                    <a:pt x="2304" y="2043"/>
                    <a:pt x="2199" y="1939"/>
                    <a:pt x="2068" y="1939"/>
                  </a:cubicBezTo>
                  <a:lnTo>
                    <a:pt x="1382" y="1939"/>
                  </a:lnTo>
                  <a:cubicBezTo>
                    <a:pt x="881" y="1939"/>
                    <a:pt x="473" y="1535"/>
                    <a:pt x="473" y="1037"/>
                  </a:cubicBezTo>
                  <a:lnTo>
                    <a:pt x="473" y="236"/>
                  </a:lnTo>
                  <a:cubicBezTo>
                    <a:pt x="473" y="106"/>
                    <a:pt x="367" y="0"/>
                    <a:pt x="2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6"/>
            <p:cNvSpPr/>
            <p:nvPr/>
          </p:nvSpPr>
          <p:spPr>
            <a:xfrm>
              <a:off x="2917819" y="3493113"/>
              <a:ext cx="279786" cy="224880"/>
            </a:xfrm>
            <a:custGeom>
              <a:avLst/>
              <a:gdLst/>
              <a:ahLst/>
              <a:cxnLst/>
              <a:rect l="l" t="t" r="r" b="b"/>
              <a:pathLst>
                <a:path w="4841" h="3891" extrusionOk="0">
                  <a:moveTo>
                    <a:pt x="4605" y="0"/>
                  </a:moveTo>
                  <a:cubicBezTo>
                    <a:pt x="4473" y="0"/>
                    <a:pt x="4367" y="107"/>
                    <a:pt x="4367" y="236"/>
                  </a:cubicBezTo>
                  <a:lnTo>
                    <a:pt x="4367" y="2802"/>
                  </a:lnTo>
                  <a:cubicBezTo>
                    <a:pt x="4367" y="3142"/>
                    <a:pt x="4092" y="3419"/>
                    <a:pt x="3752" y="3419"/>
                  </a:cubicBezTo>
                  <a:lnTo>
                    <a:pt x="238" y="3419"/>
                  </a:lnTo>
                  <a:cubicBezTo>
                    <a:pt x="107" y="3419"/>
                    <a:pt x="1" y="3523"/>
                    <a:pt x="1" y="3655"/>
                  </a:cubicBezTo>
                  <a:cubicBezTo>
                    <a:pt x="1" y="3786"/>
                    <a:pt x="107" y="3890"/>
                    <a:pt x="238" y="3890"/>
                  </a:cubicBezTo>
                  <a:lnTo>
                    <a:pt x="3752" y="3890"/>
                  </a:lnTo>
                  <a:cubicBezTo>
                    <a:pt x="4353" y="3890"/>
                    <a:pt x="4840" y="3403"/>
                    <a:pt x="4840" y="2802"/>
                  </a:cubicBezTo>
                  <a:lnTo>
                    <a:pt x="4840" y="236"/>
                  </a:lnTo>
                  <a:cubicBezTo>
                    <a:pt x="4840" y="107"/>
                    <a:pt x="4734" y="0"/>
                    <a:pt x="46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4" name="Google Shape;374;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highlight>
                  <a:schemeClr val="dk2"/>
                </a:highlight>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solidFill>
          <a:schemeClr val="dk2"/>
        </a:solidFill>
        <a:effectLst/>
      </p:bgPr>
    </p:bg>
    <p:spTree>
      <p:nvGrpSpPr>
        <p:cNvPr id="1" name="Shape 375"/>
        <p:cNvGrpSpPr/>
        <p:nvPr/>
      </p:nvGrpSpPr>
      <p:grpSpPr>
        <a:xfrm>
          <a:off x="0" y="0"/>
          <a:ext cx="0" cy="0"/>
          <a:chOff x="0" y="0"/>
          <a:chExt cx="0" cy="0"/>
        </a:xfrm>
      </p:grpSpPr>
      <p:grpSp>
        <p:nvGrpSpPr>
          <p:cNvPr id="376" name="Google Shape;376;p7"/>
          <p:cNvGrpSpPr/>
          <p:nvPr/>
        </p:nvGrpSpPr>
        <p:grpSpPr>
          <a:xfrm>
            <a:off x="0" y="0"/>
            <a:ext cx="9144091" cy="5143648"/>
            <a:chOff x="0" y="0"/>
            <a:chExt cx="7440875" cy="4152456"/>
          </a:xfrm>
        </p:grpSpPr>
        <p:sp>
          <p:nvSpPr>
            <p:cNvPr id="377" name="Google Shape;377;p7"/>
            <p:cNvSpPr/>
            <p:nvPr/>
          </p:nvSpPr>
          <p:spPr>
            <a:xfrm>
              <a:off x="265057"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7"/>
            <p:cNvSpPr/>
            <p:nvPr/>
          </p:nvSpPr>
          <p:spPr>
            <a:xfrm>
              <a:off x="583651"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7"/>
            <p:cNvSpPr/>
            <p:nvPr/>
          </p:nvSpPr>
          <p:spPr>
            <a:xfrm>
              <a:off x="902179"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7"/>
            <p:cNvSpPr/>
            <p:nvPr/>
          </p:nvSpPr>
          <p:spPr>
            <a:xfrm>
              <a:off x="1220641"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7"/>
            <p:cNvSpPr/>
            <p:nvPr/>
          </p:nvSpPr>
          <p:spPr>
            <a:xfrm>
              <a:off x="1539169"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7"/>
            <p:cNvSpPr/>
            <p:nvPr/>
          </p:nvSpPr>
          <p:spPr>
            <a:xfrm>
              <a:off x="1857762" y="0"/>
              <a:ext cx="7414" cy="2884827"/>
            </a:xfrm>
            <a:custGeom>
              <a:avLst/>
              <a:gdLst/>
              <a:ahLst/>
              <a:cxnLst/>
              <a:rect l="l" t="t" r="r" b="b"/>
              <a:pathLst>
                <a:path w="113"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7"/>
            <p:cNvSpPr/>
            <p:nvPr/>
          </p:nvSpPr>
          <p:spPr>
            <a:xfrm>
              <a:off x="2176224"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7"/>
            <p:cNvSpPr/>
            <p:nvPr/>
          </p:nvSpPr>
          <p:spPr>
            <a:xfrm>
              <a:off x="2494752"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7"/>
            <p:cNvSpPr/>
            <p:nvPr/>
          </p:nvSpPr>
          <p:spPr>
            <a:xfrm>
              <a:off x="2813346"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7"/>
            <p:cNvSpPr/>
            <p:nvPr/>
          </p:nvSpPr>
          <p:spPr>
            <a:xfrm>
              <a:off x="3131874"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7"/>
            <p:cNvSpPr/>
            <p:nvPr/>
          </p:nvSpPr>
          <p:spPr>
            <a:xfrm>
              <a:off x="3450336" y="0"/>
              <a:ext cx="7479" cy="2884827"/>
            </a:xfrm>
            <a:custGeom>
              <a:avLst/>
              <a:gdLst/>
              <a:ahLst/>
              <a:cxnLst/>
              <a:rect l="l" t="t" r="r" b="b"/>
              <a:pathLst>
                <a:path w="114"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7"/>
            <p:cNvSpPr/>
            <p:nvPr/>
          </p:nvSpPr>
          <p:spPr>
            <a:xfrm>
              <a:off x="3768929"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7"/>
            <p:cNvSpPr/>
            <p:nvPr/>
          </p:nvSpPr>
          <p:spPr>
            <a:xfrm>
              <a:off x="4087457"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7"/>
            <p:cNvSpPr/>
            <p:nvPr/>
          </p:nvSpPr>
          <p:spPr>
            <a:xfrm>
              <a:off x="4405920"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7"/>
            <p:cNvSpPr/>
            <p:nvPr/>
          </p:nvSpPr>
          <p:spPr>
            <a:xfrm>
              <a:off x="4724447"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7"/>
            <p:cNvSpPr/>
            <p:nvPr/>
          </p:nvSpPr>
          <p:spPr>
            <a:xfrm>
              <a:off x="5043041" y="0"/>
              <a:ext cx="7414" cy="2884827"/>
            </a:xfrm>
            <a:custGeom>
              <a:avLst/>
              <a:gdLst/>
              <a:ahLst/>
              <a:cxnLst/>
              <a:rect l="l" t="t" r="r" b="b"/>
              <a:pathLst>
                <a:path w="113"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7"/>
            <p:cNvSpPr/>
            <p:nvPr/>
          </p:nvSpPr>
          <p:spPr>
            <a:xfrm>
              <a:off x="5361634"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7"/>
            <p:cNvSpPr/>
            <p:nvPr/>
          </p:nvSpPr>
          <p:spPr>
            <a:xfrm>
              <a:off x="5680031"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7"/>
            <p:cNvSpPr/>
            <p:nvPr/>
          </p:nvSpPr>
          <p:spPr>
            <a:xfrm>
              <a:off x="5998624"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7"/>
            <p:cNvSpPr/>
            <p:nvPr/>
          </p:nvSpPr>
          <p:spPr>
            <a:xfrm>
              <a:off x="6317152"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7"/>
            <p:cNvSpPr/>
            <p:nvPr/>
          </p:nvSpPr>
          <p:spPr>
            <a:xfrm>
              <a:off x="6635615" y="0"/>
              <a:ext cx="7479" cy="2884827"/>
            </a:xfrm>
            <a:custGeom>
              <a:avLst/>
              <a:gdLst/>
              <a:ahLst/>
              <a:cxnLst/>
              <a:rect l="l" t="t" r="r" b="b"/>
              <a:pathLst>
                <a:path w="114"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7"/>
            <p:cNvSpPr/>
            <p:nvPr/>
          </p:nvSpPr>
          <p:spPr>
            <a:xfrm>
              <a:off x="6954208"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7"/>
            <p:cNvSpPr/>
            <p:nvPr/>
          </p:nvSpPr>
          <p:spPr>
            <a:xfrm>
              <a:off x="7272736"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7"/>
            <p:cNvSpPr/>
            <p:nvPr/>
          </p:nvSpPr>
          <p:spPr>
            <a:xfrm>
              <a:off x="0" y="70857"/>
              <a:ext cx="7440875" cy="7479"/>
            </a:xfrm>
            <a:custGeom>
              <a:avLst/>
              <a:gdLst/>
              <a:ahLst/>
              <a:cxnLst/>
              <a:rect l="l" t="t" r="r" b="b"/>
              <a:pathLst>
                <a:path w="113415" h="114" extrusionOk="0">
                  <a:moveTo>
                    <a:pt x="0" y="0"/>
                  </a:moveTo>
                  <a:lnTo>
                    <a:pt x="0" y="114"/>
                  </a:lnTo>
                  <a:lnTo>
                    <a:pt x="113414" y="114"/>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7"/>
            <p:cNvSpPr/>
            <p:nvPr/>
          </p:nvSpPr>
          <p:spPr>
            <a:xfrm>
              <a:off x="0" y="374885"/>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7"/>
            <p:cNvSpPr/>
            <p:nvPr/>
          </p:nvSpPr>
          <p:spPr>
            <a:xfrm>
              <a:off x="0" y="678783"/>
              <a:ext cx="7440875" cy="7479"/>
            </a:xfrm>
            <a:custGeom>
              <a:avLst/>
              <a:gdLst/>
              <a:ahLst/>
              <a:cxnLst/>
              <a:rect l="l" t="t" r="r" b="b"/>
              <a:pathLst>
                <a:path w="113415" h="114" extrusionOk="0">
                  <a:moveTo>
                    <a:pt x="0" y="0"/>
                  </a:moveTo>
                  <a:lnTo>
                    <a:pt x="0" y="114"/>
                  </a:lnTo>
                  <a:lnTo>
                    <a:pt x="113414" y="114"/>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7"/>
            <p:cNvSpPr/>
            <p:nvPr/>
          </p:nvSpPr>
          <p:spPr>
            <a:xfrm>
              <a:off x="0" y="982811"/>
              <a:ext cx="7440875" cy="7414"/>
            </a:xfrm>
            <a:custGeom>
              <a:avLst/>
              <a:gdLst/>
              <a:ahLst/>
              <a:cxnLst/>
              <a:rect l="l" t="t" r="r" b="b"/>
              <a:pathLst>
                <a:path w="113415" h="113"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7"/>
            <p:cNvSpPr/>
            <p:nvPr/>
          </p:nvSpPr>
          <p:spPr>
            <a:xfrm>
              <a:off x="0" y="1286708"/>
              <a:ext cx="7440875" cy="7545"/>
            </a:xfrm>
            <a:custGeom>
              <a:avLst/>
              <a:gdLst/>
              <a:ahLst/>
              <a:cxnLst/>
              <a:rect l="l" t="t" r="r" b="b"/>
              <a:pathLst>
                <a:path w="113415" h="115" extrusionOk="0">
                  <a:moveTo>
                    <a:pt x="0" y="1"/>
                  </a:moveTo>
                  <a:lnTo>
                    <a:pt x="0" y="114"/>
                  </a:lnTo>
                  <a:lnTo>
                    <a:pt x="113414" y="114"/>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7"/>
            <p:cNvSpPr/>
            <p:nvPr/>
          </p:nvSpPr>
          <p:spPr>
            <a:xfrm>
              <a:off x="0" y="1590737"/>
              <a:ext cx="7440875" cy="7414"/>
            </a:xfrm>
            <a:custGeom>
              <a:avLst/>
              <a:gdLst/>
              <a:ahLst/>
              <a:cxnLst/>
              <a:rect l="l" t="t" r="r" b="b"/>
              <a:pathLst>
                <a:path w="113415" h="113" extrusionOk="0">
                  <a:moveTo>
                    <a:pt x="0" y="1"/>
                  </a:moveTo>
                  <a:lnTo>
                    <a:pt x="0" y="112"/>
                  </a:lnTo>
                  <a:lnTo>
                    <a:pt x="113414" y="112"/>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7"/>
            <p:cNvSpPr/>
            <p:nvPr/>
          </p:nvSpPr>
          <p:spPr>
            <a:xfrm>
              <a:off x="0" y="1894700"/>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7"/>
            <p:cNvSpPr/>
            <p:nvPr/>
          </p:nvSpPr>
          <p:spPr>
            <a:xfrm>
              <a:off x="0" y="2198597"/>
              <a:ext cx="7440875" cy="7479"/>
            </a:xfrm>
            <a:custGeom>
              <a:avLst/>
              <a:gdLst/>
              <a:ahLst/>
              <a:cxnLst/>
              <a:rect l="l" t="t" r="r" b="b"/>
              <a:pathLst>
                <a:path w="113415" h="114" extrusionOk="0">
                  <a:moveTo>
                    <a:pt x="0" y="0"/>
                  </a:moveTo>
                  <a:lnTo>
                    <a:pt x="0" y="114"/>
                  </a:lnTo>
                  <a:lnTo>
                    <a:pt x="113414" y="114"/>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7"/>
            <p:cNvSpPr/>
            <p:nvPr/>
          </p:nvSpPr>
          <p:spPr>
            <a:xfrm>
              <a:off x="0" y="2502625"/>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7"/>
            <p:cNvSpPr/>
            <p:nvPr/>
          </p:nvSpPr>
          <p:spPr>
            <a:xfrm>
              <a:off x="0" y="2806523"/>
              <a:ext cx="7440875" cy="7479"/>
            </a:xfrm>
            <a:custGeom>
              <a:avLst/>
              <a:gdLst/>
              <a:ahLst/>
              <a:cxnLst/>
              <a:rect l="l" t="t" r="r" b="b"/>
              <a:pathLst>
                <a:path w="113415" h="114" extrusionOk="0">
                  <a:moveTo>
                    <a:pt x="0" y="1"/>
                  </a:moveTo>
                  <a:lnTo>
                    <a:pt x="0" y="114"/>
                  </a:lnTo>
                  <a:lnTo>
                    <a:pt x="113414" y="114"/>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7"/>
            <p:cNvSpPr/>
            <p:nvPr/>
          </p:nvSpPr>
          <p:spPr>
            <a:xfrm>
              <a:off x="265057"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7"/>
            <p:cNvSpPr/>
            <p:nvPr/>
          </p:nvSpPr>
          <p:spPr>
            <a:xfrm>
              <a:off x="583651"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7"/>
            <p:cNvSpPr/>
            <p:nvPr/>
          </p:nvSpPr>
          <p:spPr>
            <a:xfrm>
              <a:off x="902179"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7"/>
            <p:cNvSpPr/>
            <p:nvPr/>
          </p:nvSpPr>
          <p:spPr>
            <a:xfrm>
              <a:off x="1220641"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7"/>
            <p:cNvSpPr/>
            <p:nvPr/>
          </p:nvSpPr>
          <p:spPr>
            <a:xfrm>
              <a:off x="1539169"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7"/>
            <p:cNvSpPr/>
            <p:nvPr/>
          </p:nvSpPr>
          <p:spPr>
            <a:xfrm>
              <a:off x="1857762" y="2431703"/>
              <a:ext cx="7414" cy="1720754"/>
            </a:xfrm>
            <a:custGeom>
              <a:avLst/>
              <a:gdLst/>
              <a:ahLst/>
              <a:cxnLst/>
              <a:rect l="l" t="t" r="r" b="b"/>
              <a:pathLst>
                <a:path w="113"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7"/>
            <p:cNvSpPr/>
            <p:nvPr/>
          </p:nvSpPr>
          <p:spPr>
            <a:xfrm>
              <a:off x="2176224"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7"/>
            <p:cNvSpPr/>
            <p:nvPr/>
          </p:nvSpPr>
          <p:spPr>
            <a:xfrm>
              <a:off x="2494752"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7"/>
            <p:cNvSpPr/>
            <p:nvPr/>
          </p:nvSpPr>
          <p:spPr>
            <a:xfrm>
              <a:off x="2813346"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7"/>
            <p:cNvSpPr/>
            <p:nvPr/>
          </p:nvSpPr>
          <p:spPr>
            <a:xfrm>
              <a:off x="3131874"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7"/>
            <p:cNvSpPr/>
            <p:nvPr/>
          </p:nvSpPr>
          <p:spPr>
            <a:xfrm>
              <a:off x="3450336" y="2431703"/>
              <a:ext cx="7479" cy="1720754"/>
            </a:xfrm>
            <a:custGeom>
              <a:avLst/>
              <a:gdLst/>
              <a:ahLst/>
              <a:cxnLst/>
              <a:rect l="l" t="t" r="r" b="b"/>
              <a:pathLst>
                <a:path w="114"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7"/>
            <p:cNvSpPr/>
            <p:nvPr/>
          </p:nvSpPr>
          <p:spPr>
            <a:xfrm>
              <a:off x="3768929"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7"/>
            <p:cNvSpPr/>
            <p:nvPr/>
          </p:nvSpPr>
          <p:spPr>
            <a:xfrm>
              <a:off x="4087457"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7"/>
            <p:cNvSpPr/>
            <p:nvPr/>
          </p:nvSpPr>
          <p:spPr>
            <a:xfrm>
              <a:off x="4405920"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7"/>
            <p:cNvSpPr/>
            <p:nvPr/>
          </p:nvSpPr>
          <p:spPr>
            <a:xfrm>
              <a:off x="4724447"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7"/>
            <p:cNvSpPr/>
            <p:nvPr/>
          </p:nvSpPr>
          <p:spPr>
            <a:xfrm>
              <a:off x="5043041" y="2431703"/>
              <a:ext cx="7414" cy="1720754"/>
            </a:xfrm>
            <a:custGeom>
              <a:avLst/>
              <a:gdLst/>
              <a:ahLst/>
              <a:cxnLst/>
              <a:rect l="l" t="t" r="r" b="b"/>
              <a:pathLst>
                <a:path w="113"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7"/>
            <p:cNvSpPr/>
            <p:nvPr/>
          </p:nvSpPr>
          <p:spPr>
            <a:xfrm>
              <a:off x="5361634"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7"/>
            <p:cNvSpPr/>
            <p:nvPr/>
          </p:nvSpPr>
          <p:spPr>
            <a:xfrm>
              <a:off x="5680031"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7"/>
            <p:cNvSpPr/>
            <p:nvPr/>
          </p:nvSpPr>
          <p:spPr>
            <a:xfrm>
              <a:off x="5998624"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7"/>
            <p:cNvSpPr/>
            <p:nvPr/>
          </p:nvSpPr>
          <p:spPr>
            <a:xfrm>
              <a:off x="6317152"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7"/>
            <p:cNvSpPr/>
            <p:nvPr/>
          </p:nvSpPr>
          <p:spPr>
            <a:xfrm>
              <a:off x="6635615" y="2431703"/>
              <a:ext cx="7479" cy="1720754"/>
            </a:xfrm>
            <a:custGeom>
              <a:avLst/>
              <a:gdLst/>
              <a:ahLst/>
              <a:cxnLst/>
              <a:rect l="l" t="t" r="r" b="b"/>
              <a:pathLst>
                <a:path w="114"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7"/>
            <p:cNvSpPr/>
            <p:nvPr/>
          </p:nvSpPr>
          <p:spPr>
            <a:xfrm>
              <a:off x="6954208"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7"/>
            <p:cNvSpPr/>
            <p:nvPr/>
          </p:nvSpPr>
          <p:spPr>
            <a:xfrm>
              <a:off x="7272736"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7"/>
            <p:cNvSpPr/>
            <p:nvPr/>
          </p:nvSpPr>
          <p:spPr>
            <a:xfrm>
              <a:off x="0" y="2502494"/>
              <a:ext cx="7440875" cy="7479"/>
            </a:xfrm>
            <a:custGeom>
              <a:avLst/>
              <a:gdLst/>
              <a:ahLst/>
              <a:cxnLst/>
              <a:rect l="l" t="t" r="r" b="b"/>
              <a:pathLst>
                <a:path w="113415" h="114" extrusionOk="0">
                  <a:moveTo>
                    <a:pt x="0" y="1"/>
                  </a:moveTo>
                  <a:lnTo>
                    <a:pt x="0" y="114"/>
                  </a:lnTo>
                  <a:lnTo>
                    <a:pt x="113414" y="114"/>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7"/>
            <p:cNvSpPr/>
            <p:nvPr/>
          </p:nvSpPr>
          <p:spPr>
            <a:xfrm>
              <a:off x="0" y="2806523"/>
              <a:ext cx="7440875" cy="7414"/>
            </a:xfrm>
            <a:custGeom>
              <a:avLst/>
              <a:gdLst/>
              <a:ahLst/>
              <a:cxnLst/>
              <a:rect l="l" t="t" r="r" b="b"/>
              <a:pathLst>
                <a:path w="113415" h="113" extrusionOk="0">
                  <a:moveTo>
                    <a:pt x="0" y="1"/>
                  </a:moveTo>
                  <a:lnTo>
                    <a:pt x="0" y="112"/>
                  </a:lnTo>
                  <a:lnTo>
                    <a:pt x="113414" y="112"/>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7"/>
            <p:cNvSpPr/>
            <p:nvPr/>
          </p:nvSpPr>
          <p:spPr>
            <a:xfrm>
              <a:off x="0" y="3110420"/>
              <a:ext cx="7440875" cy="7545"/>
            </a:xfrm>
            <a:custGeom>
              <a:avLst/>
              <a:gdLst/>
              <a:ahLst/>
              <a:cxnLst/>
              <a:rect l="l" t="t" r="r" b="b"/>
              <a:pathLst>
                <a:path w="113415" h="115" extrusionOk="0">
                  <a:moveTo>
                    <a:pt x="0" y="1"/>
                  </a:moveTo>
                  <a:lnTo>
                    <a:pt x="0" y="114"/>
                  </a:lnTo>
                  <a:lnTo>
                    <a:pt x="113414" y="114"/>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7"/>
            <p:cNvSpPr/>
            <p:nvPr/>
          </p:nvSpPr>
          <p:spPr>
            <a:xfrm>
              <a:off x="0" y="3414448"/>
              <a:ext cx="7440875" cy="7414"/>
            </a:xfrm>
            <a:custGeom>
              <a:avLst/>
              <a:gdLst/>
              <a:ahLst/>
              <a:cxnLst/>
              <a:rect l="l" t="t" r="r" b="b"/>
              <a:pathLst>
                <a:path w="113415" h="113" extrusionOk="0">
                  <a:moveTo>
                    <a:pt x="0" y="1"/>
                  </a:moveTo>
                  <a:lnTo>
                    <a:pt x="0" y="112"/>
                  </a:lnTo>
                  <a:lnTo>
                    <a:pt x="113414" y="112"/>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7"/>
            <p:cNvSpPr/>
            <p:nvPr/>
          </p:nvSpPr>
          <p:spPr>
            <a:xfrm>
              <a:off x="0" y="3718411"/>
              <a:ext cx="7440875" cy="7479"/>
            </a:xfrm>
            <a:custGeom>
              <a:avLst/>
              <a:gdLst/>
              <a:ahLst/>
              <a:cxnLst/>
              <a:rect l="l" t="t" r="r" b="b"/>
              <a:pathLst>
                <a:path w="113415" h="114" extrusionOk="0">
                  <a:moveTo>
                    <a:pt x="0" y="0"/>
                  </a:moveTo>
                  <a:lnTo>
                    <a:pt x="0" y="113"/>
                  </a:lnTo>
                  <a:lnTo>
                    <a:pt x="113414" y="113"/>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7"/>
            <p:cNvSpPr/>
            <p:nvPr/>
          </p:nvSpPr>
          <p:spPr>
            <a:xfrm>
              <a:off x="0" y="4022440"/>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 name="Google Shape;439;p7"/>
          <p:cNvGrpSpPr/>
          <p:nvPr/>
        </p:nvGrpSpPr>
        <p:grpSpPr>
          <a:xfrm>
            <a:off x="192408" y="135664"/>
            <a:ext cx="8759169" cy="4872494"/>
            <a:chOff x="916986" y="2500875"/>
            <a:chExt cx="2280618" cy="1217119"/>
          </a:xfrm>
        </p:grpSpPr>
        <p:sp>
          <p:nvSpPr>
            <p:cNvPr id="440" name="Google Shape;440;p7"/>
            <p:cNvSpPr/>
            <p:nvPr/>
          </p:nvSpPr>
          <p:spPr>
            <a:xfrm>
              <a:off x="930568" y="2514572"/>
              <a:ext cx="105996" cy="1189768"/>
            </a:xfrm>
            <a:custGeom>
              <a:avLst/>
              <a:gdLst/>
              <a:ahLst/>
              <a:cxnLst/>
              <a:rect l="l" t="t" r="r" b="b"/>
              <a:pathLst>
                <a:path w="1834" h="20586" extrusionOk="0">
                  <a:moveTo>
                    <a:pt x="1147" y="1"/>
                  </a:moveTo>
                  <a:cubicBezTo>
                    <a:pt x="515" y="1"/>
                    <a:pt x="1" y="509"/>
                    <a:pt x="1" y="1139"/>
                  </a:cubicBezTo>
                  <a:lnTo>
                    <a:pt x="1" y="1854"/>
                  </a:lnTo>
                  <a:cubicBezTo>
                    <a:pt x="440" y="1854"/>
                    <a:pt x="796" y="2209"/>
                    <a:pt x="796" y="2645"/>
                  </a:cubicBezTo>
                  <a:cubicBezTo>
                    <a:pt x="796" y="3081"/>
                    <a:pt x="440" y="3433"/>
                    <a:pt x="1" y="3433"/>
                  </a:cubicBezTo>
                  <a:lnTo>
                    <a:pt x="1" y="4390"/>
                  </a:lnTo>
                  <a:cubicBezTo>
                    <a:pt x="440" y="4390"/>
                    <a:pt x="796" y="4745"/>
                    <a:pt x="796" y="5181"/>
                  </a:cubicBezTo>
                  <a:cubicBezTo>
                    <a:pt x="796" y="5615"/>
                    <a:pt x="440" y="5969"/>
                    <a:pt x="1" y="5969"/>
                  </a:cubicBezTo>
                  <a:lnTo>
                    <a:pt x="1" y="6924"/>
                  </a:lnTo>
                  <a:cubicBezTo>
                    <a:pt x="440" y="6924"/>
                    <a:pt x="796" y="7281"/>
                    <a:pt x="796" y="7717"/>
                  </a:cubicBezTo>
                  <a:cubicBezTo>
                    <a:pt x="796" y="8151"/>
                    <a:pt x="440" y="8505"/>
                    <a:pt x="1" y="8505"/>
                  </a:cubicBezTo>
                  <a:lnTo>
                    <a:pt x="1" y="9460"/>
                  </a:lnTo>
                  <a:cubicBezTo>
                    <a:pt x="440" y="9460"/>
                    <a:pt x="796" y="9815"/>
                    <a:pt x="796" y="10251"/>
                  </a:cubicBezTo>
                  <a:cubicBezTo>
                    <a:pt x="796" y="10687"/>
                    <a:pt x="440" y="11041"/>
                    <a:pt x="1" y="11041"/>
                  </a:cubicBezTo>
                  <a:lnTo>
                    <a:pt x="1" y="11996"/>
                  </a:lnTo>
                  <a:cubicBezTo>
                    <a:pt x="440" y="11996"/>
                    <a:pt x="796" y="12351"/>
                    <a:pt x="796" y="12787"/>
                  </a:cubicBezTo>
                  <a:cubicBezTo>
                    <a:pt x="796" y="13222"/>
                    <a:pt x="440" y="13575"/>
                    <a:pt x="1" y="13575"/>
                  </a:cubicBezTo>
                  <a:lnTo>
                    <a:pt x="1" y="14532"/>
                  </a:lnTo>
                  <a:cubicBezTo>
                    <a:pt x="440" y="14532"/>
                    <a:pt x="796" y="14886"/>
                    <a:pt x="796" y="15322"/>
                  </a:cubicBezTo>
                  <a:cubicBezTo>
                    <a:pt x="796" y="15758"/>
                    <a:pt x="440" y="16111"/>
                    <a:pt x="1" y="16111"/>
                  </a:cubicBezTo>
                  <a:lnTo>
                    <a:pt x="1" y="17068"/>
                  </a:lnTo>
                  <a:cubicBezTo>
                    <a:pt x="440" y="17068"/>
                    <a:pt x="796" y="17422"/>
                    <a:pt x="796" y="17856"/>
                  </a:cubicBezTo>
                  <a:cubicBezTo>
                    <a:pt x="796" y="18292"/>
                    <a:pt x="440" y="18647"/>
                    <a:pt x="1" y="18647"/>
                  </a:cubicBezTo>
                  <a:lnTo>
                    <a:pt x="1" y="19448"/>
                  </a:lnTo>
                  <a:cubicBezTo>
                    <a:pt x="1" y="20077"/>
                    <a:pt x="515" y="20586"/>
                    <a:pt x="1147" y="20586"/>
                  </a:cubicBezTo>
                  <a:lnTo>
                    <a:pt x="1833" y="20586"/>
                  </a:lnTo>
                  <a:lnTo>
                    <a:pt x="183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7"/>
            <p:cNvSpPr/>
            <p:nvPr/>
          </p:nvSpPr>
          <p:spPr>
            <a:xfrm>
              <a:off x="1036508" y="2514572"/>
              <a:ext cx="2147431" cy="1189768"/>
            </a:xfrm>
            <a:custGeom>
              <a:avLst/>
              <a:gdLst/>
              <a:ahLst/>
              <a:cxnLst/>
              <a:rect l="l" t="t" r="r" b="b"/>
              <a:pathLst>
                <a:path w="37156" h="20586" extrusionOk="0">
                  <a:moveTo>
                    <a:pt x="0" y="1"/>
                  </a:moveTo>
                  <a:lnTo>
                    <a:pt x="0" y="20586"/>
                  </a:lnTo>
                  <a:lnTo>
                    <a:pt x="36303" y="20586"/>
                  </a:lnTo>
                  <a:cubicBezTo>
                    <a:pt x="36773" y="20586"/>
                    <a:pt x="37156" y="20205"/>
                    <a:pt x="37156" y="19733"/>
                  </a:cubicBezTo>
                  <a:lnTo>
                    <a:pt x="37156" y="851"/>
                  </a:lnTo>
                  <a:cubicBezTo>
                    <a:pt x="37156" y="382"/>
                    <a:pt x="36773" y="1"/>
                    <a:pt x="363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7"/>
            <p:cNvSpPr/>
            <p:nvPr/>
          </p:nvSpPr>
          <p:spPr>
            <a:xfrm>
              <a:off x="916986" y="2500875"/>
              <a:ext cx="93570" cy="139459"/>
            </a:xfrm>
            <a:custGeom>
              <a:avLst/>
              <a:gdLst/>
              <a:ahLst/>
              <a:cxnLst/>
              <a:rect l="l" t="t" r="r" b="b"/>
              <a:pathLst>
                <a:path w="1619" h="2413" extrusionOk="0">
                  <a:moveTo>
                    <a:pt x="1382" y="0"/>
                  </a:moveTo>
                  <a:cubicBezTo>
                    <a:pt x="620" y="0"/>
                    <a:pt x="0" y="617"/>
                    <a:pt x="0" y="1376"/>
                  </a:cubicBezTo>
                  <a:lnTo>
                    <a:pt x="0" y="2177"/>
                  </a:lnTo>
                  <a:cubicBezTo>
                    <a:pt x="0" y="2308"/>
                    <a:pt x="106" y="2412"/>
                    <a:pt x="236" y="2412"/>
                  </a:cubicBezTo>
                  <a:cubicBezTo>
                    <a:pt x="367" y="2412"/>
                    <a:pt x="473" y="2308"/>
                    <a:pt x="473" y="2177"/>
                  </a:cubicBezTo>
                  <a:lnTo>
                    <a:pt x="473" y="1376"/>
                  </a:lnTo>
                  <a:cubicBezTo>
                    <a:pt x="473" y="878"/>
                    <a:pt x="881" y="474"/>
                    <a:pt x="1382" y="474"/>
                  </a:cubicBezTo>
                  <a:cubicBezTo>
                    <a:pt x="1512" y="474"/>
                    <a:pt x="1618" y="367"/>
                    <a:pt x="1618" y="238"/>
                  </a:cubicBezTo>
                  <a:cubicBezTo>
                    <a:pt x="1618" y="107"/>
                    <a:pt x="1512" y="0"/>
                    <a:pt x="13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7"/>
            <p:cNvSpPr/>
            <p:nvPr/>
          </p:nvSpPr>
          <p:spPr>
            <a:xfrm>
              <a:off x="916986" y="3578650"/>
              <a:ext cx="133160" cy="139344"/>
            </a:xfrm>
            <a:custGeom>
              <a:avLst/>
              <a:gdLst/>
              <a:ahLst/>
              <a:cxnLst/>
              <a:rect l="l" t="t" r="r" b="b"/>
              <a:pathLst>
                <a:path w="2304" h="2411" extrusionOk="0">
                  <a:moveTo>
                    <a:pt x="236" y="0"/>
                  </a:moveTo>
                  <a:cubicBezTo>
                    <a:pt x="106" y="0"/>
                    <a:pt x="0" y="106"/>
                    <a:pt x="0" y="236"/>
                  </a:cubicBezTo>
                  <a:lnTo>
                    <a:pt x="0" y="1037"/>
                  </a:lnTo>
                  <a:cubicBezTo>
                    <a:pt x="0" y="1795"/>
                    <a:pt x="620" y="2410"/>
                    <a:pt x="1382" y="2410"/>
                  </a:cubicBezTo>
                  <a:lnTo>
                    <a:pt x="2068" y="2410"/>
                  </a:lnTo>
                  <a:cubicBezTo>
                    <a:pt x="2199" y="2410"/>
                    <a:pt x="2304" y="2306"/>
                    <a:pt x="2304" y="2175"/>
                  </a:cubicBezTo>
                  <a:cubicBezTo>
                    <a:pt x="2304" y="2043"/>
                    <a:pt x="2199" y="1939"/>
                    <a:pt x="2068" y="1939"/>
                  </a:cubicBezTo>
                  <a:lnTo>
                    <a:pt x="1382" y="1939"/>
                  </a:lnTo>
                  <a:cubicBezTo>
                    <a:pt x="881" y="1939"/>
                    <a:pt x="473" y="1535"/>
                    <a:pt x="473" y="1037"/>
                  </a:cubicBezTo>
                  <a:lnTo>
                    <a:pt x="473" y="236"/>
                  </a:lnTo>
                  <a:cubicBezTo>
                    <a:pt x="473" y="106"/>
                    <a:pt x="367" y="0"/>
                    <a:pt x="2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7"/>
            <p:cNvSpPr/>
            <p:nvPr/>
          </p:nvSpPr>
          <p:spPr>
            <a:xfrm>
              <a:off x="2917819" y="3493113"/>
              <a:ext cx="279786" cy="224880"/>
            </a:xfrm>
            <a:custGeom>
              <a:avLst/>
              <a:gdLst/>
              <a:ahLst/>
              <a:cxnLst/>
              <a:rect l="l" t="t" r="r" b="b"/>
              <a:pathLst>
                <a:path w="4841" h="3891" extrusionOk="0">
                  <a:moveTo>
                    <a:pt x="4605" y="0"/>
                  </a:moveTo>
                  <a:cubicBezTo>
                    <a:pt x="4473" y="0"/>
                    <a:pt x="4367" y="107"/>
                    <a:pt x="4367" y="236"/>
                  </a:cubicBezTo>
                  <a:lnTo>
                    <a:pt x="4367" y="2802"/>
                  </a:lnTo>
                  <a:cubicBezTo>
                    <a:pt x="4367" y="3142"/>
                    <a:pt x="4092" y="3419"/>
                    <a:pt x="3752" y="3419"/>
                  </a:cubicBezTo>
                  <a:lnTo>
                    <a:pt x="238" y="3419"/>
                  </a:lnTo>
                  <a:cubicBezTo>
                    <a:pt x="107" y="3419"/>
                    <a:pt x="1" y="3523"/>
                    <a:pt x="1" y="3655"/>
                  </a:cubicBezTo>
                  <a:cubicBezTo>
                    <a:pt x="1" y="3786"/>
                    <a:pt x="107" y="3890"/>
                    <a:pt x="238" y="3890"/>
                  </a:cubicBezTo>
                  <a:lnTo>
                    <a:pt x="3752" y="3890"/>
                  </a:lnTo>
                  <a:cubicBezTo>
                    <a:pt x="4353" y="3890"/>
                    <a:pt x="4840" y="3403"/>
                    <a:pt x="4840" y="2802"/>
                  </a:cubicBezTo>
                  <a:lnTo>
                    <a:pt x="4840" y="236"/>
                  </a:lnTo>
                  <a:cubicBezTo>
                    <a:pt x="4840" y="107"/>
                    <a:pt x="4734" y="0"/>
                    <a:pt x="46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5" name="Google Shape;445;p7"/>
          <p:cNvSpPr txBox="1">
            <a:spLocks noGrp="1"/>
          </p:cNvSpPr>
          <p:nvPr>
            <p:ph type="title"/>
          </p:nvPr>
        </p:nvSpPr>
        <p:spPr>
          <a:xfrm>
            <a:off x="720000" y="445025"/>
            <a:ext cx="77109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46" name="Google Shape;446;p7"/>
          <p:cNvSpPr txBox="1">
            <a:spLocks noGrp="1"/>
          </p:cNvSpPr>
          <p:nvPr>
            <p:ph type="subTitle" idx="1"/>
          </p:nvPr>
        </p:nvSpPr>
        <p:spPr>
          <a:xfrm>
            <a:off x="720000" y="1700300"/>
            <a:ext cx="4294800" cy="22983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Font typeface="Nunito Light"/>
              <a:buChar char="●"/>
              <a:defRPr/>
            </a:lvl1pPr>
            <a:lvl2pPr lvl="1" algn="ctr" rtl="0">
              <a:lnSpc>
                <a:spcPct val="100000"/>
              </a:lnSpc>
              <a:spcBef>
                <a:spcPts val="0"/>
              </a:spcBef>
              <a:spcAft>
                <a:spcPts val="0"/>
              </a:spcAft>
              <a:buClr>
                <a:srgbClr val="E76A28"/>
              </a:buClr>
              <a:buSzPts val="1600"/>
              <a:buFont typeface="Nunito Light"/>
              <a:buChar char="○"/>
              <a:defRPr/>
            </a:lvl2pPr>
            <a:lvl3pPr lvl="2" algn="ctr" rtl="0">
              <a:lnSpc>
                <a:spcPct val="100000"/>
              </a:lnSpc>
              <a:spcBef>
                <a:spcPts val="0"/>
              </a:spcBef>
              <a:spcAft>
                <a:spcPts val="0"/>
              </a:spcAft>
              <a:buClr>
                <a:srgbClr val="E76A28"/>
              </a:buClr>
              <a:buSzPts val="1500"/>
              <a:buFont typeface="Nunito Light"/>
              <a:buChar char="■"/>
              <a:defRPr/>
            </a:lvl3pPr>
            <a:lvl4pPr lvl="3" algn="ctr" rtl="0">
              <a:lnSpc>
                <a:spcPct val="100000"/>
              </a:lnSpc>
              <a:spcBef>
                <a:spcPts val="0"/>
              </a:spcBef>
              <a:spcAft>
                <a:spcPts val="0"/>
              </a:spcAft>
              <a:buClr>
                <a:srgbClr val="E76A28"/>
              </a:buClr>
              <a:buSzPts val="1500"/>
              <a:buFont typeface="Nunito Light"/>
              <a:buChar char="●"/>
              <a:defRPr/>
            </a:lvl4pPr>
            <a:lvl5pPr lvl="4" algn="ctr" rtl="0">
              <a:lnSpc>
                <a:spcPct val="100000"/>
              </a:lnSpc>
              <a:spcBef>
                <a:spcPts val="0"/>
              </a:spcBef>
              <a:spcAft>
                <a:spcPts val="0"/>
              </a:spcAft>
              <a:buClr>
                <a:srgbClr val="E76A28"/>
              </a:buClr>
              <a:buSzPts val="1400"/>
              <a:buFont typeface="Nunito Light"/>
              <a:buChar char="○"/>
              <a:defRPr/>
            </a:lvl5pPr>
            <a:lvl6pPr lvl="5" algn="ctr" rtl="0">
              <a:lnSpc>
                <a:spcPct val="100000"/>
              </a:lnSpc>
              <a:spcBef>
                <a:spcPts val="0"/>
              </a:spcBef>
              <a:spcAft>
                <a:spcPts val="0"/>
              </a:spcAft>
              <a:buClr>
                <a:srgbClr val="999999"/>
              </a:buClr>
              <a:buSzPts val="1400"/>
              <a:buFont typeface="Nunito Light"/>
              <a:buChar char="■"/>
              <a:defRPr/>
            </a:lvl6pPr>
            <a:lvl7pPr lvl="6" algn="ctr" rtl="0">
              <a:lnSpc>
                <a:spcPct val="100000"/>
              </a:lnSpc>
              <a:spcBef>
                <a:spcPts val="0"/>
              </a:spcBef>
              <a:spcAft>
                <a:spcPts val="0"/>
              </a:spcAft>
              <a:buClr>
                <a:srgbClr val="999999"/>
              </a:buClr>
              <a:buSzPts val="1300"/>
              <a:buFont typeface="Nunito Light"/>
              <a:buChar char="●"/>
              <a:defRPr/>
            </a:lvl7pPr>
            <a:lvl8pPr lvl="7" algn="ctr" rtl="0">
              <a:lnSpc>
                <a:spcPct val="100000"/>
              </a:lnSpc>
              <a:spcBef>
                <a:spcPts val="0"/>
              </a:spcBef>
              <a:spcAft>
                <a:spcPts val="0"/>
              </a:spcAft>
              <a:buClr>
                <a:srgbClr val="999999"/>
              </a:buClr>
              <a:buSzPts val="1300"/>
              <a:buFont typeface="Nunito Light"/>
              <a:buChar char="○"/>
              <a:defRPr/>
            </a:lvl8pPr>
            <a:lvl9pPr lvl="8" algn="ctr" rtl="0">
              <a:lnSpc>
                <a:spcPct val="100000"/>
              </a:lnSpc>
              <a:spcBef>
                <a:spcPts val="0"/>
              </a:spcBef>
              <a:spcAft>
                <a:spcPts val="0"/>
              </a:spcAft>
              <a:buClr>
                <a:srgbClr val="999999"/>
              </a:buClr>
              <a:buSzPts val="1400"/>
              <a:buFont typeface="Nunito Light"/>
              <a:buChar char="■"/>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dk2"/>
        </a:solidFill>
        <a:effectLst/>
      </p:bgPr>
    </p:bg>
    <p:spTree>
      <p:nvGrpSpPr>
        <p:cNvPr id="1" name="Shape 447"/>
        <p:cNvGrpSpPr/>
        <p:nvPr/>
      </p:nvGrpSpPr>
      <p:grpSpPr>
        <a:xfrm>
          <a:off x="0" y="0"/>
          <a:ext cx="0" cy="0"/>
          <a:chOff x="0" y="0"/>
          <a:chExt cx="0" cy="0"/>
        </a:xfrm>
      </p:grpSpPr>
      <p:grpSp>
        <p:nvGrpSpPr>
          <p:cNvPr id="448" name="Google Shape;448;p8"/>
          <p:cNvGrpSpPr/>
          <p:nvPr/>
        </p:nvGrpSpPr>
        <p:grpSpPr>
          <a:xfrm>
            <a:off x="0" y="0"/>
            <a:ext cx="9144091" cy="5143648"/>
            <a:chOff x="0" y="0"/>
            <a:chExt cx="7440875" cy="4152456"/>
          </a:xfrm>
        </p:grpSpPr>
        <p:sp>
          <p:nvSpPr>
            <p:cNvPr id="449" name="Google Shape;449;p8"/>
            <p:cNvSpPr/>
            <p:nvPr/>
          </p:nvSpPr>
          <p:spPr>
            <a:xfrm>
              <a:off x="265057"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8"/>
            <p:cNvSpPr/>
            <p:nvPr/>
          </p:nvSpPr>
          <p:spPr>
            <a:xfrm>
              <a:off x="583651"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8"/>
            <p:cNvSpPr/>
            <p:nvPr/>
          </p:nvSpPr>
          <p:spPr>
            <a:xfrm>
              <a:off x="902179"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8"/>
            <p:cNvSpPr/>
            <p:nvPr/>
          </p:nvSpPr>
          <p:spPr>
            <a:xfrm>
              <a:off x="1220641"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8"/>
            <p:cNvSpPr/>
            <p:nvPr/>
          </p:nvSpPr>
          <p:spPr>
            <a:xfrm>
              <a:off x="1539169"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8"/>
            <p:cNvSpPr/>
            <p:nvPr/>
          </p:nvSpPr>
          <p:spPr>
            <a:xfrm>
              <a:off x="1857762" y="0"/>
              <a:ext cx="7414" cy="2884827"/>
            </a:xfrm>
            <a:custGeom>
              <a:avLst/>
              <a:gdLst/>
              <a:ahLst/>
              <a:cxnLst/>
              <a:rect l="l" t="t" r="r" b="b"/>
              <a:pathLst>
                <a:path w="113"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8"/>
            <p:cNvSpPr/>
            <p:nvPr/>
          </p:nvSpPr>
          <p:spPr>
            <a:xfrm>
              <a:off x="2176224"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8"/>
            <p:cNvSpPr/>
            <p:nvPr/>
          </p:nvSpPr>
          <p:spPr>
            <a:xfrm>
              <a:off x="2494752"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8"/>
            <p:cNvSpPr/>
            <p:nvPr/>
          </p:nvSpPr>
          <p:spPr>
            <a:xfrm>
              <a:off x="2813346"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8"/>
            <p:cNvSpPr/>
            <p:nvPr/>
          </p:nvSpPr>
          <p:spPr>
            <a:xfrm>
              <a:off x="3131874"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8"/>
            <p:cNvSpPr/>
            <p:nvPr/>
          </p:nvSpPr>
          <p:spPr>
            <a:xfrm>
              <a:off x="3450336" y="0"/>
              <a:ext cx="7479" cy="2884827"/>
            </a:xfrm>
            <a:custGeom>
              <a:avLst/>
              <a:gdLst/>
              <a:ahLst/>
              <a:cxnLst/>
              <a:rect l="l" t="t" r="r" b="b"/>
              <a:pathLst>
                <a:path w="114"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8"/>
            <p:cNvSpPr/>
            <p:nvPr/>
          </p:nvSpPr>
          <p:spPr>
            <a:xfrm>
              <a:off x="3768929"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8"/>
            <p:cNvSpPr/>
            <p:nvPr/>
          </p:nvSpPr>
          <p:spPr>
            <a:xfrm>
              <a:off x="4087457"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8"/>
            <p:cNvSpPr/>
            <p:nvPr/>
          </p:nvSpPr>
          <p:spPr>
            <a:xfrm>
              <a:off x="4405920"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8"/>
            <p:cNvSpPr/>
            <p:nvPr/>
          </p:nvSpPr>
          <p:spPr>
            <a:xfrm>
              <a:off x="4724447"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8"/>
            <p:cNvSpPr/>
            <p:nvPr/>
          </p:nvSpPr>
          <p:spPr>
            <a:xfrm>
              <a:off x="5043041" y="0"/>
              <a:ext cx="7414" cy="2884827"/>
            </a:xfrm>
            <a:custGeom>
              <a:avLst/>
              <a:gdLst/>
              <a:ahLst/>
              <a:cxnLst/>
              <a:rect l="l" t="t" r="r" b="b"/>
              <a:pathLst>
                <a:path w="113"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8"/>
            <p:cNvSpPr/>
            <p:nvPr/>
          </p:nvSpPr>
          <p:spPr>
            <a:xfrm>
              <a:off x="5361634"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8"/>
            <p:cNvSpPr/>
            <p:nvPr/>
          </p:nvSpPr>
          <p:spPr>
            <a:xfrm>
              <a:off x="5680031"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8"/>
            <p:cNvSpPr/>
            <p:nvPr/>
          </p:nvSpPr>
          <p:spPr>
            <a:xfrm>
              <a:off x="5998624"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8"/>
            <p:cNvSpPr/>
            <p:nvPr/>
          </p:nvSpPr>
          <p:spPr>
            <a:xfrm>
              <a:off x="6317152"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8"/>
            <p:cNvSpPr/>
            <p:nvPr/>
          </p:nvSpPr>
          <p:spPr>
            <a:xfrm>
              <a:off x="6635615" y="0"/>
              <a:ext cx="7479" cy="2884827"/>
            </a:xfrm>
            <a:custGeom>
              <a:avLst/>
              <a:gdLst/>
              <a:ahLst/>
              <a:cxnLst/>
              <a:rect l="l" t="t" r="r" b="b"/>
              <a:pathLst>
                <a:path w="114"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8"/>
            <p:cNvSpPr/>
            <p:nvPr/>
          </p:nvSpPr>
          <p:spPr>
            <a:xfrm>
              <a:off x="6954208"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8"/>
            <p:cNvSpPr/>
            <p:nvPr/>
          </p:nvSpPr>
          <p:spPr>
            <a:xfrm>
              <a:off x="7272736"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8"/>
            <p:cNvSpPr/>
            <p:nvPr/>
          </p:nvSpPr>
          <p:spPr>
            <a:xfrm>
              <a:off x="0" y="70857"/>
              <a:ext cx="7440875" cy="7479"/>
            </a:xfrm>
            <a:custGeom>
              <a:avLst/>
              <a:gdLst/>
              <a:ahLst/>
              <a:cxnLst/>
              <a:rect l="l" t="t" r="r" b="b"/>
              <a:pathLst>
                <a:path w="113415" h="114" extrusionOk="0">
                  <a:moveTo>
                    <a:pt x="0" y="0"/>
                  </a:moveTo>
                  <a:lnTo>
                    <a:pt x="0" y="114"/>
                  </a:lnTo>
                  <a:lnTo>
                    <a:pt x="113414" y="114"/>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8"/>
            <p:cNvSpPr/>
            <p:nvPr/>
          </p:nvSpPr>
          <p:spPr>
            <a:xfrm>
              <a:off x="0" y="374885"/>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8"/>
            <p:cNvSpPr/>
            <p:nvPr/>
          </p:nvSpPr>
          <p:spPr>
            <a:xfrm>
              <a:off x="0" y="678783"/>
              <a:ext cx="7440875" cy="7479"/>
            </a:xfrm>
            <a:custGeom>
              <a:avLst/>
              <a:gdLst/>
              <a:ahLst/>
              <a:cxnLst/>
              <a:rect l="l" t="t" r="r" b="b"/>
              <a:pathLst>
                <a:path w="113415" h="114" extrusionOk="0">
                  <a:moveTo>
                    <a:pt x="0" y="0"/>
                  </a:moveTo>
                  <a:lnTo>
                    <a:pt x="0" y="114"/>
                  </a:lnTo>
                  <a:lnTo>
                    <a:pt x="113414" y="114"/>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8"/>
            <p:cNvSpPr/>
            <p:nvPr/>
          </p:nvSpPr>
          <p:spPr>
            <a:xfrm>
              <a:off x="0" y="982811"/>
              <a:ext cx="7440875" cy="7414"/>
            </a:xfrm>
            <a:custGeom>
              <a:avLst/>
              <a:gdLst/>
              <a:ahLst/>
              <a:cxnLst/>
              <a:rect l="l" t="t" r="r" b="b"/>
              <a:pathLst>
                <a:path w="113415" h="113"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8"/>
            <p:cNvSpPr/>
            <p:nvPr/>
          </p:nvSpPr>
          <p:spPr>
            <a:xfrm>
              <a:off x="0" y="1286708"/>
              <a:ext cx="7440875" cy="7545"/>
            </a:xfrm>
            <a:custGeom>
              <a:avLst/>
              <a:gdLst/>
              <a:ahLst/>
              <a:cxnLst/>
              <a:rect l="l" t="t" r="r" b="b"/>
              <a:pathLst>
                <a:path w="113415" h="115" extrusionOk="0">
                  <a:moveTo>
                    <a:pt x="0" y="1"/>
                  </a:moveTo>
                  <a:lnTo>
                    <a:pt x="0" y="114"/>
                  </a:lnTo>
                  <a:lnTo>
                    <a:pt x="113414" y="114"/>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8"/>
            <p:cNvSpPr/>
            <p:nvPr/>
          </p:nvSpPr>
          <p:spPr>
            <a:xfrm>
              <a:off x="0" y="1590737"/>
              <a:ext cx="7440875" cy="7414"/>
            </a:xfrm>
            <a:custGeom>
              <a:avLst/>
              <a:gdLst/>
              <a:ahLst/>
              <a:cxnLst/>
              <a:rect l="l" t="t" r="r" b="b"/>
              <a:pathLst>
                <a:path w="113415" h="113" extrusionOk="0">
                  <a:moveTo>
                    <a:pt x="0" y="1"/>
                  </a:moveTo>
                  <a:lnTo>
                    <a:pt x="0" y="112"/>
                  </a:lnTo>
                  <a:lnTo>
                    <a:pt x="113414" y="112"/>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8"/>
            <p:cNvSpPr/>
            <p:nvPr/>
          </p:nvSpPr>
          <p:spPr>
            <a:xfrm>
              <a:off x="0" y="1894700"/>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8"/>
            <p:cNvSpPr/>
            <p:nvPr/>
          </p:nvSpPr>
          <p:spPr>
            <a:xfrm>
              <a:off x="0" y="2198597"/>
              <a:ext cx="7440875" cy="7479"/>
            </a:xfrm>
            <a:custGeom>
              <a:avLst/>
              <a:gdLst/>
              <a:ahLst/>
              <a:cxnLst/>
              <a:rect l="l" t="t" r="r" b="b"/>
              <a:pathLst>
                <a:path w="113415" h="114" extrusionOk="0">
                  <a:moveTo>
                    <a:pt x="0" y="0"/>
                  </a:moveTo>
                  <a:lnTo>
                    <a:pt x="0" y="114"/>
                  </a:lnTo>
                  <a:lnTo>
                    <a:pt x="113414" y="114"/>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8"/>
            <p:cNvSpPr/>
            <p:nvPr/>
          </p:nvSpPr>
          <p:spPr>
            <a:xfrm>
              <a:off x="0" y="2502625"/>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8"/>
            <p:cNvSpPr/>
            <p:nvPr/>
          </p:nvSpPr>
          <p:spPr>
            <a:xfrm>
              <a:off x="0" y="2806523"/>
              <a:ext cx="7440875" cy="7479"/>
            </a:xfrm>
            <a:custGeom>
              <a:avLst/>
              <a:gdLst/>
              <a:ahLst/>
              <a:cxnLst/>
              <a:rect l="l" t="t" r="r" b="b"/>
              <a:pathLst>
                <a:path w="113415" h="114" extrusionOk="0">
                  <a:moveTo>
                    <a:pt x="0" y="1"/>
                  </a:moveTo>
                  <a:lnTo>
                    <a:pt x="0" y="114"/>
                  </a:lnTo>
                  <a:lnTo>
                    <a:pt x="113414" y="114"/>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8"/>
            <p:cNvSpPr/>
            <p:nvPr/>
          </p:nvSpPr>
          <p:spPr>
            <a:xfrm>
              <a:off x="265057"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8"/>
            <p:cNvSpPr/>
            <p:nvPr/>
          </p:nvSpPr>
          <p:spPr>
            <a:xfrm>
              <a:off x="583651"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8"/>
            <p:cNvSpPr/>
            <p:nvPr/>
          </p:nvSpPr>
          <p:spPr>
            <a:xfrm>
              <a:off x="902179"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8"/>
            <p:cNvSpPr/>
            <p:nvPr/>
          </p:nvSpPr>
          <p:spPr>
            <a:xfrm>
              <a:off x="1220641"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8"/>
            <p:cNvSpPr/>
            <p:nvPr/>
          </p:nvSpPr>
          <p:spPr>
            <a:xfrm>
              <a:off x="1539169"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8"/>
            <p:cNvSpPr/>
            <p:nvPr/>
          </p:nvSpPr>
          <p:spPr>
            <a:xfrm>
              <a:off x="1857762" y="2431703"/>
              <a:ext cx="7414" cy="1720754"/>
            </a:xfrm>
            <a:custGeom>
              <a:avLst/>
              <a:gdLst/>
              <a:ahLst/>
              <a:cxnLst/>
              <a:rect l="l" t="t" r="r" b="b"/>
              <a:pathLst>
                <a:path w="113"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8"/>
            <p:cNvSpPr/>
            <p:nvPr/>
          </p:nvSpPr>
          <p:spPr>
            <a:xfrm>
              <a:off x="2176224"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8"/>
            <p:cNvSpPr/>
            <p:nvPr/>
          </p:nvSpPr>
          <p:spPr>
            <a:xfrm>
              <a:off x="2494752"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8"/>
            <p:cNvSpPr/>
            <p:nvPr/>
          </p:nvSpPr>
          <p:spPr>
            <a:xfrm>
              <a:off x="2813346"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8"/>
            <p:cNvSpPr/>
            <p:nvPr/>
          </p:nvSpPr>
          <p:spPr>
            <a:xfrm>
              <a:off x="3131874"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8"/>
            <p:cNvSpPr/>
            <p:nvPr/>
          </p:nvSpPr>
          <p:spPr>
            <a:xfrm>
              <a:off x="3450336" y="2431703"/>
              <a:ext cx="7479" cy="1720754"/>
            </a:xfrm>
            <a:custGeom>
              <a:avLst/>
              <a:gdLst/>
              <a:ahLst/>
              <a:cxnLst/>
              <a:rect l="l" t="t" r="r" b="b"/>
              <a:pathLst>
                <a:path w="114"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8"/>
            <p:cNvSpPr/>
            <p:nvPr/>
          </p:nvSpPr>
          <p:spPr>
            <a:xfrm>
              <a:off x="3768929"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8"/>
            <p:cNvSpPr/>
            <p:nvPr/>
          </p:nvSpPr>
          <p:spPr>
            <a:xfrm>
              <a:off x="4087457"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8"/>
            <p:cNvSpPr/>
            <p:nvPr/>
          </p:nvSpPr>
          <p:spPr>
            <a:xfrm>
              <a:off x="4405920"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8"/>
            <p:cNvSpPr/>
            <p:nvPr/>
          </p:nvSpPr>
          <p:spPr>
            <a:xfrm>
              <a:off x="4724447"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8"/>
            <p:cNvSpPr/>
            <p:nvPr/>
          </p:nvSpPr>
          <p:spPr>
            <a:xfrm>
              <a:off x="5043041" y="2431703"/>
              <a:ext cx="7414" cy="1720754"/>
            </a:xfrm>
            <a:custGeom>
              <a:avLst/>
              <a:gdLst/>
              <a:ahLst/>
              <a:cxnLst/>
              <a:rect l="l" t="t" r="r" b="b"/>
              <a:pathLst>
                <a:path w="113"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8"/>
            <p:cNvSpPr/>
            <p:nvPr/>
          </p:nvSpPr>
          <p:spPr>
            <a:xfrm>
              <a:off x="5361634"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8"/>
            <p:cNvSpPr/>
            <p:nvPr/>
          </p:nvSpPr>
          <p:spPr>
            <a:xfrm>
              <a:off x="5680031"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8"/>
            <p:cNvSpPr/>
            <p:nvPr/>
          </p:nvSpPr>
          <p:spPr>
            <a:xfrm>
              <a:off x="5998624"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8"/>
            <p:cNvSpPr/>
            <p:nvPr/>
          </p:nvSpPr>
          <p:spPr>
            <a:xfrm>
              <a:off x="6317152"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8"/>
            <p:cNvSpPr/>
            <p:nvPr/>
          </p:nvSpPr>
          <p:spPr>
            <a:xfrm>
              <a:off x="6635615" y="2431703"/>
              <a:ext cx="7479" cy="1720754"/>
            </a:xfrm>
            <a:custGeom>
              <a:avLst/>
              <a:gdLst/>
              <a:ahLst/>
              <a:cxnLst/>
              <a:rect l="l" t="t" r="r" b="b"/>
              <a:pathLst>
                <a:path w="114"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8"/>
            <p:cNvSpPr/>
            <p:nvPr/>
          </p:nvSpPr>
          <p:spPr>
            <a:xfrm>
              <a:off x="6954208"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8"/>
            <p:cNvSpPr/>
            <p:nvPr/>
          </p:nvSpPr>
          <p:spPr>
            <a:xfrm>
              <a:off x="7272736"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8"/>
            <p:cNvSpPr/>
            <p:nvPr/>
          </p:nvSpPr>
          <p:spPr>
            <a:xfrm>
              <a:off x="0" y="2502494"/>
              <a:ext cx="7440875" cy="7479"/>
            </a:xfrm>
            <a:custGeom>
              <a:avLst/>
              <a:gdLst/>
              <a:ahLst/>
              <a:cxnLst/>
              <a:rect l="l" t="t" r="r" b="b"/>
              <a:pathLst>
                <a:path w="113415" h="114" extrusionOk="0">
                  <a:moveTo>
                    <a:pt x="0" y="1"/>
                  </a:moveTo>
                  <a:lnTo>
                    <a:pt x="0" y="114"/>
                  </a:lnTo>
                  <a:lnTo>
                    <a:pt x="113414" y="114"/>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8"/>
            <p:cNvSpPr/>
            <p:nvPr/>
          </p:nvSpPr>
          <p:spPr>
            <a:xfrm>
              <a:off x="0" y="2806523"/>
              <a:ext cx="7440875" cy="7414"/>
            </a:xfrm>
            <a:custGeom>
              <a:avLst/>
              <a:gdLst/>
              <a:ahLst/>
              <a:cxnLst/>
              <a:rect l="l" t="t" r="r" b="b"/>
              <a:pathLst>
                <a:path w="113415" h="113" extrusionOk="0">
                  <a:moveTo>
                    <a:pt x="0" y="1"/>
                  </a:moveTo>
                  <a:lnTo>
                    <a:pt x="0" y="112"/>
                  </a:lnTo>
                  <a:lnTo>
                    <a:pt x="113414" y="112"/>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8"/>
            <p:cNvSpPr/>
            <p:nvPr/>
          </p:nvSpPr>
          <p:spPr>
            <a:xfrm>
              <a:off x="0" y="3110420"/>
              <a:ext cx="7440875" cy="7545"/>
            </a:xfrm>
            <a:custGeom>
              <a:avLst/>
              <a:gdLst/>
              <a:ahLst/>
              <a:cxnLst/>
              <a:rect l="l" t="t" r="r" b="b"/>
              <a:pathLst>
                <a:path w="113415" h="115" extrusionOk="0">
                  <a:moveTo>
                    <a:pt x="0" y="1"/>
                  </a:moveTo>
                  <a:lnTo>
                    <a:pt x="0" y="114"/>
                  </a:lnTo>
                  <a:lnTo>
                    <a:pt x="113414" y="114"/>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8"/>
            <p:cNvSpPr/>
            <p:nvPr/>
          </p:nvSpPr>
          <p:spPr>
            <a:xfrm>
              <a:off x="0" y="3414448"/>
              <a:ext cx="7440875" cy="7414"/>
            </a:xfrm>
            <a:custGeom>
              <a:avLst/>
              <a:gdLst/>
              <a:ahLst/>
              <a:cxnLst/>
              <a:rect l="l" t="t" r="r" b="b"/>
              <a:pathLst>
                <a:path w="113415" h="113" extrusionOk="0">
                  <a:moveTo>
                    <a:pt x="0" y="1"/>
                  </a:moveTo>
                  <a:lnTo>
                    <a:pt x="0" y="112"/>
                  </a:lnTo>
                  <a:lnTo>
                    <a:pt x="113414" y="112"/>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8"/>
            <p:cNvSpPr/>
            <p:nvPr/>
          </p:nvSpPr>
          <p:spPr>
            <a:xfrm>
              <a:off x="0" y="3718411"/>
              <a:ext cx="7440875" cy="7479"/>
            </a:xfrm>
            <a:custGeom>
              <a:avLst/>
              <a:gdLst/>
              <a:ahLst/>
              <a:cxnLst/>
              <a:rect l="l" t="t" r="r" b="b"/>
              <a:pathLst>
                <a:path w="113415" h="114" extrusionOk="0">
                  <a:moveTo>
                    <a:pt x="0" y="0"/>
                  </a:moveTo>
                  <a:lnTo>
                    <a:pt x="0" y="113"/>
                  </a:lnTo>
                  <a:lnTo>
                    <a:pt x="113414" y="113"/>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8"/>
            <p:cNvSpPr/>
            <p:nvPr/>
          </p:nvSpPr>
          <p:spPr>
            <a:xfrm>
              <a:off x="0" y="4022440"/>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 name="Google Shape;511;p8"/>
          <p:cNvGrpSpPr/>
          <p:nvPr/>
        </p:nvGrpSpPr>
        <p:grpSpPr>
          <a:xfrm>
            <a:off x="502465" y="399924"/>
            <a:ext cx="8139069" cy="4343656"/>
            <a:chOff x="916986" y="2500875"/>
            <a:chExt cx="2280618" cy="1217119"/>
          </a:xfrm>
        </p:grpSpPr>
        <p:sp>
          <p:nvSpPr>
            <p:cNvPr id="512" name="Google Shape;512;p8"/>
            <p:cNvSpPr/>
            <p:nvPr/>
          </p:nvSpPr>
          <p:spPr>
            <a:xfrm>
              <a:off x="930568" y="2514572"/>
              <a:ext cx="105996" cy="1189768"/>
            </a:xfrm>
            <a:custGeom>
              <a:avLst/>
              <a:gdLst/>
              <a:ahLst/>
              <a:cxnLst/>
              <a:rect l="l" t="t" r="r" b="b"/>
              <a:pathLst>
                <a:path w="1834" h="20586" extrusionOk="0">
                  <a:moveTo>
                    <a:pt x="1147" y="1"/>
                  </a:moveTo>
                  <a:cubicBezTo>
                    <a:pt x="515" y="1"/>
                    <a:pt x="1" y="509"/>
                    <a:pt x="1" y="1139"/>
                  </a:cubicBezTo>
                  <a:lnTo>
                    <a:pt x="1" y="1854"/>
                  </a:lnTo>
                  <a:cubicBezTo>
                    <a:pt x="440" y="1854"/>
                    <a:pt x="796" y="2209"/>
                    <a:pt x="796" y="2645"/>
                  </a:cubicBezTo>
                  <a:cubicBezTo>
                    <a:pt x="796" y="3081"/>
                    <a:pt x="440" y="3433"/>
                    <a:pt x="1" y="3433"/>
                  </a:cubicBezTo>
                  <a:lnTo>
                    <a:pt x="1" y="4390"/>
                  </a:lnTo>
                  <a:cubicBezTo>
                    <a:pt x="440" y="4390"/>
                    <a:pt x="796" y="4745"/>
                    <a:pt x="796" y="5181"/>
                  </a:cubicBezTo>
                  <a:cubicBezTo>
                    <a:pt x="796" y="5615"/>
                    <a:pt x="440" y="5969"/>
                    <a:pt x="1" y="5969"/>
                  </a:cubicBezTo>
                  <a:lnTo>
                    <a:pt x="1" y="6924"/>
                  </a:lnTo>
                  <a:cubicBezTo>
                    <a:pt x="440" y="6924"/>
                    <a:pt x="796" y="7281"/>
                    <a:pt x="796" y="7717"/>
                  </a:cubicBezTo>
                  <a:cubicBezTo>
                    <a:pt x="796" y="8151"/>
                    <a:pt x="440" y="8505"/>
                    <a:pt x="1" y="8505"/>
                  </a:cubicBezTo>
                  <a:lnTo>
                    <a:pt x="1" y="9460"/>
                  </a:lnTo>
                  <a:cubicBezTo>
                    <a:pt x="440" y="9460"/>
                    <a:pt x="796" y="9815"/>
                    <a:pt x="796" y="10251"/>
                  </a:cubicBezTo>
                  <a:cubicBezTo>
                    <a:pt x="796" y="10687"/>
                    <a:pt x="440" y="11041"/>
                    <a:pt x="1" y="11041"/>
                  </a:cubicBezTo>
                  <a:lnTo>
                    <a:pt x="1" y="11996"/>
                  </a:lnTo>
                  <a:cubicBezTo>
                    <a:pt x="440" y="11996"/>
                    <a:pt x="796" y="12351"/>
                    <a:pt x="796" y="12787"/>
                  </a:cubicBezTo>
                  <a:cubicBezTo>
                    <a:pt x="796" y="13222"/>
                    <a:pt x="440" y="13575"/>
                    <a:pt x="1" y="13575"/>
                  </a:cubicBezTo>
                  <a:lnTo>
                    <a:pt x="1" y="14532"/>
                  </a:lnTo>
                  <a:cubicBezTo>
                    <a:pt x="440" y="14532"/>
                    <a:pt x="796" y="14886"/>
                    <a:pt x="796" y="15322"/>
                  </a:cubicBezTo>
                  <a:cubicBezTo>
                    <a:pt x="796" y="15758"/>
                    <a:pt x="440" y="16111"/>
                    <a:pt x="1" y="16111"/>
                  </a:cubicBezTo>
                  <a:lnTo>
                    <a:pt x="1" y="17068"/>
                  </a:lnTo>
                  <a:cubicBezTo>
                    <a:pt x="440" y="17068"/>
                    <a:pt x="796" y="17422"/>
                    <a:pt x="796" y="17856"/>
                  </a:cubicBezTo>
                  <a:cubicBezTo>
                    <a:pt x="796" y="18292"/>
                    <a:pt x="440" y="18647"/>
                    <a:pt x="1" y="18647"/>
                  </a:cubicBezTo>
                  <a:lnTo>
                    <a:pt x="1" y="19448"/>
                  </a:lnTo>
                  <a:cubicBezTo>
                    <a:pt x="1" y="20077"/>
                    <a:pt x="515" y="20586"/>
                    <a:pt x="1147" y="20586"/>
                  </a:cubicBezTo>
                  <a:lnTo>
                    <a:pt x="1833" y="20586"/>
                  </a:lnTo>
                  <a:lnTo>
                    <a:pt x="183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8"/>
            <p:cNvSpPr/>
            <p:nvPr/>
          </p:nvSpPr>
          <p:spPr>
            <a:xfrm>
              <a:off x="1036508" y="2514572"/>
              <a:ext cx="2147431" cy="1189768"/>
            </a:xfrm>
            <a:custGeom>
              <a:avLst/>
              <a:gdLst/>
              <a:ahLst/>
              <a:cxnLst/>
              <a:rect l="l" t="t" r="r" b="b"/>
              <a:pathLst>
                <a:path w="37156" h="20586" extrusionOk="0">
                  <a:moveTo>
                    <a:pt x="0" y="1"/>
                  </a:moveTo>
                  <a:lnTo>
                    <a:pt x="0" y="20586"/>
                  </a:lnTo>
                  <a:lnTo>
                    <a:pt x="36303" y="20586"/>
                  </a:lnTo>
                  <a:cubicBezTo>
                    <a:pt x="36773" y="20586"/>
                    <a:pt x="37156" y="20205"/>
                    <a:pt x="37156" y="19733"/>
                  </a:cubicBezTo>
                  <a:lnTo>
                    <a:pt x="37156" y="851"/>
                  </a:lnTo>
                  <a:cubicBezTo>
                    <a:pt x="37156" y="382"/>
                    <a:pt x="36773" y="1"/>
                    <a:pt x="363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8"/>
            <p:cNvSpPr/>
            <p:nvPr/>
          </p:nvSpPr>
          <p:spPr>
            <a:xfrm>
              <a:off x="916986" y="2500875"/>
              <a:ext cx="93570" cy="139459"/>
            </a:xfrm>
            <a:custGeom>
              <a:avLst/>
              <a:gdLst/>
              <a:ahLst/>
              <a:cxnLst/>
              <a:rect l="l" t="t" r="r" b="b"/>
              <a:pathLst>
                <a:path w="1619" h="2413" extrusionOk="0">
                  <a:moveTo>
                    <a:pt x="1382" y="0"/>
                  </a:moveTo>
                  <a:cubicBezTo>
                    <a:pt x="620" y="0"/>
                    <a:pt x="0" y="617"/>
                    <a:pt x="0" y="1376"/>
                  </a:cubicBezTo>
                  <a:lnTo>
                    <a:pt x="0" y="2177"/>
                  </a:lnTo>
                  <a:cubicBezTo>
                    <a:pt x="0" y="2308"/>
                    <a:pt x="106" y="2412"/>
                    <a:pt x="236" y="2412"/>
                  </a:cubicBezTo>
                  <a:cubicBezTo>
                    <a:pt x="367" y="2412"/>
                    <a:pt x="473" y="2308"/>
                    <a:pt x="473" y="2177"/>
                  </a:cubicBezTo>
                  <a:lnTo>
                    <a:pt x="473" y="1376"/>
                  </a:lnTo>
                  <a:cubicBezTo>
                    <a:pt x="473" y="878"/>
                    <a:pt x="881" y="474"/>
                    <a:pt x="1382" y="474"/>
                  </a:cubicBezTo>
                  <a:cubicBezTo>
                    <a:pt x="1512" y="474"/>
                    <a:pt x="1618" y="367"/>
                    <a:pt x="1618" y="238"/>
                  </a:cubicBezTo>
                  <a:cubicBezTo>
                    <a:pt x="1618" y="107"/>
                    <a:pt x="1512" y="0"/>
                    <a:pt x="13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8"/>
            <p:cNvSpPr/>
            <p:nvPr/>
          </p:nvSpPr>
          <p:spPr>
            <a:xfrm>
              <a:off x="916986" y="3578650"/>
              <a:ext cx="133160" cy="139344"/>
            </a:xfrm>
            <a:custGeom>
              <a:avLst/>
              <a:gdLst/>
              <a:ahLst/>
              <a:cxnLst/>
              <a:rect l="l" t="t" r="r" b="b"/>
              <a:pathLst>
                <a:path w="2304" h="2411" extrusionOk="0">
                  <a:moveTo>
                    <a:pt x="236" y="0"/>
                  </a:moveTo>
                  <a:cubicBezTo>
                    <a:pt x="106" y="0"/>
                    <a:pt x="0" y="106"/>
                    <a:pt x="0" y="236"/>
                  </a:cubicBezTo>
                  <a:lnTo>
                    <a:pt x="0" y="1037"/>
                  </a:lnTo>
                  <a:cubicBezTo>
                    <a:pt x="0" y="1795"/>
                    <a:pt x="620" y="2410"/>
                    <a:pt x="1382" y="2410"/>
                  </a:cubicBezTo>
                  <a:lnTo>
                    <a:pt x="2068" y="2410"/>
                  </a:lnTo>
                  <a:cubicBezTo>
                    <a:pt x="2199" y="2410"/>
                    <a:pt x="2304" y="2306"/>
                    <a:pt x="2304" y="2175"/>
                  </a:cubicBezTo>
                  <a:cubicBezTo>
                    <a:pt x="2304" y="2043"/>
                    <a:pt x="2199" y="1939"/>
                    <a:pt x="2068" y="1939"/>
                  </a:cubicBezTo>
                  <a:lnTo>
                    <a:pt x="1382" y="1939"/>
                  </a:lnTo>
                  <a:cubicBezTo>
                    <a:pt x="881" y="1939"/>
                    <a:pt x="473" y="1535"/>
                    <a:pt x="473" y="1037"/>
                  </a:cubicBezTo>
                  <a:lnTo>
                    <a:pt x="473" y="236"/>
                  </a:lnTo>
                  <a:cubicBezTo>
                    <a:pt x="473" y="106"/>
                    <a:pt x="367" y="0"/>
                    <a:pt x="2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8"/>
            <p:cNvSpPr/>
            <p:nvPr/>
          </p:nvSpPr>
          <p:spPr>
            <a:xfrm>
              <a:off x="2917819" y="3493113"/>
              <a:ext cx="279786" cy="224880"/>
            </a:xfrm>
            <a:custGeom>
              <a:avLst/>
              <a:gdLst/>
              <a:ahLst/>
              <a:cxnLst/>
              <a:rect l="l" t="t" r="r" b="b"/>
              <a:pathLst>
                <a:path w="4841" h="3891" extrusionOk="0">
                  <a:moveTo>
                    <a:pt x="4605" y="0"/>
                  </a:moveTo>
                  <a:cubicBezTo>
                    <a:pt x="4473" y="0"/>
                    <a:pt x="4367" y="107"/>
                    <a:pt x="4367" y="236"/>
                  </a:cubicBezTo>
                  <a:lnTo>
                    <a:pt x="4367" y="2802"/>
                  </a:lnTo>
                  <a:cubicBezTo>
                    <a:pt x="4367" y="3142"/>
                    <a:pt x="4092" y="3419"/>
                    <a:pt x="3752" y="3419"/>
                  </a:cubicBezTo>
                  <a:lnTo>
                    <a:pt x="238" y="3419"/>
                  </a:lnTo>
                  <a:cubicBezTo>
                    <a:pt x="107" y="3419"/>
                    <a:pt x="1" y="3523"/>
                    <a:pt x="1" y="3655"/>
                  </a:cubicBezTo>
                  <a:cubicBezTo>
                    <a:pt x="1" y="3786"/>
                    <a:pt x="107" y="3890"/>
                    <a:pt x="238" y="3890"/>
                  </a:cubicBezTo>
                  <a:lnTo>
                    <a:pt x="3752" y="3890"/>
                  </a:lnTo>
                  <a:cubicBezTo>
                    <a:pt x="4353" y="3890"/>
                    <a:pt x="4840" y="3403"/>
                    <a:pt x="4840" y="2802"/>
                  </a:cubicBezTo>
                  <a:lnTo>
                    <a:pt x="4840" y="236"/>
                  </a:lnTo>
                  <a:cubicBezTo>
                    <a:pt x="4840" y="107"/>
                    <a:pt x="4734" y="0"/>
                    <a:pt x="46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7" name="Google Shape;517;p8"/>
          <p:cNvSpPr txBox="1">
            <a:spLocks noGrp="1"/>
          </p:cNvSpPr>
          <p:nvPr>
            <p:ph type="title"/>
          </p:nvPr>
        </p:nvSpPr>
        <p:spPr>
          <a:xfrm>
            <a:off x="1768500" y="2388325"/>
            <a:ext cx="5607000" cy="16581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4800"/>
              <a:buNone/>
              <a:defRPr sz="7200">
                <a:solidFill>
                  <a:schemeClr val="accent1"/>
                </a:solidFill>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518" name="Google Shape;518;p8"/>
          <p:cNvSpPr/>
          <p:nvPr/>
        </p:nvSpPr>
        <p:spPr>
          <a:xfrm>
            <a:off x="152091" y="213136"/>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8"/>
          <p:cNvSpPr/>
          <p:nvPr/>
        </p:nvSpPr>
        <p:spPr>
          <a:xfrm>
            <a:off x="152091" y="4709036"/>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solidFill>
          <a:schemeClr val="dk2"/>
        </a:solidFill>
        <a:effectLst/>
      </p:bgPr>
    </p:bg>
    <p:spTree>
      <p:nvGrpSpPr>
        <p:cNvPr id="1" name="Shape 520"/>
        <p:cNvGrpSpPr/>
        <p:nvPr/>
      </p:nvGrpSpPr>
      <p:grpSpPr>
        <a:xfrm>
          <a:off x="0" y="0"/>
          <a:ext cx="0" cy="0"/>
          <a:chOff x="0" y="0"/>
          <a:chExt cx="0" cy="0"/>
        </a:xfrm>
      </p:grpSpPr>
      <p:grpSp>
        <p:nvGrpSpPr>
          <p:cNvPr id="521" name="Google Shape;521;p9"/>
          <p:cNvGrpSpPr/>
          <p:nvPr/>
        </p:nvGrpSpPr>
        <p:grpSpPr>
          <a:xfrm>
            <a:off x="0" y="0"/>
            <a:ext cx="9144091" cy="5143648"/>
            <a:chOff x="0" y="0"/>
            <a:chExt cx="7440875" cy="4152456"/>
          </a:xfrm>
        </p:grpSpPr>
        <p:sp>
          <p:nvSpPr>
            <p:cNvPr id="522" name="Google Shape;522;p9"/>
            <p:cNvSpPr/>
            <p:nvPr/>
          </p:nvSpPr>
          <p:spPr>
            <a:xfrm>
              <a:off x="265057"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9"/>
            <p:cNvSpPr/>
            <p:nvPr/>
          </p:nvSpPr>
          <p:spPr>
            <a:xfrm>
              <a:off x="583651"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9"/>
            <p:cNvSpPr/>
            <p:nvPr/>
          </p:nvSpPr>
          <p:spPr>
            <a:xfrm>
              <a:off x="902179"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9"/>
            <p:cNvSpPr/>
            <p:nvPr/>
          </p:nvSpPr>
          <p:spPr>
            <a:xfrm>
              <a:off x="1220641"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9"/>
            <p:cNvSpPr/>
            <p:nvPr/>
          </p:nvSpPr>
          <p:spPr>
            <a:xfrm>
              <a:off x="1539169"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9"/>
            <p:cNvSpPr/>
            <p:nvPr/>
          </p:nvSpPr>
          <p:spPr>
            <a:xfrm>
              <a:off x="1857762" y="0"/>
              <a:ext cx="7414" cy="2884827"/>
            </a:xfrm>
            <a:custGeom>
              <a:avLst/>
              <a:gdLst/>
              <a:ahLst/>
              <a:cxnLst/>
              <a:rect l="l" t="t" r="r" b="b"/>
              <a:pathLst>
                <a:path w="113"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9"/>
            <p:cNvSpPr/>
            <p:nvPr/>
          </p:nvSpPr>
          <p:spPr>
            <a:xfrm>
              <a:off x="2176224"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9"/>
            <p:cNvSpPr/>
            <p:nvPr/>
          </p:nvSpPr>
          <p:spPr>
            <a:xfrm>
              <a:off x="2494752"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9"/>
            <p:cNvSpPr/>
            <p:nvPr/>
          </p:nvSpPr>
          <p:spPr>
            <a:xfrm>
              <a:off x="2813346"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9"/>
            <p:cNvSpPr/>
            <p:nvPr/>
          </p:nvSpPr>
          <p:spPr>
            <a:xfrm>
              <a:off x="3131874"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9"/>
            <p:cNvSpPr/>
            <p:nvPr/>
          </p:nvSpPr>
          <p:spPr>
            <a:xfrm>
              <a:off x="3450336" y="0"/>
              <a:ext cx="7479" cy="2884827"/>
            </a:xfrm>
            <a:custGeom>
              <a:avLst/>
              <a:gdLst/>
              <a:ahLst/>
              <a:cxnLst/>
              <a:rect l="l" t="t" r="r" b="b"/>
              <a:pathLst>
                <a:path w="114"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9"/>
            <p:cNvSpPr/>
            <p:nvPr/>
          </p:nvSpPr>
          <p:spPr>
            <a:xfrm>
              <a:off x="3768929"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9"/>
            <p:cNvSpPr/>
            <p:nvPr/>
          </p:nvSpPr>
          <p:spPr>
            <a:xfrm>
              <a:off x="4087457"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9"/>
            <p:cNvSpPr/>
            <p:nvPr/>
          </p:nvSpPr>
          <p:spPr>
            <a:xfrm>
              <a:off x="4405920"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9"/>
            <p:cNvSpPr/>
            <p:nvPr/>
          </p:nvSpPr>
          <p:spPr>
            <a:xfrm>
              <a:off x="4724447"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9"/>
            <p:cNvSpPr/>
            <p:nvPr/>
          </p:nvSpPr>
          <p:spPr>
            <a:xfrm>
              <a:off x="5043041" y="0"/>
              <a:ext cx="7414" cy="2884827"/>
            </a:xfrm>
            <a:custGeom>
              <a:avLst/>
              <a:gdLst/>
              <a:ahLst/>
              <a:cxnLst/>
              <a:rect l="l" t="t" r="r" b="b"/>
              <a:pathLst>
                <a:path w="113"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9"/>
            <p:cNvSpPr/>
            <p:nvPr/>
          </p:nvSpPr>
          <p:spPr>
            <a:xfrm>
              <a:off x="5361634"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9"/>
            <p:cNvSpPr/>
            <p:nvPr/>
          </p:nvSpPr>
          <p:spPr>
            <a:xfrm>
              <a:off x="5680031"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9"/>
            <p:cNvSpPr/>
            <p:nvPr/>
          </p:nvSpPr>
          <p:spPr>
            <a:xfrm>
              <a:off x="5998624"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9"/>
            <p:cNvSpPr/>
            <p:nvPr/>
          </p:nvSpPr>
          <p:spPr>
            <a:xfrm>
              <a:off x="6317152"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9"/>
            <p:cNvSpPr/>
            <p:nvPr/>
          </p:nvSpPr>
          <p:spPr>
            <a:xfrm>
              <a:off x="6635615" y="0"/>
              <a:ext cx="7479" cy="2884827"/>
            </a:xfrm>
            <a:custGeom>
              <a:avLst/>
              <a:gdLst/>
              <a:ahLst/>
              <a:cxnLst/>
              <a:rect l="l" t="t" r="r" b="b"/>
              <a:pathLst>
                <a:path w="114"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9"/>
            <p:cNvSpPr/>
            <p:nvPr/>
          </p:nvSpPr>
          <p:spPr>
            <a:xfrm>
              <a:off x="6954208"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9"/>
            <p:cNvSpPr/>
            <p:nvPr/>
          </p:nvSpPr>
          <p:spPr>
            <a:xfrm>
              <a:off x="7272736"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9"/>
            <p:cNvSpPr/>
            <p:nvPr/>
          </p:nvSpPr>
          <p:spPr>
            <a:xfrm>
              <a:off x="0" y="70857"/>
              <a:ext cx="7440875" cy="7479"/>
            </a:xfrm>
            <a:custGeom>
              <a:avLst/>
              <a:gdLst/>
              <a:ahLst/>
              <a:cxnLst/>
              <a:rect l="l" t="t" r="r" b="b"/>
              <a:pathLst>
                <a:path w="113415" h="114" extrusionOk="0">
                  <a:moveTo>
                    <a:pt x="0" y="0"/>
                  </a:moveTo>
                  <a:lnTo>
                    <a:pt x="0" y="114"/>
                  </a:lnTo>
                  <a:lnTo>
                    <a:pt x="113414" y="114"/>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9"/>
            <p:cNvSpPr/>
            <p:nvPr/>
          </p:nvSpPr>
          <p:spPr>
            <a:xfrm>
              <a:off x="0" y="374885"/>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9"/>
            <p:cNvSpPr/>
            <p:nvPr/>
          </p:nvSpPr>
          <p:spPr>
            <a:xfrm>
              <a:off x="0" y="678783"/>
              <a:ext cx="7440875" cy="7479"/>
            </a:xfrm>
            <a:custGeom>
              <a:avLst/>
              <a:gdLst/>
              <a:ahLst/>
              <a:cxnLst/>
              <a:rect l="l" t="t" r="r" b="b"/>
              <a:pathLst>
                <a:path w="113415" h="114" extrusionOk="0">
                  <a:moveTo>
                    <a:pt x="0" y="0"/>
                  </a:moveTo>
                  <a:lnTo>
                    <a:pt x="0" y="114"/>
                  </a:lnTo>
                  <a:lnTo>
                    <a:pt x="113414" y="114"/>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9"/>
            <p:cNvSpPr/>
            <p:nvPr/>
          </p:nvSpPr>
          <p:spPr>
            <a:xfrm>
              <a:off x="0" y="982811"/>
              <a:ext cx="7440875" cy="7414"/>
            </a:xfrm>
            <a:custGeom>
              <a:avLst/>
              <a:gdLst/>
              <a:ahLst/>
              <a:cxnLst/>
              <a:rect l="l" t="t" r="r" b="b"/>
              <a:pathLst>
                <a:path w="113415" h="113"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9"/>
            <p:cNvSpPr/>
            <p:nvPr/>
          </p:nvSpPr>
          <p:spPr>
            <a:xfrm>
              <a:off x="0" y="1286708"/>
              <a:ext cx="7440875" cy="7545"/>
            </a:xfrm>
            <a:custGeom>
              <a:avLst/>
              <a:gdLst/>
              <a:ahLst/>
              <a:cxnLst/>
              <a:rect l="l" t="t" r="r" b="b"/>
              <a:pathLst>
                <a:path w="113415" h="115" extrusionOk="0">
                  <a:moveTo>
                    <a:pt x="0" y="1"/>
                  </a:moveTo>
                  <a:lnTo>
                    <a:pt x="0" y="114"/>
                  </a:lnTo>
                  <a:lnTo>
                    <a:pt x="113414" y="114"/>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9"/>
            <p:cNvSpPr/>
            <p:nvPr/>
          </p:nvSpPr>
          <p:spPr>
            <a:xfrm>
              <a:off x="0" y="1590737"/>
              <a:ext cx="7440875" cy="7414"/>
            </a:xfrm>
            <a:custGeom>
              <a:avLst/>
              <a:gdLst/>
              <a:ahLst/>
              <a:cxnLst/>
              <a:rect l="l" t="t" r="r" b="b"/>
              <a:pathLst>
                <a:path w="113415" h="113" extrusionOk="0">
                  <a:moveTo>
                    <a:pt x="0" y="1"/>
                  </a:moveTo>
                  <a:lnTo>
                    <a:pt x="0" y="112"/>
                  </a:lnTo>
                  <a:lnTo>
                    <a:pt x="113414" y="112"/>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9"/>
            <p:cNvSpPr/>
            <p:nvPr/>
          </p:nvSpPr>
          <p:spPr>
            <a:xfrm>
              <a:off x="0" y="1894700"/>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9"/>
            <p:cNvSpPr/>
            <p:nvPr/>
          </p:nvSpPr>
          <p:spPr>
            <a:xfrm>
              <a:off x="0" y="2198597"/>
              <a:ext cx="7440875" cy="7479"/>
            </a:xfrm>
            <a:custGeom>
              <a:avLst/>
              <a:gdLst/>
              <a:ahLst/>
              <a:cxnLst/>
              <a:rect l="l" t="t" r="r" b="b"/>
              <a:pathLst>
                <a:path w="113415" h="114" extrusionOk="0">
                  <a:moveTo>
                    <a:pt x="0" y="0"/>
                  </a:moveTo>
                  <a:lnTo>
                    <a:pt x="0" y="114"/>
                  </a:lnTo>
                  <a:lnTo>
                    <a:pt x="113414" y="114"/>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9"/>
            <p:cNvSpPr/>
            <p:nvPr/>
          </p:nvSpPr>
          <p:spPr>
            <a:xfrm>
              <a:off x="0" y="2502625"/>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9"/>
            <p:cNvSpPr/>
            <p:nvPr/>
          </p:nvSpPr>
          <p:spPr>
            <a:xfrm>
              <a:off x="0" y="2806523"/>
              <a:ext cx="7440875" cy="7479"/>
            </a:xfrm>
            <a:custGeom>
              <a:avLst/>
              <a:gdLst/>
              <a:ahLst/>
              <a:cxnLst/>
              <a:rect l="l" t="t" r="r" b="b"/>
              <a:pathLst>
                <a:path w="113415" h="114" extrusionOk="0">
                  <a:moveTo>
                    <a:pt x="0" y="1"/>
                  </a:moveTo>
                  <a:lnTo>
                    <a:pt x="0" y="114"/>
                  </a:lnTo>
                  <a:lnTo>
                    <a:pt x="113414" y="114"/>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9"/>
            <p:cNvSpPr/>
            <p:nvPr/>
          </p:nvSpPr>
          <p:spPr>
            <a:xfrm>
              <a:off x="265057"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9"/>
            <p:cNvSpPr/>
            <p:nvPr/>
          </p:nvSpPr>
          <p:spPr>
            <a:xfrm>
              <a:off x="583651"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9"/>
            <p:cNvSpPr/>
            <p:nvPr/>
          </p:nvSpPr>
          <p:spPr>
            <a:xfrm>
              <a:off x="902179"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9"/>
            <p:cNvSpPr/>
            <p:nvPr/>
          </p:nvSpPr>
          <p:spPr>
            <a:xfrm>
              <a:off x="1220641"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9"/>
            <p:cNvSpPr/>
            <p:nvPr/>
          </p:nvSpPr>
          <p:spPr>
            <a:xfrm>
              <a:off x="1539169"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9"/>
            <p:cNvSpPr/>
            <p:nvPr/>
          </p:nvSpPr>
          <p:spPr>
            <a:xfrm>
              <a:off x="1857762" y="2431703"/>
              <a:ext cx="7414" cy="1720754"/>
            </a:xfrm>
            <a:custGeom>
              <a:avLst/>
              <a:gdLst/>
              <a:ahLst/>
              <a:cxnLst/>
              <a:rect l="l" t="t" r="r" b="b"/>
              <a:pathLst>
                <a:path w="113"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9"/>
            <p:cNvSpPr/>
            <p:nvPr/>
          </p:nvSpPr>
          <p:spPr>
            <a:xfrm>
              <a:off x="2176224"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9"/>
            <p:cNvSpPr/>
            <p:nvPr/>
          </p:nvSpPr>
          <p:spPr>
            <a:xfrm>
              <a:off x="2494752"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9"/>
            <p:cNvSpPr/>
            <p:nvPr/>
          </p:nvSpPr>
          <p:spPr>
            <a:xfrm>
              <a:off x="2813346"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9"/>
            <p:cNvSpPr/>
            <p:nvPr/>
          </p:nvSpPr>
          <p:spPr>
            <a:xfrm>
              <a:off x="3131874"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9"/>
            <p:cNvSpPr/>
            <p:nvPr/>
          </p:nvSpPr>
          <p:spPr>
            <a:xfrm>
              <a:off x="3450336" y="2431703"/>
              <a:ext cx="7479" cy="1720754"/>
            </a:xfrm>
            <a:custGeom>
              <a:avLst/>
              <a:gdLst/>
              <a:ahLst/>
              <a:cxnLst/>
              <a:rect l="l" t="t" r="r" b="b"/>
              <a:pathLst>
                <a:path w="114"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9"/>
            <p:cNvSpPr/>
            <p:nvPr/>
          </p:nvSpPr>
          <p:spPr>
            <a:xfrm>
              <a:off x="3768929"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9"/>
            <p:cNvSpPr/>
            <p:nvPr/>
          </p:nvSpPr>
          <p:spPr>
            <a:xfrm>
              <a:off x="4087457"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9"/>
            <p:cNvSpPr/>
            <p:nvPr/>
          </p:nvSpPr>
          <p:spPr>
            <a:xfrm>
              <a:off x="4405920"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9"/>
            <p:cNvSpPr/>
            <p:nvPr/>
          </p:nvSpPr>
          <p:spPr>
            <a:xfrm>
              <a:off x="4724447"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9"/>
            <p:cNvSpPr/>
            <p:nvPr/>
          </p:nvSpPr>
          <p:spPr>
            <a:xfrm>
              <a:off x="5043041" y="2431703"/>
              <a:ext cx="7414" cy="1720754"/>
            </a:xfrm>
            <a:custGeom>
              <a:avLst/>
              <a:gdLst/>
              <a:ahLst/>
              <a:cxnLst/>
              <a:rect l="l" t="t" r="r" b="b"/>
              <a:pathLst>
                <a:path w="113"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9"/>
            <p:cNvSpPr/>
            <p:nvPr/>
          </p:nvSpPr>
          <p:spPr>
            <a:xfrm>
              <a:off x="5361634"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9"/>
            <p:cNvSpPr/>
            <p:nvPr/>
          </p:nvSpPr>
          <p:spPr>
            <a:xfrm>
              <a:off x="5680031"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9"/>
            <p:cNvSpPr/>
            <p:nvPr/>
          </p:nvSpPr>
          <p:spPr>
            <a:xfrm>
              <a:off x="5998624"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9"/>
            <p:cNvSpPr/>
            <p:nvPr/>
          </p:nvSpPr>
          <p:spPr>
            <a:xfrm>
              <a:off x="6317152"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9"/>
            <p:cNvSpPr/>
            <p:nvPr/>
          </p:nvSpPr>
          <p:spPr>
            <a:xfrm>
              <a:off x="6635615" y="2431703"/>
              <a:ext cx="7479" cy="1720754"/>
            </a:xfrm>
            <a:custGeom>
              <a:avLst/>
              <a:gdLst/>
              <a:ahLst/>
              <a:cxnLst/>
              <a:rect l="l" t="t" r="r" b="b"/>
              <a:pathLst>
                <a:path w="114"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9"/>
            <p:cNvSpPr/>
            <p:nvPr/>
          </p:nvSpPr>
          <p:spPr>
            <a:xfrm>
              <a:off x="6954208"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9"/>
            <p:cNvSpPr/>
            <p:nvPr/>
          </p:nvSpPr>
          <p:spPr>
            <a:xfrm>
              <a:off x="7272736"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9"/>
            <p:cNvSpPr/>
            <p:nvPr/>
          </p:nvSpPr>
          <p:spPr>
            <a:xfrm>
              <a:off x="0" y="2502494"/>
              <a:ext cx="7440875" cy="7479"/>
            </a:xfrm>
            <a:custGeom>
              <a:avLst/>
              <a:gdLst/>
              <a:ahLst/>
              <a:cxnLst/>
              <a:rect l="l" t="t" r="r" b="b"/>
              <a:pathLst>
                <a:path w="113415" h="114" extrusionOk="0">
                  <a:moveTo>
                    <a:pt x="0" y="1"/>
                  </a:moveTo>
                  <a:lnTo>
                    <a:pt x="0" y="114"/>
                  </a:lnTo>
                  <a:lnTo>
                    <a:pt x="113414" y="114"/>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9"/>
            <p:cNvSpPr/>
            <p:nvPr/>
          </p:nvSpPr>
          <p:spPr>
            <a:xfrm>
              <a:off x="0" y="2806523"/>
              <a:ext cx="7440875" cy="7414"/>
            </a:xfrm>
            <a:custGeom>
              <a:avLst/>
              <a:gdLst/>
              <a:ahLst/>
              <a:cxnLst/>
              <a:rect l="l" t="t" r="r" b="b"/>
              <a:pathLst>
                <a:path w="113415" h="113" extrusionOk="0">
                  <a:moveTo>
                    <a:pt x="0" y="1"/>
                  </a:moveTo>
                  <a:lnTo>
                    <a:pt x="0" y="112"/>
                  </a:lnTo>
                  <a:lnTo>
                    <a:pt x="113414" y="112"/>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9"/>
            <p:cNvSpPr/>
            <p:nvPr/>
          </p:nvSpPr>
          <p:spPr>
            <a:xfrm>
              <a:off x="0" y="3110420"/>
              <a:ext cx="7440875" cy="7545"/>
            </a:xfrm>
            <a:custGeom>
              <a:avLst/>
              <a:gdLst/>
              <a:ahLst/>
              <a:cxnLst/>
              <a:rect l="l" t="t" r="r" b="b"/>
              <a:pathLst>
                <a:path w="113415" h="115" extrusionOk="0">
                  <a:moveTo>
                    <a:pt x="0" y="1"/>
                  </a:moveTo>
                  <a:lnTo>
                    <a:pt x="0" y="114"/>
                  </a:lnTo>
                  <a:lnTo>
                    <a:pt x="113414" y="114"/>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9"/>
            <p:cNvSpPr/>
            <p:nvPr/>
          </p:nvSpPr>
          <p:spPr>
            <a:xfrm>
              <a:off x="0" y="3414448"/>
              <a:ext cx="7440875" cy="7414"/>
            </a:xfrm>
            <a:custGeom>
              <a:avLst/>
              <a:gdLst/>
              <a:ahLst/>
              <a:cxnLst/>
              <a:rect l="l" t="t" r="r" b="b"/>
              <a:pathLst>
                <a:path w="113415" h="113" extrusionOk="0">
                  <a:moveTo>
                    <a:pt x="0" y="1"/>
                  </a:moveTo>
                  <a:lnTo>
                    <a:pt x="0" y="112"/>
                  </a:lnTo>
                  <a:lnTo>
                    <a:pt x="113414" y="112"/>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9"/>
            <p:cNvSpPr/>
            <p:nvPr/>
          </p:nvSpPr>
          <p:spPr>
            <a:xfrm>
              <a:off x="0" y="3718411"/>
              <a:ext cx="7440875" cy="7479"/>
            </a:xfrm>
            <a:custGeom>
              <a:avLst/>
              <a:gdLst/>
              <a:ahLst/>
              <a:cxnLst/>
              <a:rect l="l" t="t" r="r" b="b"/>
              <a:pathLst>
                <a:path w="113415" h="114" extrusionOk="0">
                  <a:moveTo>
                    <a:pt x="0" y="0"/>
                  </a:moveTo>
                  <a:lnTo>
                    <a:pt x="0" y="113"/>
                  </a:lnTo>
                  <a:lnTo>
                    <a:pt x="113414" y="113"/>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9"/>
            <p:cNvSpPr/>
            <p:nvPr/>
          </p:nvSpPr>
          <p:spPr>
            <a:xfrm>
              <a:off x="0" y="4022440"/>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4" name="Google Shape;584;p9"/>
          <p:cNvGrpSpPr/>
          <p:nvPr/>
        </p:nvGrpSpPr>
        <p:grpSpPr>
          <a:xfrm>
            <a:off x="502465" y="399924"/>
            <a:ext cx="8139069" cy="4343656"/>
            <a:chOff x="916986" y="2500875"/>
            <a:chExt cx="2280618" cy="1217119"/>
          </a:xfrm>
        </p:grpSpPr>
        <p:sp>
          <p:nvSpPr>
            <p:cNvPr id="585" name="Google Shape;585;p9"/>
            <p:cNvSpPr/>
            <p:nvPr/>
          </p:nvSpPr>
          <p:spPr>
            <a:xfrm>
              <a:off x="930568" y="2514572"/>
              <a:ext cx="105996" cy="1189768"/>
            </a:xfrm>
            <a:custGeom>
              <a:avLst/>
              <a:gdLst/>
              <a:ahLst/>
              <a:cxnLst/>
              <a:rect l="l" t="t" r="r" b="b"/>
              <a:pathLst>
                <a:path w="1834" h="20586" extrusionOk="0">
                  <a:moveTo>
                    <a:pt x="1147" y="1"/>
                  </a:moveTo>
                  <a:cubicBezTo>
                    <a:pt x="515" y="1"/>
                    <a:pt x="1" y="509"/>
                    <a:pt x="1" y="1139"/>
                  </a:cubicBezTo>
                  <a:lnTo>
                    <a:pt x="1" y="1854"/>
                  </a:lnTo>
                  <a:cubicBezTo>
                    <a:pt x="440" y="1854"/>
                    <a:pt x="796" y="2209"/>
                    <a:pt x="796" y="2645"/>
                  </a:cubicBezTo>
                  <a:cubicBezTo>
                    <a:pt x="796" y="3081"/>
                    <a:pt x="440" y="3433"/>
                    <a:pt x="1" y="3433"/>
                  </a:cubicBezTo>
                  <a:lnTo>
                    <a:pt x="1" y="4390"/>
                  </a:lnTo>
                  <a:cubicBezTo>
                    <a:pt x="440" y="4390"/>
                    <a:pt x="796" y="4745"/>
                    <a:pt x="796" y="5181"/>
                  </a:cubicBezTo>
                  <a:cubicBezTo>
                    <a:pt x="796" y="5615"/>
                    <a:pt x="440" y="5969"/>
                    <a:pt x="1" y="5969"/>
                  </a:cubicBezTo>
                  <a:lnTo>
                    <a:pt x="1" y="6924"/>
                  </a:lnTo>
                  <a:cubicBezTo>
                    <a:pt x="440" y="6924"/>
                    <a:pt x="796" y="7281"/>
                    <a:pt x="796" y="7717"/>
                  </a:cubicBezTo>
                  <a:cubicBezTo>
                    <a:pt x="796" y="8151"/>
                    <a:pt x="440" y="8505"/>
                    <a:pt x="1" y="8505"/>
                  </a:cubicBezTo>
                  <a:lnTo>
                    <a:pt x="1" y="9460"/>
                  </a:lnTo>
                  <a:cubicBezTo>
                    <a:pt x="440" y="9460"/>
                    <a:pt x="796" y="9815"/>
                    <a:pt x="796" y="10251"/>
                  </a:cubicBezTo>
                  <a:cubicBezTo>
                    <a:pt x="796" y="10687"/>
                    <a:pt x="440" y="11041"/>
                    <a:pt x="1" y="11041"/>
                  </a:cubicBezTo>
                  <a:lnTo>
                    <a:pt x="1" y="11996"/>
                  </a:lnTo>
                  <a:cubicBezTo>
                    <a:pt x="440" y="11996"/>
                    <a:pt x="796" y="12351"/>
                    <a:pt x="796" y="12787"/>
                  </a:cubicBezTo>
                  <a:cubicBezTo>
                    <a:pt x="796" y="13222"/>
                    <a:pt x="440" y="13575"/>
                    <a:pt x="1" y="13575"/>
                  </a:cubicBezTo>
                  <a:lnTo>
                    <a:pt x="1" y="14532"/>
                  </a:lnTo>
                  <a:cubicBezTo>
                    <a:pt x="440" y="14532"/>
                    <a:pt x="796" y="14886"/>
                    <a:pt x="796" y="15322"/>
                  </a:cubicBezTo>
                  <a:cubicBezTo>
                    <a:pt x="796" y="15758"/>
                    <a:pt x="440" y="16111"/>
                    <a:pt x="1" y="16111"/>
                  </a:cubicBezTo>
                  <a:lnTo>
                    <a:pt x="1" y="17068"/>
                  </a:lnTo>
                  <a:cubicBezTo>
                    <a:pt x="440" y="17068"/>
                    <a:pt x="796" y="17422"/>
                    <a:pt x="796" y="17856"/>
                  </a:cubicBezTo>
                  <a:cubicBezTo>
                    <a:pt x="796" y="18292"/>
                    <a:pt x="440" y="18647"/>
                    <a:pt x="1" y="18647"/>
                  </a:cubicBezTo>
                  <a:lnTo>
                    <a:pt x="1" y="19448"/>
                  </a:lnTo>
                  <a:cubicBezTo>
                    <a:pt x="1" y="20077"/>
                    <a:pt x="515" y="20586"/>
                    <a:pt x="1147" y="20586"/>
                  </a:cubicBezTo>
                  <a:lnTo>
                    <a:pt x="1833" y="20586"/>
                  </a:lnTo>
                  <a:lnTo>
                    <a:pt x="183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9"/>
            <p:cNvSpPr/>
            <p:nvPr/>
          </p:nvSpPr>
          <p:spPr>
            <a:xfrm>
              <a:off x="1036508" y="2514572"/>
              <a:ext cx="2147431" cy="1189768"/>
            </a:xfrm>
            <a:custGeom>
              <a:avLst/>
              <a:gdLst/>
              <a:ahLst/>
              <a:cxnLst/>
              <a:rect l="l" t="t" r="r" b="b"/>
              <a:pathLst>
                <a:path w="37156" h="20586" extrusionOk="0">
                  <a:moveTo>
                    <a:pt x="0" y="1"/>
                  </a:moveTo>
                  <a:lnTo>
                    <a:pt x="0" y="20586"/>
                  </a:lnTo>
                  <a:lnTo>
                    <a:pt x="36303" y="20586"/>
                  </a:lnTo>
                  <a:cubicBezTo>
                    <a:pt x="36773" y="20586"/>
                    <a:pt x="37156" y="20205"/>
                    <a:pt x="37156" y="19733"/>
                  </a:cubicBezTo>
                  <a:lnTo>
                    <a:pt x="37156" y="851"/>
                  </a:lnTo>
                  <a:cubicBezTo>
                    <a:pt x="37156" y="382"/>
                    <a:pt x="36773" y="1"/>
                    <a:pt x="363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9"/>
            <p:cNvSpPr/>
            <p:nvPr/>
          </p:nvSpPr>
          <p:spPr>
            <a:xfrm>
              <a:off x="916986" y="2500875"/>
              <a:ext cx="93570" cy="139459"/>
            </a:xfrm>
            <a:custGeom>
              <a:avLst/>
              <a:gdLst/>
              <a:ahLst/>
              <a:cxnLst/>
              <a:rect l="l" t="t" r="r" b="b"/>
              <a:pathLst>
                <a:path w="1619" h="2413" extrusionOk="0">
                  <a:moveTo>
                    <a:pt x="1382" y="0"/>
                  </a:moveTo>
                  <a:cubicBezTo>
                    <a:pt x="620" y="0"/>
                    <a:pt x="0" y="617"/>
                    <a:pt x="0" y="1376"/>
                  </a:cubicBezTo>
                  <a:lnTo>
                    <a:pt x="0" y="2177"/>
                  </a:lnTo>
                  <a:cubicBezTo>
                    <a:pt x="0" y="2308"/>
                    <a:pt x="106" y="2412"/>
                    <a:pt x="236" y="2412"/>
                  </a:cubicBezTo>
                  <a:cubicBezTo>
                    <a:pt x="367" y="2412"/>
                    <a:pt x="473" y="2308"/>
                    <a:pt x="473" y="2177"/>
                  </a:cubicBezTo>
                  <a:lnTo>
                    <a:pt x="473" y="1376"/>
                  </a:lnTo>
                  <a:cubicBezTo>
                    <a:pt x="473" y="878"/>
                    <a:pt x="881" y="474"/>
                    <a:pt x="1382" y="474"/>
                  </a:cubicBezTo>
                  <a:cubicBezTo>
                    <a:pt x="1512" y="474"/>
                    <a:pt x="1618" y="367"/>
                    <a:pt x="1618" y="238"/>
                  </a:cubicBezTo>
                  <a:cubicBezTo>
                    <a:pt x="1618" y="107"/>
                    <a:pt x="1512" y="0"/>
                    <a:pt x="13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9"/>
            <p:cNvSpPr/>
            <p:nvPr/>
          </p:nvSpPr>
          <p:spPr>
            <a:xfrm>
              <a:off x="916986" y="3578650"/>
              <a:ext cx="133160" cy="139344"/>
            </a:xfrm>
            <a:custGeom>
              <a:avLst/>
              <a:gdLst/>
              <a:ahLst/>
              <a:cxnLst/>
              <a:rect l="l" t="t" r="r" b="b"/>
              <a:pathLst>
                <a:path w="2304" h="2411" extrusionOk="0">
                  <a:moveTo>
                    <a:pt x="236" y="0"/>
                  </a:moveTo>
                  <a:cubicBezTo>
                    <a:pt x="106" y="0"/>
                    <a:pt x="0" y="106"/>
                    <a:pt x="0" y="236"/>
                  </a:cubicBezTo>
                  <a:lnTo>
                    <a:pt x="0" y="1037"/>
                  </a:lnTo>
                  <a:cubicBezTo>
                    <a:pt x="0" y="1795"/>
                    <a:pt x="620" y="2410"/>
                    <a:pt x="1382" y="2410"/>
                  </a:cubicBezTo>
                  <a:lnTo>
                    <a:pt x="2068" y="2410"/>
                  </a:lnTo>
                  <a:cubicBezTo>
                    <a:pt x="2199" y="2410"/>
                    <a:pt x="2304" y="2306"/>
                    <a:pt x="2304" y="2175"/>
                  </a:cubicBezTo>
                  <a:cubicBezTo>
                    <a:pt x="2304" y="2043"/>
                    <a:pt x="2199" y="1939"/>
                    <a:pt x="2068" y="1939"/>
                  </a:cubicBezTo>
                  <a:lnTo>
                    <a:pt x="1382" y="1939"/>
                  </a:lnTo>
                  <a:cubicBezTo>
                    <a:pt x="881" y="1939"/>
                    <a:pt x="473" y="1535"/>
                    <a:pt x="473" y="1037"/>
                  </a:cubicBezTo>
                  <a:lnTo>
                    <a:pt x="473" y="236"/>
                  </a:lnTo>
                  <a:cubicBezTo>
                    <a:pt x="473" y="106"/>
                    <a:pt x="367" y="0"/>
                    <a:pt x="2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9"/>
            <p:cNvSpPr/>
            <p:nvPr/>
          </p:nvSpPr>
          <p:spPr>
            <a:xfrm>
              <a:off x="2917819" y="3493113"/>
              <a:ext cx="279786" cy="224880"/>
            </a:xfrm>
            <a:custGeom>
              <a:avLst/>
              <a:gdLst/>
              <a:ahLst/>
              <a:cxnLst/>
              <a:rect l="l" t="t" r="r" b="b"/>
              <a:pathLst>
                <a:path w="4841" h="3891" extrusionOk="0">
                  <a:moveTo>
                    <a:pt x="4605" y="0"/>
                  </a:moveTo>
                  <a:cubicBezTo>
                    <a:pt x="4473" y="0"/>
                    <a:pt x="4367" y="107"/>
                    <a:pt x="4367" y="236"/>
                  </a:cubicBezTo>
                  <a:lnTo>
                    <a:pt x="4367" y="2802"/>
                  </a:lnTo>
                  <a:cubicBezTo>
                    <a:pt x="4367" y="3142"/>
                    <a:pt x="4092" y="3419"/>
                    <a:pt x="3752" y="3419"/>
                  </a:cubicBezTo>
                  <a:lnTo>
                    <a:pt x="238" y="3419"/>
                  </a:lnTo>
                  <a:cubicBezTo>
                    <a:pt x="107" y="3419"/>
                    <a:pt x="1" y="3523"/>
                    <a:pt x="1" y="3655"/>
                  </a:cubicBezTo>
                  <a:cubicBezTo>
                    <a:pt x="1" y="3786"/>
                    <a:pt x="107" y="3890"/>
                    <a:pt x="238" y="3890"/>
                  </a:cubicBezTo>
                  <a:lnTo>
                    <a:pt x="3752" y="3890"/>
                  </a:lnTo>
                  <a:cubicBezTo>
                    <a:pt x="4353" y="3890"/>
                    <a:pt x="4840" y="3403"/>
                    <a:pt x="4840" y="2802"/>
                  </a:cubicBezTo>
                  <a:lnTo>
                    <a:pt x="4840" y="236"/>
                  </a:lnTo>
                  <a:cubicBezTo>
                    <a:pt x="4840" y="107"/>
                    <a:pt x="4734" y="0"/>
                    <a:pt x="46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0" name="Google Shape;590;p9"/>
          <p:cNvSpPr txBox="1">
            <a:spLocks noGrp="1"/>
          </p:cNvSpPr>
          <p:nvPr>
            <p:ph type="title"/>
          </p:nvPr>
        </p:nvSpPr>
        <p:spPr>
          <a:xfrm>
            <a:off x="2135550" y="1058588"/>
            <a:ext cx="4872900" cy="1964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500"/>
              <a:buNone/>
              <a:defRPr sz="9600">
                <a:solidFill>
                  <a:schemeClr val="accent1"/>
                </a:solidFill>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591" name="Google Shape;591;p9"/>
          <p:cNvSpPr txBox="1">
            <a:spLocks noGrp="1"/>
          </p:cNvSpPr>
          <p:nvPr>
            <p:ph type="subTitle" idx="1"/>
          </p:nvPr>
        </p:nvSpPr>
        <p:spPr>
          <a:xfrm>
            <a:off x="2135550" y="3064250"/>
            <a:ext cx="4872900" cy="671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2"/>
        </a:solidFill>
        <a:effectLst/>
      </p:bgPr>
    </p:bg>
    <p:spTree>
      <p:nvGrpSpPr>
        <p:cNvPr id="1" name="Shape 594"/>
        <p:cNvGrpSpPr/>
        <p:nvPr/>
      </p:nvGrpSpPr>
      <p:grpSpPr>
        <a:xfrm>
          <a:off x="0" y="0"/>
          <a:ext cx="0" cy="0"/>
          <a:chOff x="0" y="0"/>
          <a:chExt cx="0" cy="0"/>
        </a:xfrm>
      </p:grpSpPr>
      <p:grpSp>
        <p:nvGrpSpPr>
          <p:cNvPr id="595" name="Google Shape;595;p11"/>
          <p:cNvGrpSpPr/>
          <p:nvPr/>
        </p:nvGrpSpPr>
        <p:grpSpPr>
          <a:xfrm>
            <a:off x="0" y="0"/>
            <a:ext cx="9144091" cy="5143648"/>
            <a:chOff x="0" y="0"/>
            <a:chExt cx="7440875" cy="4152456"/>
          </a:xfrm>
        </p:grpSpPr>
        <p:sp>
          <p:nvSpPr>
            <p:cNvPr id="596" name="Google Shape;596;p11"/>
            <p:cNvSpPr/>
            <p:nvPr/>
          </p:nvSpPr>
          <p:spPr>
            <a:xfrm>
              <a:off x="265057"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11"/>
            <p:cNvSpPr/>
            <p:nvPr/>
          </p:nvSpPr>
          <p:spPr>
            <a:xfrm>
              <a:off x="583651"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11"/>
            <p:cNvSpPr/>
            <p:nvPr/>
          </p:nvSpPr>
          <p:spPr>
            <a:xfrm>
              <a:off x="902179"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11"/>
            <p:cNvSpPr/>
            <p:nvPr/>
          </p:nvSpPr>
          <p:spPr>
            <a:xfrm>
              <a:off x="1220641"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11"/>
            <p:cNvSpPr/>
            <p:nvPr/>
          </p:nvSpPr>
          <p:spPr>
            <a:xfrm>
              <a:off x="1539169"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11"/>
            <p:cNvSpPr/>
            <p:nvPr/>
          </p:nvSpPr>
          <p:spPr>
            <a:xfrm>
              <a:off x="1857762" y="0"/>
              <a:ext cx="7414" cy="2884827"/>
            </a:xfrm>
            <a:custGeom>
              <a:avLst/>
              <a:gdLst/>
              <a:ahLst/>
              <a:cxnLst/>
              <a:rect l="l" t="t" r="r" b="b"/>
              <a:pathLst>
                <a:path w="113"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11"/>
            <p:cNvSpPr/>
            <p:nvPr/>
          </p:nvSpPr>
          <p:spPr>
            <a:xfrm>
              <a:off x="2176224"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11"/>
            <p:cNvSpPr/>
            <p:nvPr/>
          </p:nvSpPr>
          <p:spPr>
            <a:xfrm>
              <a:off x="2494752"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11"/>
            <p:cNvSpPr/>
            <p:nvPr/>
          </p:nvSpPr>
          <p:spPr>
            <a:xfrm>
              <a:off x="2813346"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11"/>
            <p:cNvSpPr/>
            <p:nvPr/>
          </p:nvSpPr>
          <p:spPr>
            <a:xfrm>
              <a:off x="3131874"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11"/>
            <p:cNvSpPr/>
            <p:nvPr/>
          </p:nvSpPr>
          <p:spPr>
            <a:xfrm>
              <a:off x="3450336" y="0"/>
              <a:ext cx="7479" cy="2884827"/>
            </a:xfrm>
            <a:custGeom>
              <a:avLst/>
              <a:gdLst/>
              <a:ahLst/>
              <a:cxnLst/>
              <a:rect l="l" t="t" r="r" b="b"/>
              <a:pathLst>
                <a:path w="114"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11"/>
            <p:cNvSpPr/>
            <p:nvPr/>
          </p:nvSpPr>
          <p:spPr>
            <a:xfrm>
              <a:off x="3768929"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11"/>
            <p:cNvSpPr/>
            <p:nvPr/>
          </p:nvSpPr>
          <p:spPr>
            <a:xfrm>
              <a:off x="4087457"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11"/>
            <p:cNvSpPr/>
            <p:nvPr/>
          </p:nvSpPr>
          <p:spPr>
            <a:xfrm>
              <a:off x="4405920"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11"/>
            <p:cNvSpPr/>
            <p:nvPr/>
          </p:nvSpPr>
          <p:spPr>
            <a:xfrm>
              <a:off x="4724447"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11"/>
            <p:cNvSpPr/>
            <p:nvPr/>
          </p:nvSpPr>
          <p:spPr>
            <a:xfrm>
              <a:off x="5043041" y="0"/>
              <a:ext cx="7414" cy="2884827"/>
            </a:xfrm>
            <a:custGeom>
              <a:avLst/>
              <a:gdLst/>
              <a:ahLst/>
              <a:cxnLst/>
              <a:rect l="l" t="t" r="r" b="b"/>
              <a:pathLst>
                <a:path w="113"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11"/>
            <p:cNvSpPr/>
            <p:nvPr/>
          </p:nvSpPr>
          <p:spPr>
            <a:xfrm>
              <a:off x="5361634"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11"/>
            <p:cNvSpPr/>
            <p:nvPr/>
          </p:nvSpPr>
          <p:spPr>
            <a:xfrm>
              <a:off x="5680031" y="0"/>
              <a:ext cx="7545" cy="2884827"/>
            </a:xfrm>
            <a:custGeom>
              <a:avLst/>
              <a:gdLst/>
              <a:ahLst/>
              <a:cxnLst/>
              <a:rect l="l" t="t" r="r" b="b"/>
              <a:pathLst>
                <a:path w="115"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11"/>
            <p:cNvSpPr/>
            <p:nvPr/>
          </p:nvSpPr>
          <p:spPr>
            <a:xfrm>
              <a:off x="5998624" y="0"/>
              <a:ext cx="7348" cy="2884827"/>
            </a:xfrm>
            <a:custGeom>
              <a:avLst/>
              <a:gdLst/>
              <a:ahLst/>
              <a:cxnLst/>
              <a:rect l="l" t="t" r="r" b="b"/>
              <a:pathLst>
                <a:path w="112" h="43971" extrusionOk="0">
                  <a:moveTo>
                    <a:pt x="0" y="1"/>
                  </a:moveTo>
                  <a:lnTo>
                    <a:pt x="0"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11"/>
            <p:cNvSpPr/>
            <p:nvPr/>
          </p:nvSpPr>
          <p:spPr>
            <a:xfrm>
              <a:off x="6317152"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11"/>
            <p:cNvSpPr/>
            <p:nvPr/>
          </p:nvSpPr>
          <p:spPr>
            <a:xfrm>
              <a:off x="6635615" y="0"/>
              <a:ext cx="7479" cy="2884827"/>
            </a:xfrm>
            <a:custGeom>
              <a:avLst/>
              <a:gdLst/>
              <a:ahLst/>
              <a:cxnLst/>
              <a:rect l="l" t="t" r="r" b="b"/>
              <a:pathLst>
                <a:path w="114" h="43971" extrusionOk="0">
                  <a:moveTo>
                    <a:pt x="1" y="1"/>
                  </a:moveTo>
                  <a:lnTo>
                    <a:pt x="1"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11"/>
            <p:cNvSpPr/>
            <p:nvPr/>
          </p:nvSpPr>
          <p:spPr>
            <a:xfrm>
              <a:off x="6954208" y="0"/>
              <a:ext cx="7479" cy="2884827"/>
            </a:xfrm>
            <a:custGeom>
              <a:avLst/>
              <a:gdLst/>
              <a:ahLst/>
              <a:cxnLst/>
              <a:rect l="l" t="t" r="r" b="b"/>
              <a:pathLst>
                <a:path w="114" h="43971" extrusionOk="0">
                  <a:moveTo>
                    <a:pt x="0" y="1"/>
                  </a:moveTo>
                  <a:lnTo>
                    <a:pt x="0" y="43970"/>
                  </a:lnTo>
                  <a:lnTo>
                    <a:pt x="114" y="43970"/>
                  </a:lnTo>
                  <a:lnTo>
                    <a:pt x="1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11"/>
            <p:cNvSpPr/>
            <p:nvPr/>
          </p:nvSpPr>
          <p:spPr>
            <a:xfrm>
              <a:off x="7272736" y="0"/>
              <a:ext cx="7414" cy="2884827"/>
            </a:xfrm>
            <a:custGeom>
              <a:avLst/>
              <a:gdLst/>
              <a:ahLst/>
              <a:cxnLst/>
              <a:rect l="l" t="t" r="r" b="b"/>
              <a:pathLst>
                <a:path w="113" h="43971" extrusionOk="0">
                  <a:moveTo>
                    <a:pt x="1" y="1"/>
                  </a:moveTo>
                  <a:lnTo>
                    <a:pt x="1" y="43970"/>
                  </a:lnTo>
                  <a:lnTo>
                    <a:pt x="112" y="43970"/>
                  </a:lnTo>
                  <a:lnTo>
                    <a:pt x="112"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11"/>
            <p:cNvSpPr/>
            <p:nvPr/>
          </p:nvSpPr>
          <p:spPr>
            <a:xfrm>
              <a:off x="0" y="70857"/>
              <a:ext cx="7440875" cy="7479"/>
            </a:xfrm>
            <a:custGeom>
              <a:avLst/>
              <a:gdLst/>
              <a:ahLst/>
              <a:cxnLst/>
              <a:rect l="l" t="t" r="r" b="b"/>
              <a:pathLst>
                <a:path w="113415" h="114" extrusionOk="0">
                  <a:moveTo>
                    <a:pt x="0" y="0"/>
                  </a:moveTo>
                  <a:lnTo>
                    <a:pt x="0" y="114"/>
                  </a:lnTo>
                  <a:lnTo>
                    <a:pt x="113414" y="114"/>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11"/>
            <p:cNvSpPr/>
            <p:nvPr/>
          </p:nvSpPr>
          <p:spPr>
            <a:xfrm>
              <a:off x="0" y="374885"/>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11"/>
            <p:cNvSpPr/>
            <p:nvPr/>
          </p:nvSpPr>
          <p:spPr>
            <a:xfrm>
              <a:off x="0" y="678783"/>
              <a:ext cx="7440875" cy="7479"/>
            </a:xfrm>
            <a:custGeom>
              <a:avLst/>
              <a:gdLst/>
              <a:ahLst/>
              <a:cxnLst/>
              <a:rect l="l" t="t" r="r" b="b"/>
              <a:pathLst>
                <a:path w="113415" h="114" extrusionOk="0">
                  <a:moveTo>
                    <a:pt x="0" y="0"/>
                  </a:moveTo>
                  <a:lnTo>
                    <a:pt x="0" y="114"/>
                  </a:lnTo>
                  <a:lnTo>
                    <a:pt x="113414" y="114"/>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11"/>
            <p:cNvSpPr/>
            <p:nvPr/>
          </p:nvSpPr>
          <p:spPr>
            <a:xfrm>
              <a:off x="0" y="982811"/>
              <a:ext cx="7440875" cy="7414"/>
            </a:xfrm>
            <a:custGeom>
              <a:avLst/>
              <a:gdLst/>
              <a:ahLst/>
              <a:cxnLst/>
              <a:rect l="l" t="t" r="r" b="b"/>
              <a:pathLst>
                <a:path w="113415" h="113"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11"/>
            <p:cNvSpPr/>
            <p:nvPr/>
          </p:nvSpPr>
          <p:spPr>
            <a:xfrm>
              <a:off x="0" y="1286708"/>
              <a:ext cx="7440875" cy="7545"/>
            </a:xfrm>
            <a:custGeom>
              <a:avLst/>
              <a:gdLst/>
              <a:ahLst/>
              <a:cxnLst/>
              <a:rect l="l" t="t" r="r" b="b"/>
              <a:pathLst>
                <a:path w="113415" h="115" extrusionOk="0">
                  <a:moveTo>
                    <a:pt x="0" y="1"/>
                  </a:moveTo>
                  <a:lnTo>
                    <a:pt x="0" y="114"/>
                  </a:lnTo>
                  <a:lnTo>
                    <a:pt x="113414" y="114"/>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11"/>
            <p:cNvSpPr/>
            <p:nvPr/>
          </p:nvSpPr>
          <p:spPr>
            <a:xfrm>
              <a:off x="0" y="1590737"/>
              <a:ext cx="7440875" cy="7414"/>
            </a:xfrm>
            <a:custGeom>
              <a:avLst/>
              <a:gdLst/>
              <a:ahLst/>
              <a:cxnLst/>
              <a:rect l="l" t="t" r="r" b="b"/>
              <a:pathLst>
                <a:path w="113415" h="113" extrusionOk="0">
                  <a:moveTo>
                    <a:pt x="0" y="1"/>
                  </a:moveTo>
                  <a:lnTo>
                    <a:pt x="0" y="112"/>
                  </a:lnTo>
                  <a:lnTo>
                    <a:pt x="113414" y="112"/>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11"/>
            <p:cNvSpPr/>
            <p:nvPr/>
          </p:nvSpPr>
          <p:spPr>
            <a:xfrm>
              <a:off x="0" y="1894700"/>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11"/>
            <p:cNvSpPr/>
            <p:nvPr/>
          </p:nvSpPr>
          <p:spPr>
            <a:xfrm>
              <a:off x="0" y="2198597"/>
              <a:ext cx="7440875" cy="7479"/>
            </a:xfrm>
            <a:custGeom>
              <a:avLst/>
              <a:gdLst/>
              <a:ahLst/>
              <a:cxnLst/>
              <a:rect l="l" t="t" r="r" b="b"/>
              <a:pathLst>
                <a:path w="113415" h="114" extrusionOk="0">
                  <a:moveTo>
                    <a:pt x="0" y="0"/>
                  </a:moveTo>
                  <a:lnTo>
                    <a:pt x="0" y="114"/>
                  </a:lnTo>
                  <a:lnTo>
                    <a:pt x="113414" y="114"/>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11"/>
            <p:cNvSpPr/>
            <p:nvPr/>
          </p:nvSpPr>
          <p:spPr>
            <a:xfrm>
              <a:off x="0" y="2502625"/>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11"/>
            <p:cNvSpPr/>
            <p:nvPr/>
          </p:nvSpPr>
          <p:spPr>
            <a:xfrm>
              <a:off x="0" y="2806523"/>
              <a:ext cx="7440875" cy="7479"/>
            </a:xfrm>
            <a:custGeom>
              <a:avLst/>
              <a:gdLst/>
              <a:ahLst/>
              <a:cxnLst/>
              <a:rect l="l" t="t" r="r" b="b"/>
              <a:pathLst>
                <a:path w="113415" h="114" extrusionOk="0">
                  <a:moveTo>
                    <a:pt x="0" y="1"/>
                  </a:moveTo>
                  <a:lnTo>
                    <a:pt x="0" y="114"/>
                  </a:lnTo>
                  <a:lnTo>
                    <a:pt x="113414" y="114"/>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11"/>
            <p:cNvSpPr/>
            <p:nvPr/>
          </p:nvSpPr>
          <p:spPr>
            <a:xfrm>
              <a:off x="265057"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11"/>
            <p:cNvSpPr/>
            <p:nvPr/>
          </p:nvSpPr>
          <p:spPr>
            <a:xfrm>
              <a:off x="583651"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11"/>
            <p:cNvSpPr/>
            <p:nvPr/>
          </p:nvSpPr>
          <p:spPr>
            <a:xfrm>
              <a:off x="902179"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11"/>
            <p:cNvSpPr/>
            <p:nvPr/>
          </p:nvSpPr>
          <p:spPr>
            <a:xfrm>
              <a:off x="1220641"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11"/>
            <p:cNvSpPr/>
            <p:nvPr/>
          </p:nvSpPr>
          <p:spPr>
            <a:xfrm>
              <a:off x="1539169"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11"/>
            <p:cNvSpPr/>
            <p:nvPr/>
          </p:nvSpPr>
          <p:spPr>
            <a:xfrm>
              <a:off x="1857762" y="2431703"/>
              <a:ext cx="7414" cy="1720754"/>
            </a:xfrm>
            <a:custGeom>
              <a:avLst/>
              <a:gdLst/>
              <a:ahLst/>
              <a:cxnLst/>
              <a:rect l="l" t="t" r="r" b="b"/>
              <a:pathLst>
                <a:path w="113"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11"/>
            <p:cNvSpPr/>
            <p:nvPr/>
          </p:nvSpPr>
          <p:spPr>
            <a:xfrm>
              <a:off x="2176224"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11"/>
            <p:cNvSpPr/>
            <p:nvPr/>
          </p:nvSpPr>
          <p:spPr>
            <a:xfrm>
              <a:off x="2494752"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11"/>
            <p:cNvSpPr/>
            <p:nvPr/>
          </p:nvSpPr>
          <p:spPr>
            <a:xfrm>
              <a:off x="2813346"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11"/>
            <p:cNvSpPr/>
            <p:nvPr/>
          </p:nvSpPr>
          <p:spPr>
            <a:xfrm>
              <a:off x="3131874"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11"/>
            <p:cNvSpPr/>
            <p:nvPr/>
          </p:nvSpPr>
          <p:spPr>
            <a:xfrm>
              <a:off x="3450336" y="2431703"/>
              <a:ext cx="7479" cy="1720754"/>
            </a:xfrm>
            <a:custGeom>
              <a:avLst/>
              <a:gdLst/>
              <a:ahLst/>
              <a:cxnLst/>
              <a:rect l="l" t="t" r="r" b="b"/>
              <a:pathLst>
                <a:path w="114"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11"/>
            <p:cNvSpPr/>
            <p:nvPr/>
          </p:nvSpPr>
          <p:spPr>
            <a:xfrm>
              <a:off x="3768929"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11"/>
            <p:cNvSpPr/>
            <p:nvPr/>
          </p:nvSpPr>
          <p:spPr>
            <a:xfrm>
              <a:off x="4087457"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11"/>
            <p:cNvSpPr/>
            <p:nvPr/>
          </p:nvSpPr>
          <p:spPr>
            <a:xfrm>
              <a:off x="4405920"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11"/>
            <p:cNvSpPr/>
            <p:nvPr/>
          </p:nvSpPr>
          <p:spPr>
            <a:xfrm>
              <a:off x="4724447"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11"/>
            <p:cNvSpPr/>
            <p:nvPr/>
          </p:nvSpPr>
          <p:spPr>
            <a:xfrm>
              <a:off x="5043041" y="2431703"/>
              <a:ext cx="7414" cy="1720754"/>
            </a:xfrm>
            <a:custGeom>
              <a:avLst/>
              <a:gdLst/>
              <a:ahLst/>
              <a:cxnLst/>
              <a:rect l="l" t="t" r="r" b="b"/>
              <a:pathLst>
                <a:path w="113"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11"/>
            <p:cNvSpPr/>
            <p:nvPr/>
          </p:nvSpPr>
          <p:spPr>
            <a:xfrm>
              <a:off x="5361634"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11"/>
            <p:cNvSpPr/>
            <p:nvPr/>
          </p:nvSpPr>
          <p:spPr>
            <a:xfrm>
              <a:off x="5680031" y="2431703"/>
              <a:ext cx="7545" cy="1720754"/>
            </a:xfrm>
            <a:custGeom>
              <a:avLst/>
              <a:gdLst/>
              <a:ahLst/>
              <a:cxnLst/>
              <a:rect l="l" t="t" r="r" b="b"/>
              <a:pathLst>
                <a:path w="115"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11"/>
            <p:cNvSpPr/>
            <p:nvPr/>
          </p:nvSpPr>
          <p:spPr>
            <a:xfrm>
              <a:off x="5998624" y="2431703"/>
              <a:ext cx="7348" cy="1720754"/>
            </a:xfrm>
            <a:custGeom>
              <a:avLst/>
              <a:gdLst/>
              <a:ahLst/>
              <a:cxnLst/>
              <a:rect l="l" t="t" r="r" b="b"/>
              <a:pathLst>
                <a:path w="112" h="26228" extrusionOk="0">
                  <a:moveTo>
                    <a:pt x="0" y="0"/>
                  </a:moveTo>
                  <a:lnTo>
                    <a:pt x="0"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11"/>
            <p:cNvSpPr/>
            <p:nvPr/>
          </p:nvSpPr>
          <p:spPr>
            <a:xfrm>
              <a:off x="6317152"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11"/>
            <p:cNvSpPr/>
            <p:nvPr/>
          </p:nvSpPr>
          <p:spPr>
            <a:xfrm>
              <a:off x="6635615" y="2431703"/>
              <a:ext cx="7479" cy="1720754"/>
            </a:xfrm>
            <a:custGeom>
              <a:avLst/>
              <a:gdLst/>
              <a:ahLst/>
              <a:cxnLst/>
              <a:rect l="l" t="t" r="r" b="b"/>
              <a:pathLst>
                <a:path w="114" h="26228" extrusionOk="0">
                  <a:moveTo>
                    <a:pt x="1" y="0"/>
                  </a:moveTo>
                  <a:lnTo>
                    <a:pt x="1"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11"/>
            <p:cNvSpPr/>
            <p:nvPr/>
          </p:nvSpPr>
          <p:spPr>
            <a:xfrm>
              <a:off x="6954208" y="2431703"/>
              <a:ext cx="7479" cy="1720754"/>
            </a:xfrm>
            <a:custGeom>
              <a:avLst/>
              <a:gdLst/>
              <a:ahLst/>
              <a:cxnLst/>
              <a:rect l="l" t="t" r="r" b="b"/>
              <a:pathLst>
                <a:path w="114" h="26228" extrusionOk="0">
                  <a:moveTo>
                    <a:pt x="0" y="0"/>
                  </a:moveTo>
                  <a:lnTo>
                    <a:pt x="0" y="26227"/>
                  </a:lnTo>
                  <a:lnTo>
                    <a:pt x="114" y="26227"/>
                  </a:lnTo>
                  <a:lnTo>
                    <a:pt x="1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11"/>
            <p:cNvSpPr/>
            <p:nvPr/>
          </p:nvSpPr>
          <p:spPr>
            <a:xfrm>
              <a:off x="7272736" y="2431703"/>
              <a:ext cx="7414" cy="1720754"/>
            </a:xfrm>
            <a:custGeom>
              <a:avLst/>
              <a:gdLst/>
              <a:ahLst/>
              <a:cxnLst/>
              <a:rect l="l" t="t" r="r" b="b"/>
              <a:pathLst>
                <a:path w="113" h="26228" extrusionOk="0">
                  <a:moveTo>
                    <a:pt x="1" y="0"/>
                  </a:moveTo>
                  <a:lnTo>
                    <a:pt x="1" y="26227"/>
                  </a:lnTo>
                  <a:lnTo>
                    <a:pt x="112" y="26227"/>
                  </a:lnTo>
                  <a:lnTo>
                    <a:pt x="112"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11"/>
            <p:cNvSpPr/>
            <p:nvPr/>
          </p:nvSpPr>
          <p:spPr>
            <a:xfrm>
              <a:off x="0" y="2502494"/>
              <a:ext cx="7440875" cy="7479"/>
            </a:xfrm>
            <a:custGeom>
              <a:avLst/>
              <a:gdLst/>
              <a:ahLst/>
              <a:cxnLst/>
              <a:rect l="l" t="t" r="r" b="b"/>
              <a:pathLst>
                <a:path w="113415" h="114" extrusionOk="0">
                  <a:moveTo>
                    <a:pt x="0" y="1"/>
                  </a:moveTo>
                  <a:lnTo>
                    <a:pt x="0" y="114"/>
                  </a:lnTo>
                  <a:lnTo>
                    <a:pt x="113414" y="114"/>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11"/>
            <p:cNvSpPr/>
            <p:nvPr/>
          </p:nvSpPr>
          <p:spPr>
            <a:xfrm>
              <a:off x="0" y="2806523"/>
              <a:ext cx="7440875" cy="7414"/>
            </a:xfrm>
            <a:custGeom>
              <a:avLst/>
              <a:gdLst/>
              <a:ahLst/>
              <a:cxnLst/>
              <a:rect l="l" t="t" r="r" b="b"/>
              <a:pathLst>
                <a:path w="113415" h="113" extrusionOk="0">
                  <a:moveTo>
                    <a:pt x="0" y="1"/>
                  </a:moveTo>
                  <a:lnTo>
                    <a:pt x="0" y="112"/>
                  </a:lnTo>
                  <a:lnTo>
                    <a:pt x="113414" y="112"/>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11"/>
            <p:cNvSpPr/>
            <p:nvPr/>
          </p:nvSpPr>
          <p:spPr>
            <a:xfrm>
              <a:off x="0" y="3110420"/>
              <a:ext cx="7440875" cy="7545"/>
            </a:xfrm>
            <a:custGeom>
              <a:avLst/>
              <a:gdLst/>
              <a:ahLst/>
              <a:cxnLst/>
              <a:rect l="l" t="t" r="r" b="b"/>
              <a:pathLst>
                <a:path w="113415" h="115" extrusionOk="0">
                  <a:moveTo>
                    <a:pt x="0" y="1"/>
                  </a:moveTo>
                  <a:lnTo>
                    <a:pt x="0" y="114"/>
                  </a:lnTo>
                  <a:lnTo>
                    <a:pt x="113414" y="114"/>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11"/>
            <p:cNvSpPr/>
            <p:nvPr/>
          </p:nvSpPr>
          <p:spPr>
            <a:xfrm>
              <a:off x="0" y="3414448"/>
              <a:ext cx="7440875" cy="7414"/>
            </a:xfrm>
            <a:custGeom>
              <a:avLst/>
              <a:gdLst/>
              <a:ahLst/>
              <a:cxnLst/>
              <a:rect l="l" t="t" r="r" b="b"/>
              <a:pathLst>
                <a:path w="113415" h="113" extrusionOk="0">
                  <a:moveTo>
                    <a:pt x="0" y="1"/>
                  </a:moveTo>
                  <a:lnTo>
                    <a:pt x="0" y="112"/>
                  </a:lnTo>
                  <a:lnTo>
                    <a:pt x="113414" y="112"/>
                  </a:lnTo>
                  <a:lnTo>
                    <a:pt x="113414" y="1"/>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11"/>
            <p:cNvSpPr/>
            <p:nvPr/>
          </p:nvSpPr>
          <p:spPr>
            <a:xfrm>
              <a:off x="0" y="3718411"/>
              <a:ext cx="7440875" cy="7479"/>
            </a:xfrm>
            <a:custGeom>
              <a:avLst/>
              <a:gdLst/>
              <a:ahLst/>
              <a:cxnLst/>
              <a:rect l="l" t="t" r="r" b="b"/>
              <a:pathLst>
                <a:path w="113415" h="114" extrusionOk="0">
                  <a:moveTo>
                    <a:pt x="0" y="0"/>
                  </a:moveTo>
                  <a:lnTo>
                    <a:pt x="0" y="113"/>
                  </a:lnTo>
                  <a:lnTo>
                    <a:pt x="113414" y="113"/>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11"/>
            <p:cNvSpPr/>
            <p:nvPr/>
          </p:nvSpPr>
          <p:spPr>
            <a:xfrm>
              <a:off x="0" y="4022440"/>
              <a:ext cx="7440875" cy="7348"/>
            </a:xfrm>
            <a:custGeom>
              <a:avLst/>
              <a:gdLst/>
              <a:ahLst/>
              <a:cxnLst/>
              <a:rect l="l" t="t" r="r" b="b"/>
              <a:pathLst>
                <a:path w="113415" h="112" extrusionOk="0">
                  <a:moveTo>
                    <a:pt x="0" y="0"/>
                  </a:moveTo>
                  <a:lnTo>
                    <a:pt x="0" y="112"/>
                  </a:lnTo>
                  <a:lnTo>
                    <a:pt x="113414" y="112"/>
                  </a:lnTo>
                  <a:lnTo>
                    <a:pt x="113414" y="0"/>
                  </a:lnTo>
                  <a:close/>
                </a:path>
              </a:pathLst>
            </a:custGeom>
            <a:solidFill>
              <a:schemeClr val="hlink">
                <a:alpha val="120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 name="Google Shape;658;p11"/>
          <p:cNvGrpSpPr/>
          <p:nvPr/>
        </p:nvGrpSpPr>
        <p:grpSpPr>
          <a:xfrm>
            <a:off x="502465" y="399924"/>
            <a:ext cx="8139069" cy="4343656"/>
            <a:chOff x="916986" y="2500875"/>
            <a:chExt cx="2280618" cy="1217119"/>
          </a:xfrm>
        </p:grpSpPr>
        <p:sp>
          <p:nvSpPr>
            <p:cNvPr id="659" name="Google Shape;659;p11"/>
            <p:cNvSpPr/>
            <p:nvPr/>
          </p:nvSpPr>
          <p:spPr>
            <a:xfrm>
              <a:off x="930568" y="2514572"/>
              <a:ext cx="105996" cy="1189768"/>
            </a:xfrm>
            <a:custGeom>
              <a:avLst/>
              <a:gdLst/>
              <a:ahLst/>
              <a:cxnLst/>
              <a:rect l="l" t="t" r="r" b="b"/>
              <a:pathLst>
                <a:path w="1834" h="20586" extrusionOk="0">
                  <a:moveTo>
                    <a:pt x="1147" y="1"/>
                  </a:moveTo>
                  <a:cubicBezTo>
                    <a:pt x="515" y="1"/>
                    <a:pt x="1" y="509"/>
                    <a:pt x="1" y="1139"/>
                  </a:cubicBezTo>
                  <a:lnTo>
                    <a:pt x="1" y="1854"/>
                  </a:lnTo>
                  <a:cubicBezTo>
                    <a:pt x="440" y="1854"/>
                    <a:pt x="796" y="2209"/>
                    <a:pt x="796" y="2645"/>
                  </a:cubicBezTo>
                  <a:cubicBezTo>
                    <a:pt x="796" y="3081"/>
                    <a:pt x="440" y="3433"/>
                    <a:pt x="1" y="3433"/>
                  </a:cubicBezTo>
                  <a:lnTo>
                    <a:pt x="1" y="4390"/>
                  </a:lnTo>
                  <a:cubicBezTo>
                    <a:pt x="440" y="4390"/>
                    <a:pt x="796" y="4745"/>
                    <a:pt x="796" y="5181"/>
                  </a:cubicBezTo>
                  <a:cubicBezTo>
                    <a:pt x="796" y="5615"/>
                    <a:pt x="440" y="5969"/>
                    <a:pt x="1" y="5969"/>
                  </a:cubicBezTo>
                  <a:lnTo>
                    <a:pt x="1" y="6924"/>
                  </a:lnTo>
                  <a:cubicBezTo>
                    <a:pt x="440" y="6924"/>
                    <a:pt x="796" y="7281"/>
                    <a:pt x="796" y="7717"/>
                  </a:cubicBezTo>
                  <a:cubicBezTo>
                    <a:pt x="796" y="8151"/>
                    <a:pt x="440" y="8505"/>
                    <a:pt x="1" y="8505"/>
                  </a:cubicBezTo>
                  <a:lnTo>
                    <a:pt x="1" y="9460"/>
                  </a:lnTo>
                  <a:cubicBezTo>
                    <a:pt x="440" y="9460"/>
                    <a:pt x="796" y="9815"/>
                    <a:pt x="796" y="10251"/>
                  </a:cubicBezTo>
                  <a:cubicBezTo>
                    <a:pt x="796" y="10687"/>
                    <a:pt x="440" y="11041"/>
                    <a:pt x="1" y="11041"/>
                  </a:cubicBezTo>
                  <a:lnTo>
                    <a:pt x="1" y="11996"/>
                  </a:lnTo>
                  <a:cubicBezTo>
                    <a:pt x="440" y="11996"/>
                    <a:pt x="796" y="12351"/>
                    <a:pt x="796" y="12787"/>
                  </a:cubicBezTo>
                  <a:cubicBezTo>
                    <a:pt x="796" y="13222"/>
                    <a:pt x="440" y="13575"/>
                    <a:pt x="1" y="13575"/>
                  </a:cubicBezTo>
                  <a:lnTo>
                    <a:pt x="1" y="14532"/>
                  </a:lnTo>
                  <a:cubicBezTo>
                    <a:pt x="440" y="14532"/>
                    <a:pt x="796" y="14886"/>
                    <a:pt x="796" y="15322"/>
                  </a:cubicBezTo>
                  <a:cubicBezTo>
                    <a:pt x="796" y="15758"/>
                    <a:pt x="440" y="16111"/>
                    <a:pt x="1" y="16111"/>
                  </a:cubicBezTo>
                  <a:lnTo>
                    <a:pt x="1" y="17068"/>
                  </a:lnTo>
                  <a:cubicBezTo>
                    <a:pt x="440" y="17068"/>
                    <a:pt x="796" y="17422"/>
                    <a:pt x="796" y="17856"/>
                  </a:cubicBezTo>
                  <a:cubicBezTo>
                    <a:pt x="796" y="18292"/>
                    <a:pt x="440" y="18647"/>
                    <a:pt x="1" y="18647"/>
                  </a:cubicBezTo>
                  <a:lnTo>
                    <a:pt x="1" y="19448"/>
                  </a:lnTo>
                  <a:cubicBezTo>
                    <a:pt x="1" y="20077"/>
                    <a:pt x="515" y="20586"/>
                    <a:pt x="1147" y="20586"/>
                  </a:cubicBezTo>
                  <a:lnTo>
                    <a:pt x="1833" y="20586"/>
                  </a:lnTo>
                  <a:lnTo>
                    <a:pt x="183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11"/>
            <p:cNvSpPr/>
            <p:nvPr/>
          </p:nvSpPr>
          <p:spPr>
            <a:xfrm>
              <a:off x="1036508" y="2514572"/>
              <a:ext cx="2147431" cy="1189768"/>
            </a:xfrm>
            <a:custGeom>
              <a:avLst/>
              <a:gdLst/>
              <a:ahLst/>
              <a:cxnLst/>
              <a:rect l="l" t="t" r="r" b="b"/>
              <a:pathLst>
                <a:path w="37156" h="20586" extrusionOk="0">
                  <a:moveTo>
                    <a:pt x="0" y="1"/>
                  </a:moveTo>
                  <a:lnTo>
                    <a:pt x="0" y="20586"/>
                  </a:lnTo>
                  <a:lnTo>
                    <a:pt x="36303" y="20586"/>
                  </a:lnTo>
                  <a:cubicBezTo>
                    <a:pt x="36773" y="20586"/>
                    <a:pt x="37156" y="20205"/>
                    <a:pt x="37156" y="19733"/>
                  </a:cubicBezTo>
                  <a:lnTo>
                    <a:pt x="37156" y="851"/>
                  </a:lnTo>
                  <a:cubicBezTo>
                    <a:pt x="37156" y="382"/>
                    <a:pt x="36773" y="1"/>
                    <a:pt x="363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11"/>
            <p:cNvSpPr/>
            <p:nvPr/>
          </p:nvSpPr>
          <p:spPr>
            <a:xfrm>
              <a:off x="916986" y="2500875"/>
              <a:ext cx="93570" cy="139459"/>
            </a:xfrm>
            <a:custGeom>
              <a:avLst/>
              <a:gdLst/>
              <a:ahLst/>
              <a:cxnLst/>
              <a:rect l="l" t="t" r="r" b="b"/>
              <a:pathLst>
                <a:path w="1619" h="2413" extrusionOk="0">
                  <a:moveTo>
                    <a:pt x="1382" y="0"/>
                  </a:moveTo>
                  <a:cubicBezTo>
                    <a:pt x="620" y="0"/>
                    <a:pt x="0" y="617"/>
                    <a:pt x="0" y="1376"/>
                  </a:cubicBezTo>
                  <a:lnTo>
                    <a:pt x="0" y="2177"/>
                  </a:lnTo>
                  <a:cubicBezTo>
                    <a:pt x="0" y="2308"/>
                    <a:pt x="106" y="2412"/>
                    <a:pt x="236" y="2412"/>
                  </a:cubicBezTo>
                  <a:cubicBezTo>
                    <a:pt x="367" y="2412"/>
                    <a:pt x="473" y="2308"/>
                    <a:pt x="473" y="2177"/>
                  </a:cubicBezTo>
                  <a:lnTo>
                    <a:pt x="473" y="1376"/>
                  </a:lnTo>
                  <a:cubicBezTo>
                    <a:pt x="473" y="878"/>
                    <a:pt x="881" y="474"/>
                    <a:pt x="1382" y="474"/>
                  </a:cubicBezTo>
                  <a:cubicBezTo>
                    <a:pt x="1512" y="474"/>
                    <a:pt x="1618" y="367"/>
                    <a:pt x="1618" y="238"/>
                  </a:cubicBezTo>
                  <a:cubicBezTo>
                    <a:pt x="1618" y="107"/>
                    <a:pt x="1512" y="0"/>
                    <a:pt x="13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11"/>
            <p:cNvSpPr/>
            <p:nvPr/>
          </p:nvSpPr>
          <p:spPr>
            <a:xfrm>
              <a:off x="916986" y="3578650"/>
              <a:ext cx="133160" cy="139344"/>
            </a:xfrm>
            <a:custGeom>
              <a:avLst/>
              <a:gdLst/>
              <a:ahLst/>
              <a:cxnLst/>
              <a:rect l="l" t="t" r="r" b="b"/>
              <a:pathLst>
                <a:path w="2304" h="2411" extrusionOk="0">
                  <a:moveTo>
                    <a:pt x="236" y="0"/>
                  </a:moveTo>
                  <a:cubicBezTo>
                    <a:pt x="106" y="0"/>
                    <a:pt x="0" y="106"/>
                    <a:pt x="0" y="236"/>
                  </a:cubicBezTo>
                  <a:lnTo>
                    <a:pt x="0" y="1037"/>
                  </a:lnTo>
                  <a:cubicBezTo>
                    <a:pt x="0" y="1795"/>
                    <a:pt x="620" y="2410"/>
                    <a:pt x="1382" y="2410"/>
                  </a:cubicBezTo>
                  <a:lnTo>
                    <a:pt x="2068" y="2410"/>
                  </a:lnTo>
                  <a:cubicBezTo>
                    <a:pt x="2199" y="2410"/>
                    <a:pt x="2304" y="2306"/>
                    <a:pt x="2304" y="2175"/>
                  </a:cubicBezTo>
                  <a:cubicBezTo>
                    <a:pt x="2304" y="2043"/>
                    <a:pt x="2199" y="1939"/>
                    <a:pt x="2068" y="1939"/>
                  </a:cubicBezTo>
                  <a:lnTo>
                    <a:pt x="1382" y="1939"/>
                  </a:lnTo>
                  <a:cubicBezTo>
                    <a:pt x="881" y="1939"/>
                    <a:pt x="473" y="1535"/>
                    <a:pt x="473" y="1037"/>
                  </a:cubicBezTo>
                  <a:lnTo>
                    <a:pt x="473" y="236"/>
                  </a:lnTo>
                  <a:cubicBezTo>
                    <a:pt x="473" y="106"/>
                    <a:pt x="367" y="0"/>
                    <a:pt x="2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11"/>
            <p:cNvSpPr/>
            <p:nvPr/>
          </p:nvSpPr>
          <p:spPr>
            <a:xfrm>
              <a:off x="2917819" y="3493113"/>
              <a:ext cx="279786" cy="224880"/>
            </a:xfrm>
            <a:custGeom>
              <a:avLst/>
              <a:gdLst/>
              <a:ahLst/>
              <a:cxnLst/>
              <a:rect l="l" t="t" r="r" b="b"/>
              <a:pathLst>
                <a:path w="4841" h="3891" extrusionOk="0">
                  <a:moveTo>
                    <a:pt x="4605" y="0"/>
                  </a:moveTo>
                  <a:cubicBezTo>
                    <a:pt x="4473" y="0"/>
                    <a:pt x="4367" y="107"/>
                    <a:pt x="4367" y="236"/>
                  </a:cubicBezTo>
                  <a:lnTo>
                    <a:pt x="4367" y="2802"/>
                  </a:lnTo>
                  <a:cubicBezTo>
                    <a:pt x="4367" y="3142"/>
                    <a:pt x="4092" y="3419"/>
                    <a:pt x="3752" y="3419"/>
                  </a:cubicBezTo>
                  <a:lnTo>
                    <a:pt x="238" y="3419"/>
                  </a:lnTo>
                  <a:cubicBezTo>
                    <a:pt x="107" y="3419"/>
                    <a:pt x="1" y="3523"/>
                    <a:pt x="1" y="3655"/>
                  </a:cubicBezTo>
                  <a:cubicBezTo>
                    <a:pt x="1" y="3786"/>
                    <a:pt x="107" y="3890"/>
                    <a:pt x="238" y="3890"/>
                  </a:cubicBezTo>
                  <a:lnTo>
                    <a:pt x="3752" y="3890"/>
                  </a:lnTo>
                  <a:cubicBezTo>
                    <a:pt x="4353" y="3890"/>
                    <a:pt x="4840" y="3403"/>
                    <a:pt x="4840" y="2802"/>
                  </a:cubicBezTo>
                  <a:lnTo>
                    <a:pt x="4840" y="236"/>
                  </a:lnTo>
                  <a:cubicBezTo>
                    <a:pt x="4840" y="107"/>
                    <a:pt x="4734" y="0"/>
                    <a:pt x="46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4" name="Google Shape;664;p11"/>
          <p:cNvSpPr txBox="1">
            <a:spLocks noGrp="1"/>
          </p:cNvSpPr>
          <p:nvPr>
            <p:ph type="title" hasCustomPrompt="1"/>
          </p:nvPr>
        </p:nvSpPr>
        <p:spPr>
          <a:xfrm>
            <a:off x="1284000" y="1092213"/>
            <a:ext cx="6576000" cy="1297500"/>
          </a:xfrm>
          <a:prstGeom prst="rect">
            <a:avLst/>
          </a:prstGeom>
        </p:spPr>
        <p:txBody>
          <a:bodyPr spcFirstLastPara="1" wrap="square" lIns="91425" tIns="91425" rIns="91425" bIns="91425" anchor="t" anchorCtr="0">
            <a:noAutofit/>
          </a:bodyPr>
          <a:lstStyle>
            <a:lvl1pPr lvl="0" algn="ctr">
              <a:spcBef>
                <a:spcPts val="0"/>
              </a:spcBef>
              <a:spcAft>
                <a:spcPts val="0"/>
              </a:spcAft>
              <a:buSzPts val="9600"/>
              <a:buNone/>
              <a:defRPr sz="7200">
                <a:solidFill>
                  <a:schemeClr val="accent1"/>
                </a:solidFill>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665" name="Google Shape;665;p11"/>
          <p:cNvSpPr txBox="1">
            <a:spLocks noGrp="1"/>
          </p:cNvSpPr>
          <p:nvPr>
            <p:ph type="subTitle" idx="1"/>
          </p:nvPr>
        </p:nvSpPr>
        <p:spPr>
          <a:xfrm>
            <a:off x="1284000" y="2446775"/>
            <a:ext cx="6576000" cy="497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sz="1900">
                <a:highlight>
                  <a:schemeClr val="dk2"/>
                </a:highlight>
              </a:defRPr>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500"/>
              <a:buFont typeface="Varela Round"/>
              <a:buNone/>
              <a:defRPr sz="3500" b="1">
                <a:solidFill>
                  <a:schemeClr val="dk1"/>
                </a:solidFill>
                <a:latin typeface="Varela Round"/>
                <a:ea typeface="Varela Round"/>
                <a:cs typeface="Varela Round"/>
                <a:sym typeface="Varela Round"/>
              </a:defRPr>
            </a:lvl1pPr>
            <a:lvl2pPr lvl="1" rtl="0">
              <a:spcBef>
                <a:spcPts val="0"/>
              </a:spcBef>
              <a:spcAft>
                <a:spcPts val="0"/>
              </a:spcAft>
              <a:buClr>
                <a:schemeClr val="dk1"/>
              </a:buClr>
              <a:buSzPts val="3500"/>
              <a:buFont typeface="DM Sans"/>
              <a:buNone/>
              <a:defRPr sz="3500" b="1">
                <a:solidFill>
                  <a:schemeClr val="dk1"/>
                </a:solidFill>
                <a:latin typeface="DM Sans"/>
                <a:ea typeface="DM Sans"/>
                <a:cs typeface="DM Sans"/>
                <a:sym typeface="DM Sans"/>
              </a:defRPr>
            </a:lvl2pPr>
            <a:lvl3pPr lvl="2" rtl="0">
              <a:spcBef>
                <a:spcPts val="0"/>
              </a:spcBef>
              <a:spcAft>
                <a:spcPts val="0"/>
              </a:spcAft>
              <a:buClr>
                <a:schemeClr val="dk1"/>
              </a:buClr>
              <a:buSzPts val="3500"/>
              <a:buFont typeface="DM Sans"/>
              <a:buNone/>
              <a:defRPr sz="3500" b="1">
                <a:solidFill>
                  <a:schemeClr val="dk1"/>
                </a:solidFill>
                <a:latin typeface="DM Sans"/>
                <a:ea typeface="DM Sans"/>
                <a:cs typeface="DM Sans"/>
                <a:sym typeface="DM Sans"/>
              </a:defRPr>
            </a:lvl3pPr>
            <a:lvl4pPr lvl="3" rtl="0">
              <a:spcBef>
                <a:spcPts val="0"/>
              </a:spcBef>
              <a:spcAft>
                <a:spcPts val="0"/>
              </a:spcAft>
              <a:buClr>
                <a:schemeClr val="dk1"/>
              </a:buClr>
              <a:buSzPts val="3500"/>
              <a:buFont typeface="DM Sans"/>
              <a:buNone/>
              <a:defRPr sz="3500" b="1">
                <a:solidFill>
                  <a:schemeClr val="dk1"/>
                </a:solidFill>
                <a:latin typeface="DM Sans"/>
                <a:ea typeface="DM Sans"/>
                <a:cs typeface="DM Sans"/>
                <a:sym typeface="DM Sans"/>
              </a:defRPr>
            </a:lvl4pPr>
            <a:lvl5pPr lvl="4" rtl="0">
              <a:spcBef>
                <a:spcPts val="0"/>
              </a:spcBef>
              <a:spcAft>
                <a:spcPts val="0"/>
              </a:spcAft>
              <a:buClr>
                <a:schemeClr val="dk1"/>
              </a:buClr>
              <a:buSzPts val="3500"/>
              <a:buFont typeface="DM Sans"/>
              <a:buNone/>
              <a:defRPr sz="3500" b="1">
                <a:solidFill>
                  <a:schemeClr val="dk1"/>
                </a:solidFill>
                <a:latin typeface="DM Sans"/>
                <a:ea typeface="DM Sans"/>
                <a:cs typeface="DM Sans"/>
                <a:sym typeface="DM Sans"/>
              </a:defRPr>
            </a:lvl5pPr>
            <a:lvl6pPr lvl="5" rtl="0">
              <a:spcBef>
                <a:spcPts val="0"/>
              </a:spcBef>
              <a:spcAft>
                <a:spcPts val="0"/>
              </a:spcAft>
              <a:buClr>
                <a:schemeClr val="dk1"/>
              </a:buClr>
              <a:buSzPts val="3500"/>
              <a:buFont typeface="DM Sans"/>
              <a:buNone/>
              <a:defRPr sz="3500" b="1">
                <a:solidFill>
                  <a:schemeClr val="dk1"/>
                </a:solidFill>
                <a:latin typeface="DM Sans"/>
                <a:ea typeface="DM Sans"/>
                <a:cs typeface="DM Sans"/>
                <a:sym typeface="DM Sans"/>
              </a:defRPr>
            </a:lvl6pPr>
            <a:lvl7pPr lvl="6" rtl="0">
              <a:spcBef>
                <a:spcPts val="0"/>
              </a:spcBef>
              <a:spcAft>
                <a:spcPts val="0"/>
              </a:spcAft>
              <a:buClr>
                <a:schemeClr val="dk1"/>
              </a:buClr>
              <a:buSzPts val="3500"/>
              <a:buFont typeface="DM Sans"/>
              <a:buNone/>
              <a:defRPr sz="3500" b="1">
                <a:solidFill>
                  <a:schemeClr val="dk1"/>
                </a:solidFill>
                <a:latin typeface="DM Sans"/>
                <a:ea typeface="DM Sans"/>
                <a:cs typeface="DM Sans"/>
                <a:sym typeface="DM Sans"/>
              </a:defRPr>
            </a:lvl7pPr>
            <a:lvl8pPr lvl="7" rtl="0">
              <a:spcBef>
                <a:spcPts val="0"/>
              </a:spcBef>
              <a:spcAft>
                <a:spcPts val="0"/>
              </a:spcAft>
              <a:buClr>
                <a:schemeClr val="dk1"/>
              </a:buClr>
              <a:buSzPts val="3500"/>
              <a:buFont typeface="DM Sans"/>
              <a:buNone/>
              <a:defRPr sz="3500" b="1">
                <a:solidFill>
                  <a:schemeClr val="dk1"/>
                </a:solidFill>
                <a:latin typeface="DM Sans"/>
                <a:ea typeface="DM Sans"/>
                <a:cs typeface="DM Sans"/>
                <a:sym typeface="DM Sans"/>
              </a:defRPr>
            </a:lvl8pPr>
            <a:lvl9pPr lvl="8" rtl="0">
              <a:spcBef>
                <a:spcPts val="0"/>
              </a:spcBef>
              <a:spcAft>
                <a:spcPts val="0"/>
              </a:spcAft>
              <a:buClr>
                <a:schemeClr val="dk1"/>
              </a:buClr>
              <a:buSzPts val="3500"/>
              <a:buFont typeface="DM Sans"/>
              <a:buNone/>
              <a:defRPr sz="3500" b="1">
                <a:solidFill>
                  <a:schemeClr val="dk1"/>
                </a:solidFill>
                <a:latin typeface="DM Sans"/>
                <a:ea typeface="DM Sans"/>
                <a:cs typeface="DM Sans"/>
                <a:sym typeface="DM Sans"/>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Varela Round"/>
              <a:buChar char="●"/>
              <a:defRPr>
                <a:solidFill>
                  <a:schemeClr val="dk1"/>
                </a:solidFill>
                <a:latin typeface="Varela Round"/>
                <a:ea typeface="Varela Round"/>
                <a:cs typeface="Varela Round"/>
                <a:sym typeface="Varela Round"/>
              </a:defRPr>
            </a:lvl1pPr>
            <a:lvl2pPr marL="914400" lvl="1" indent="-317500">
              <a:lnSpc>
                <a:spcPct val="115000"/>
              </a:lnSpc>
              <a:spcBef>
                <a:spcPts val="0"/>
              </a:spcBef>
              <a:spcAft>
                <a:spcPts val="0"/>
              </a:spcAft>
              <a:buClr>
                <a:schemeClr val="dk1"/>
              </a:buClr>
              <a:buSzPts val="1400"/>
              <a:buFont typeface="Varela Round"/>
              <a:buChar char="○"/>
              <a:defRPr>
                <a:solidFill>
                  <a:schemeClr val="dk1"/>
                </a:solidFill>
                <a:latin typeface="Varela Round"/>
                <a:ea typeface="Varela Round"/>
                <a:cs typeface="Varela Round"/>
                <a:sym typeface="Varela Round"/>
              </a:defRPr>
            </a:lvl2pPr>
            <a:lvl3pPr marL="1371600" lvl="2" indent="-317500">
              <a:lnSpc>
                <a:spcPct val="115000"/>
              </a:lnSpc>
              <a:spcBef>
                <a:spcPts val="0"/>
              </a:spcBef>
              <a:spcAft>
                <a:spcPts val="0"/>
              </a:spcAft>
              <a:buClr>
                <a:schemeClr val="dk1"/>
              </a:buClr>
              <a:buSzPts val="1400"/>
              <a:buFont typeface="Varela Round"/>
              <a:buChar char="■"/>
              <a:defRPr>
                <a:solidFill>
                  <a:schemeClr val="dk1"/>
                </a:solidFill>
                <a:latin typeface="Varela Round"/>
                <a:ea typeface="Varela Round"/>
                <a:cs typeface="Varela Round"/>
                <a:sym typeface="Varela Round"/>
              </a:defRPr>
            </a:lvl3pPr>
            <a:lvl4pPr marL="1828800" lvl="3" indent="-317500">
              <a:lnSpc>
                <a:spcPct val="115000"/>
              </a:lnSpc>
              <a:spcBef>
                <a:spcPts val="0"/>
              </a:spcBef>
              <a:spcAft>
                <a:spcPts val="0"/>
              </a:spcAft>
              <a:buClr>
                <a:schemeClr val="dk1"/>
              </a:buClr>
              <a:buSzPts val="1400"/>
              <a:buFont typeface="Varela Round"/>
              <a:buChar char="●"/>
              <a:defRPr>
                <a:solidFill>
                  <a:schemeClr val="dk1"/>
                </a:solidFill>
                <a:latin typeface="Varela Round"/>
                <a:ea typeface="Varela Round"/>
                <a:cs typeface="Varela Round"/>
                <a:sym typeface="Varela Round"/>
              </a:defRPr>
            </a:lvl4pPr>
            <a:lvl5pPr marL="2286000" lvl="4" indent="-317500">
              <a:lnSpc>
                <a:spcPct val="115000"/>
              </a:lnSpc>
              <a:spcBef>
                <a:spcPts val="0"/>
              </a:spcBef>
              <a:spcAft>
                <a:spcPts val="0"/>
              </a:spcAft>
              <a:buClr>
                <a:schemeClr val="dk1"/>
              </a:buClr>
              <a:buSzPts val="1400"/>
              <a:buFont typeface="Varela Round"/>
              <a:buChar char="○"/>
              <a:defRPr>
                <a:solidFill>
                  <a:schemeClr val="dk1"/>
                </a:solidFill>
                <a:latin typeface="Varela Round"/>
                <a:ea typeface="Varela Round"/>
                <a:cs typeface="Varela Round"/>
                <a:sym typeface="Varela Round"/>
              </a:defRPr>
            </a:lvl5pPr>
            <a:lvl6pPr marL="2743200" lvl="5" indent="-317500">
              <a:lnSpc>
                <a:spcPct val="115000"/>
              </a:lnSpc>
              <a:spcBef>
                <a:spcPts val="0"/>
              </a:spcBef>
              <a:spcAft>
                <a:spcPts val="0"/>
              </a:spcAft>
              <a:buClr>
                <a:schemeClr val="dk1"/>
              </a:buClr>
              <a:buSzPts val="1400"/>
              <a:buFont typeface="Varela Round"/>
              <a:buChar char="■"/>
              <a:defRPr>
                <a:solidFill>
                  <a:schemeClr val="dk1"/>
                </a:solidFill>
                <a:latin typeface="Varela Round"/>
                <a:ea typeface="Varela Round"/>
                <a:cs typeface="Varela Round"/>
                <a:sym typeface="Varela Round"/>
              </a:defRPr>
            </a:lvl6pPr>
            <a:lvl7pPr marL="3200400" lvl="6" indent="-317500">
              <a:lnSpc>
                <a:spcPct val="115000"/>
              </a:lnSpc>
              <a:spcBef>
                <a:spcPts val="0"/>
              </a:spcBef>
              <a:spcAft>
                <a:spcPts val="0"/>
              </a:spcAft>
              <a:buClr>
                <a:schemeClr val="dk1"/>
              </a:buClr>
              <a:buSzPts val="1400"/>
              <a:buFont typeface="Varela Round"/>
              <a:buChar char="●"/>
              <a:defRPr>
                <a:solidFill>
                  <a:schemeClr val="dk1"/>
                </a:solidFill>
                <a:latin typeface="Varela Round"/>
                <a:ea typeface="Varela Round"/>
                <a:cs typeface="Varela Round"/>
                <a:sym typeface="Varela Round"/>
              </a:defRPr>
            </a:lvl7pPr>
            <a:lvl8pPr marL="3657600" lvl="7" indent="-317500">
              <a:lnSpc>
                <a:spcPct val="115000"/>
              </a:lnSpc>
              <a:spcBef>
                <a:spcPts val="0"/>
              </a:spcBef>
              <a:spcAft>
                <a:spcPts val="0"/>
              </a:spcAft>
              <a:buClr>
                <a:schemeClr val="dk1"/>
              </a:buClr>
              <a:buSzPts val="1400"/>
              <a:buFont typeface="Varela Round"/>
              <a:buChar char="○"/>
              <a:defRPr>
                <a:solidFill>
                  <a:schemeClr val="dk1"/>
                </a:solidFill>
                <a:latin typeface="Varela Round"/>
                <a:ea typeface="Varela Round"/>
                <a:cs typeface="Varela Round"/>
                <a:sym typeface="Varela Round"/>
              </a:defRPr>
            </a:lvl8pPr>
            <a:lvl9pPr marL="4114800" lvl="8" indent="-317500">
              <a:lnSpc>
                <a:spcPct val="115000"/>
              </a:lnSpc>
              <a:spcBef>
                <a:spcPts val="0"/>
              </a:spcBef>
              <a:spcAft>
                <a:spcPts val="0"/>
              </a:spcAft>
              <a:buClr>
                <a:schemeClr val="dk1"/>
              </a:buClr>
              <a:buSzPts val="1400"/>
              <a:buFont typeface="Varela Round"/>
              <a:buChar char="■"/>
              <a:defRPr>
                <a:solidFill>
                  <a:schemeClr val="dk1"/>
                </a:solidFill>
                <a:latin typeface="Varela Round"/>
                <a:ea typeface="Varela Round"/>
                <a:cs typeface="Varela Round"/>
                <a:sym typeface="Varela Round"/>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3" r:id="rId24"/>
    <p:sldLayoutId id="2147483674" r:id="rId25"/>
    <p:sldLayoutId id="2147483676" r:id="rId26"/>
    <p:sldLayoutId id="2147483677" r:id="rId27"/>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20.xml"/><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21.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12.xml"/><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9.xml"/><Relationship Id="rId5" Type="http://schemas.openxmlformats.org/officeDocument/2006/relationships/image" Target="../media/image15.png"/><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22.xml"/><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23.xml"/><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14.xml"/><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15.xml"/><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5.xml"/><Relationship Id="rId4" Type="http://schemas.openxmlformats.org/officeDocument/2006/relationships/image" Target="../media/image25.png"/></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4.xml"/><Relationship Id="rId1" Type="http://schemas.openxmlformats.org/officeDocument/2006/relationships/slideLayout" Target="../slideLayouts/slideLayout5.xml"/><Relationship Id="rId4" Type="http://schemas.openxmlformats.org/officeDocument/2006/relationships/image" Target="../media/image27.png"/></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5.xml"/><Relationship Id="rId1" Type="http://schemas.openxmlformats.org/officeDocument/2006/relationships/slideLayout" Target="../slideLayouts/slideLayout5.xml"/><Relationship Id="rId4" Type="http://schemas.openxmlformats.org/officeDocument/2006/relationships/image" Target="../media/image29.png"/></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6.xml"/><Relationship Id="rId1" Type="http://schemas.openxmlformats.org/officeDocument/2006/relationships/slideLayout" Target="../slideLayouts/slideLayout5.xml"/><Relationship Id="rId4" Type="http://schemas.openxmlformats.org/officeDocument/2006/relationships/image" Target="../media/image31.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8.xml"/><Relationship Id="rId1" Type="http://schemas.openxmlformats.org/officeDocument/2006/relationships/slideLayout" Target="../slideLayouts/slideLayout25.xml"/><Relationship Id="rId4" Type="http://schemas.openxmlformats.org/officeDocument/2006/relationships/image" Target="../media/image33.png"/></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9.xml"/><Relationship Id="rId1" Type="http://schemas.openxmlformats.org/officeDocument/2006/relationships/slideLayout" Target="../slideLayouts/slideLayout5.xml"/><Relationship Id="rId4" Type="http://schemas.openxmlformats.org/officeDocument/2006/relationships/image" Target="../media/image35.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0.xml"/><Relationship Id="rId1" Type="http://schemas.openxmlformats.org/officeDocument/2006/relationships/slideLayout" Target="../slideLayouts/slideLayout5.xml"/><Relationship Id="rId4" Type="http://schemas.openxmlformats.org/officeDocument/2006/relationships/image" Target="../media/image37.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2.xml"/><Relationship Id="rId1" Type="http://schemas.openxmlformats.org/officeDocument/2006/relationships/slideLayout" Target="../slideLayouts/slideLayout5.xml"/><Relationship Id="rId4" Type="http://schemas.openxmlformats.org/officeDocument/2006/relationships/image" Target="../media/image39.png"/></Relationships>
</file>

<file path=ppt/slides/_rels/slide33.xml.rels><?xml version="1.0" encoding="UTF-8" standalone="yes"?>
<Relationships xmlns="http://schemas.openxmlformats.org/package/2006/relationships"><Relationship Id="rId3" Type="http://schemas.openxmlformats.org/officeDocument/2006/relationships/hyperlink" Target="file:///C:\Users\ASUS\Data%20analytics\BI%20Analysis.pbix" TargetMode="External"/><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4.xml"/><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5.xml"/><Relationship Id="rId1" Type="http://schemas.openxmlformats.org/officeDocument/2006/relationships/slideLayout" Target="../slideLayouts/slideLayout18.xml"/></Relationships>
</file>

<file path=ppt/slides/_rels/slide3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6.xml"/><Relationship Id="rId1" Type="http://schemas.openxmlformats.org/officeDocument/2006/relationships/slideLayout" Target="../slideLayouts/slideLayout18.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hyperlink" Target="https://www.kaggle.com/datasets/studentperformance" TargetMode="External"/><Relationship Id="rId2" Type="http://schemas.openxmlformats.org/officeDocument/2006/relationships/notesSlide" Target="../notesSlides/notesSlide39.xml"/><Relationship Id="rId1" Type="http://schemas.openxmlformats.org/officeDocument/2006/relationships/slideLayout" Target="../slideLayouts/slideLayout5.xml"/><Relationship Id="rId6" Type="http://schemas.openxmlformats.org/officeDocument/2006/relationships/hyperlink" Target="https://www.youtube.com/watch?v=vmEHCJofslg" TargetMode="External"/><Relationship Id="rId5" Type="http://schemas.openxmlformats.org/officeDocument/2006/relationships/hyperlink" Target="https://www.geeksforgeeks.org/machine-learning-algorithms/" TargetMode="External"/><Relationship Id="rId4" Type="http://schemas.openxmlformats.org/officeDocument/2006/relationships/hyperlink" Target="https://towardsdatascience.com/data-preprocessing-techniques-in-machine-learning-with-python-9f3c42e45231"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4.xml"/></Relationships>
</file>

<file path=ppt/slides/_rels/slide40.xml.rels><?xml version="1.0" encoding="UTF-8" standalone="yes"?>
<Relationships xmlns="http://schemas.openxmlformats.org/package/2006/relationships"><Relationship Id="rId3" Type="http://schemas.openxmlformats.org/officeDocument/2006/relationships/hyperlink" Target="https://www.kaggle.com/code/imoore/intro-to-exploratory-data-analysis-eda-in-python" TargetMode="External"/><Relationship Id="rId2" Type="http://schemas.openxmlformats.org/officeDocument/2006/relationships/notesSlide" Target="../notesSlides/notesSlide40.xml"/><Relationship Id="rId1" Type="http://schemas.openxmlformats.org/officeDocument/2006/relationships/slideLayout" Target="../slideLayouts/slideLayout5.xml"/><Relationship Id="rId4" Type="http://schemas.openxmlformats.org/officeDocument/2006/relationships/hyperlink" Target="https://youtu.be/0BKlUySopU4?si=-HVXeUa28p7-nhOA" TargetMode="External"/></Relationships>
</file>

<file path=ppt/slides/_rels/slide41.xml.rels><?xml version="1.0" encoding="UTF-8" standalone="yes"?>
<Relationships xmlns="http://schemas.openxmlformats.org/package/2006/relationships"><Relationship Id="rId3" Type="http://schemas.openxmlformats.org/officeDocument/2006/relationships/image" Target="../media/image43.gif"/><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094"/>
        <p:cNvGrpSpPr/>
        <p:nvPr/>
      </p:nvGrpSpPr>
      <p:grpSpPr>
        <a:xfrm>
          <a:off x="0" y="0"/>
          <a:ext cx="0" cy="0"/>
          <a:chOff x="0" y="0"/>
          <a:chExt cx="0" cy="0"/>
        </a:xfrm>
      </p:grpSpPr>
      <p:sp>
        <p:nvSpPr>
          <p:cNvPr id="2095" name="Google Shape;2095;p35"/>
          <p:cNvSpPr txBox="1">
            <a:spLocks noGrp="1"/>
          </p:cNvSpPr>
          <p:nvPr>
            <p:ph type="ctrTitle"/>
          </p:nvPr>
        </p:nvSpPr>
        <p:spPr>
          <a:xfrm>
            <a:off x="1259662" y="848506"/>
            <a:ext cx="7203816" cy="2556833"/>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IN" sz="4800" b="1" i="1" dirty="0">
                <a:ln w="12700">
                  <a:solidFill>
                    <a:schemeClr val="tx2">
                      <a:lumMod val="75000"/>
                    </a:schemeClr>
                  </a:solidFill>
                  <a:prstDash val="solid"/>
                </a:ln>
                <a:solidFill>
                  <a:schemeClr val="bg1">
                    <a:lumMod val="10000"/>
                  </a:schemeClr>
                </a:solidFill>
                <a:effectLst>
                  <a:outerShdw dist="38100" dir="2640000" algn="bl" rotWithShape="0">
                    <a:schemeClr val="tx2">
                      <a:lumMod val="75000"/>
                    </a:schemeClr>
                  </a:outerShdw>
                </a:effectLst>
                <a:latin typeface="FZShuTi" panose="02010601030101010101" pitchFamily="2" charset="-122"/>
                <a:ea typeface="FZShuTi" panose="02010601030101010101" pitchFamily="2" charset="-122"/>
              </a:rPr>
              <a:t>STUDENT PERFORMANCE</a:t>
            </a:r>
            <a:br>
              <a:rPr lang="en-IN" sz="4800" b="1" i="1" dirty="0">
                <a:ln w="12700">
                  <a:solidFill>
                    <a:schemeClr val="tx2">
                      <a:lumMod val="75000"/>
                    </a:schemeClr>
                  </a:solidFill>
                  <a:prstDash val="solid"/>
                </a:ln>
                <a:solidFill>
                  <a:schemeClr val="bg1">
                    <a:lumMod val="10000"/>
                  </a:schemeClr>
                </a:solidFill>
                <a:effectLst>
                  <a:outerShdw dist="38100" dir="2640000" algn="bl" rotWithShape="0">
                    <a:schemeClr val="tx2">
                      <a:lumMod val="75000"/>
                    </a:schemeClr>
                  </a:outerShdw>
                </a:effectLst>
                <a:latin typeface="FZShuTi" panose="02010601030101010101" pitchFamily="2" charset="-122"/>
                <a:ea typeface="FZShuTi" panose="02010601030101010101" pitchFamily="2" charset="-122"/>
              </a:rPr>
            </a:br>
            <a:r>
              <a:rPr lang="en-IN" sz="4800" b="1" i="1" dirty="0">
                <a:ln w="12700">
                  <a:solidFill>
                    <a:schemeClr val="tx2">
                      <a:lumMod val="75000"/>
                    </a:schemeClr>
                  </a:solidFill>
                  <a:prstDash val="solid"/>
                </a:ln>
                <a:solidFill>
                  <a:schemeClr val="bg1">
                    <a:lumMod val="10000"/>
                  </a:schemeClr>
                </a:solidFill>
                <a:effectLst>
                  <a:outerShdw dist="38100" dir="2640000" algn="bl" rotWithShape="0">
                    <a:schemeClr val="tx2">
                      <a:lumMod val="75000"/>
                    </a:schemeClr>
                  </a:outerShdw>
                </a:effectLst>
                <a:latin typeface="FZShuTi" panose="02010601030101010101" pitchFamily="2" charset="-122"/>
                <a:ea typeface="FZShuTi" panose="02010601030101010101" pitchFamily="2" charset="-122"/>
              </a:rPr>
              <a:t>ANALYSIS</a:t>
            </a:r>
            <a:endParaRPr sz="4800" dirty="0">
              <a:solidFill>
                <a:schemeClr val="bg1">
                  <a:lumMod val="10000"/>
                </a:schemeClr>
              </a:solidFill>
              <a:highlight>
                <a:schemeClr val="dk2"/>
              </a:highlight>
              <a:latin typeface="Varela Round"/>
              <a:ea typeface="Varela Round"/>
              <a:cs typeface="Varela Round"/>
              <a:sym typeface="Varela Round"/>
            </a:endParaRPr>
          </a:p>
        </p:txBody>
      </p:sp>
      <p:sp>
        <p:nvSpPr>
          <p:cNvPr id="2096" name="Google Shape;2096;p35"/>
          <p:cNvSpPr txBox="1">
            <a:spLocks noGrp="1"/>
          </p:cNvSpPr>
          <p:nvPr>
            <p:ph type="subTitle" idx="1"/>
          </p:nvPr>
        </p:nvSpPr>
        <p:spPr>
          <a:xfrm>
            <a:off x="1920025" y="3432599"/>
            <a:ext cx="5349784" cy="744461"/>
          </a:xfrm>
          <a:prstGeom prst="rect">
            <a:avLst/>
          </a:prstGeom>
        </p:spPr>
        <p:txBody>
          <a:bodyPr spcFirstLastPara="1" wrap="square" lIns="91425" tIns="91425" rIns="91425" bIns="91425" anchor="t" anchorCtr="0">
            <a:noAutofit/>
          </a:bodyPr>
          <a:lstStyle/>
          <a:p>
            <a:r>
              <a:rPr lang="en-IN" sz="2400" dirty="0">
                <a:latin typeface="Viner Hand ITC" panose="03070502030502020203" pitchFamily="66" charset="0"/>
              </a:rPr>
              <a:t>Hrithika Manayath</a:t>
            </a:r>
          </a:p>
          <a:p>
            <a:r>
              <a:rPr lang="en-IN" sz="2400" dirty="0">
                <a:latin typeface="Viner Hand ITC" panose="03070502030502020203" pitchFamily="66" charset="0"/>
              </a:rPr>
              <a:t>Date</a:t>
            </a:r>
            <a:r>
              <a:rPr lang="en-IN" sz="2400">
                <a:latin typeface="Viner Hand ITC" panose="03070502030502020203" pitchFamily="66" charset="0"/>
              </a:rPr>
              <a:t>: 14-10-2024</a:t>
            </a:r>
            <a:endParaRPr lang="en-IN" sz="2400" dirty="0">
              <a:latin typeface="Viner Hand ITC" panose="03070502030502020203" pitchFamily="66" charset="0"/>
            </a:endParaRPr>
          </a:p>
        </p:txBody>
      </p:sp>
      <p:grpSp>
        <p:nvGrpSpPr>
          <p:cNvPr id="2097" name="Google Shape;2097;p35"/>
          <p:cNvGrpSpPr/>
          <p:nvPr/>
        </p:nvGrpSpPr>
        <p:grpSpPr>
          <a:xfrm flipH="1">
            <a:off x="7610406" y="3000656"/>
            <a:ext cx="1522972" cy="2048708"/>
            <a:chOff x="1400935" y="1291806"/>
            <a:chExt cx="789473" cy="1062002"/>
          </a:xfrm>
        </p:grpSpPr>
        <p:sp>
          <p:nvSpPr>
            <p:cNvPr id="2098" name="Google Shape;2098;p35"/>
            <p:cNvSpPr/>
            <p:nvPr/>
          </p:nvSpPr>
          <p:spPr>
            <a:xfrm>
              <a:off x="1400935" y="1333409"/>
              <a:ext cx="760984" cy="1005685"/>
            </a:xfrm>
            <a:custGeom>
              <a:avLst/>
              <a:gdLst/>
              <a:ahLst/>
              <a:cxnLst/>
              <a:rect l="l" t="t" r="r" b="b"/>
              <a:pathLst>
                <a:path w="14268" h="18856" extrusionOk="0">
                  <a:moveTo>
                    <a:pt x="14054" y="0"/>
                  </a:moveTo>
                  <a:cubicBezTo>
                    <a:pt x="14038" y="0"/>
                    <a:pt x="14023" y="2"/>
                    <a:pt x="14009" y="5"/>
                  </a:cubicBezTo>
                  <a:cubicBezTo>
                    <a:pt x="13998" y="7"/>
                    <a:pt x="13986" y="9"/>
                    <a:pt x="13975" y="14"/>
                  </a:cubicBezTo>
                  <a:cubicBezTo>
                    <a:pt x="13421" y="273"/>
                    <a:pt x="12939" y="429"/>
                    <a:pt x="12386" y="686"/>
                  </a:cubicBezTo>
                  <a:cubicBezTo>
                    <a:pt x="12370" y="693"/>
                    <a:pt x="12354" y="700"/>
                    <a:pt x="12338" y="709"/>
                  </a:cubicBezTo>
                  <a:cubicBezTo>
                    <a:pt x="12224" y="757"/>
                    <a:pt x="12111" y="805"/>
                    <a:pt x="12001" y="860"/>
                  </a:cubicBezTo>
                  <a:cubicBezTo>
                    <a:pt x="11909" y="906"/>
                    <a:pt x="11819" y="962"/>
                    <a:pt x="11744" y="1035"/>
                  </a:cubicBezTo>
                  <a:cubicBezTo>
                    <a:pt x="11723" y="1056"/>
                    <a:pt x="11703" y="1079"/>
                    <a:pt x="11684" y="1104"/>
                  </a:cubicBezTo>
                  <a:cubicBezTo>
                    <a:pt x="11684" y="1104"/>
                    <a:pt x="11684" y="1102"/>
                    <a:pt x="11684" y="1102"/>
                  </a:cubicBezTo>
                  <a:lnTo>
                    <a:pt x="10759" y="2371"/>
                  </a:lnTo>
                  <a:cubicBezTo>
                    <a:pt x="8436" y="5485"/>
                    <a:pt x="4036" y="11421"/>
                    <a:pt x="2841" y="13062"/>
                  </a:cubicBezTo>
                  <a:cubicBezTo>
                    <a:pt x="2629" y="13355"/>
                    <a:pt x="2311" y="13784"/>
                    <a:pt x="1994" y="14214"/>
                  </a:cubicBezTo>
                  <a:cubicBezTo>
                    <a:pt x="1891" y="14351"/>
                    <a:pt x="1790" y="14489"/>
                    <a:pt x="1691" y="14622"/>
                  </a:cubicBezTo>
                  <a:cubicBezTo>
                    <a:pt x="1613" y="14730"/>
                    <a:pt x="1535" y="14834"/>
                    <a:pt x="1461" y="14934"/>
                  </a:cubicBezTo>
                  <a:cubicBezTo>
                    <a:pt x="1401" y="15017"/>
                    <a:pt x="1342" y="15097"/>
                    <a:pt x="1287" y="15171"/>
                  </a:cubicBezTo>
                  <a:cubicBezTo>
                    <a:pt x="1255" y="15214"/>
                    <a:pt x="1225" y="15254"/>
                    <a:pt x="1197" y="15293"/>
                  </a:cubicBezTo>
                  <a:lnTo>
                    <a:pt x="977" y="15596"/>
                  </a:lnTo>
                  <a:cubicBezTo>
                    <a:pt x="958" y="15623"/>
                    <a:pt x="938" y="15648"/>
                    <a:pt x="919" y="15674"/>
                  </a:cubicBezTo>
                  <a:cubicBezTo>
                    <a:pt x="291" y="16536"/>
                    <a:pt x="1" y="17076"/>
                    <a:pt x="63" y="17512"/>
                  </a:cubicBezTo>
                  <a:cubicBezTo>
                    <a:pt x="107" y="17808"/>
                    <a:pt x="311" y="18056"/>
                    <a:pt x="683" y="18327"/>
                  </a:cubicBezTo>
                  <a:cubicBezTo>
                    <a:pt x="725" y="18357"/>
                    <a:pt x="766" y="18387"/>
                    <a:pt x="809" y="18414"/>
                  </a:cubicBezTo>
                  <a:cubicBezTo>
                    <a:pt x="846" y="18444"/>
                    <a:pt x="887" y="18474"/>
                    <a:pt x="929" y="18506"/>
                  </a:cubicBezTo>
                  <a:cubicBezTo>
                    <a:pt x="1115" y="18641"/>
                    <a:pt x="1282" y="18738"/>
                    <a:pt x="1441" y="18795"/>
                  </a:cubicBezTo>
                  <a:cubicBezTo>
                    <a:pt x="1552" y="18835"/>
                    <a:pt x="1659" y="18856"/>
                    <a:pt x="1764" y="18856"/>
                  </a:cubicBezTo>
                  <a:cubicBezTo>
                    <a:pt x="1808" y="18856"/>
                    <a:pt x="1852" y="18852"/>
                    <a:pt x="1895" y="18845"/>
                  </a:cubicBezTo>
                  <a:cubicBezTo>
                    <a:pt x="2326" y="18772"/>
                    <a:pt x="2746" y="18336"/>
                    <a:pt x="3364" y="17489"/>
                  </a:cubicBezTo>
                  <a:cubicBezTo>
                    <a:pt x="3387" y="17455"/>
                    <a:pt x="3412" y="17422"/>
                    <a:pt x="3437" y="17386"/>
                  </a:cubicBezTo>
                  <a:cubicBezTo>
                    <a:pt x="3469" y="17342"/>
                    <a:pt x="3508" y="17290"/>
                    <a:pt x="3550" y="17232"/>
                  </a:cubicBezTo>
                  <a:cubicBezTo>
                    <a:pt x="3582" y="17189"/>
                    <a:pt x="3614" y="17143"/>
                    <a:pt x="3651" y="17094"/>
                  </a:cubicBezTo>
                  <a:cubicBezTo>
                    <a:pt x="3731" y="16982"/>
                    <a:pt x="3821" y="16858"/>
                    <a:pt x="3919" y="16722"/>
                  </a:cubicBezTo>
                  <a:cubicBezTo>
                    <a:pt x="3990" y="16624"/>
                    <a:pt x="4062" y="16520"/>
                    <a:pt x="4138" y="16413"/>
                  </a:cubicBezTo>
                  <a:cubicBezTo>
                    <a:pt x="4234" y="16282"/>
                    <a:pt x="4332" y="16146"/>
                    <a:pt x="4429" y="16009"/>
                  </a:cubicBezTo>
                  <a:cubicBezTo>
                    <a:pt x="4744" y="15570"/>
                    <a:pt x="5060" y="15129"/>
                    <a:pt x="5274" y="14834"/>
                  </a:cubicBezTo>
                  <a:cubicBezTo>
                    <a:pt x="6469" y="13192"/>
                    <a:pt x="10764" y="7181"/>
                    <a:pt x="13011" y="4010"/>
                  </a:cubicBezTo>
                  <a:lnTo>
                    <a:pt x="13935" y="2742"/>
                  </a:lnTo>
                  <a:lnTo>
                    <a:pt x="13933" y="2742"/>
                  </a:lnTo>
                  <a:cubicBezTo>
                    <a:pt x="14011" y="2630"/>
                    <a:pt x="14048" y="2497"/>
                    <a:pt x="14069" y="2364"/>
                  </a:cubicBezTo>
                  <a:cubicBezTo>
                    <a:pt x="14089" y="2242"/>
                    <a:pt x="14098" y="2120"/>
                    <a:pt x="14110" y="1997"/>
                  </a:cubicBezTo>
                  <a:cubicBezTo>
                    <a:pt x="14112" y="1980"/>
                    <a:pt x="14114" y="1964"/>
                    <a:pt x="14115" y="1946"/>
                  </a:cubicBezTo>
                  <a:cubicBezTo>
                    <a:pt x="14191" y="1338"/>
                    <a:pt x="14191" y="833"/>
                    <a:pt x="14266" y="227"/>
                  </a:cubicBezTo>
                  <a:cubicBezTo>
                    <a:pt x="14268" y="216"/>
                    <a:pt x="14266" y="206"/>
                    <a:pt x="14266" y="197"/>
                  </a:cubicBezTo>
                  <a:cubicBezTo>
                    <a:pt x="14262" y="142"/>
                    <a:pt x="14236" y="87"/>
                    <a:pt x="14177" y="43"/>
                  </a:cubicBezTo>
                  <a:cubicBezTo>
                    <a:pt x="14136" y="13"/>
                    <a:pt x="14094" y="0"/>
                    <a:pt x="140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FF70BA"/>
                </a:solidFill>
              </a:endParaRPr>
            </a:p>
          </p:txBody>
        </p:sp>
        <p:sp>
          <p:nvSpPr>
            <p:cNvPr id="2099" name="Google Shape;2099;p35"/>
            <p:cNvSpPr/>
            <p:nvPr/>
          </p:nvSpPr>
          <p:spPr>
            <a:xfrm>
              <a:off x="1461532" y="1291806"/>
              <a:ext cx="728876" cy="987391"/>
            </a:xfrm>
            <a:custGeom>
              <a:avLst/>
              <a:gdLst/>
              <a:ahLst/>
              <a:cxnLst/>
              <a:rect l="l" t="t" r="r" b="b"/>
              <a:pathLst>
                <a:path w="13666" h="18513" extrusionOk="0">
                  <a:moveTo>
                    <a:pt x="13612" y="1"/>
                  </a:moveTo>
                  <a:cubicBezTo>
                    <a:pt x="13592" y="1"/>
                    <a:pt x="13569" y="11"/>
                    <a:pt x="13545" y="27"/>
                  </a:cubicBezTo>
                  <a:cubicBezTo>
                    <a:pt x="13538" y="31"/>
                    <a:pt x="13530" y="35"/>
                    <a:pt x="13522" y="43"/>
                  </a:cubicBezTo>
                  <a:cubicBezTo>
                    <a:pt x="13107" y="401"/>
                    <a:pt x="12763" y="658"/>
                    <a:pt x="12348" y="1016"/>
                  </a:cubicBezTo>
                  <a:cubicBezTo>
                    <a:pt x="12336" y="1027"/>
                    <a:pt x="12324" y="1038"/>
                    <a:pt x="12311" y="1048"/>
                  </a:cubicBezTo>
                  <a:cubicBezTo>
                    <a:pt x="12228" y="1117"/>
                    <a:pt x="12145" y="1186"/>
                    <a:pt x="12061" y="1261"/>
                  </a:cubicBezTo>
                  <a:cubicBezTo>
                    <a:pt x="11969" y="1342"/>
                    <a:pt x="11877" y="1434"/>
                    <a:pt x="11796" y="1544"/>
                  </a:cubicBezTo>
                  <a:cubicBezTo>
                    <a:pt x="11796" y="1544"/>
                    <a:pt x="11796" y="1544"/>
                    <a:pt x="11796" y="1543"/>
                  </a:cubicBezTo>
                  <a:lnTo>
                    <a:pt x="10872" y="2811"/>
                  </a:lnTo>
                  <a:cubicBezTo>
                    <a:pt x="8570" y="5943"/>
                    <a:pt x="4202" y="11899"/>
                    <a:pt x="3006" y="13541"/>
                  </a:cubicBezTo>
                  <a:cubicBezTo>
                    <a:pt x="2671" y="14002"/>
                    <a:pt x="2081" y="14807"/>
                    <a:pt x="1634" y="15416"/>
                  </a:cubicBezTo>
                  <a:cubicBezTo>
                    <a:pt x="1572" y="15500"/>
                    <a:pt x="1514" y="15579"/>
                    <a:pt x="1459" y="15656"/>
                  </a:cubicBezTo>
                  <a:cubicBezTo>
                    <a:pt x="1424" y="15705"/>
                    <a:pt x="1388" y="15753"/>
                    <a:pt x="1356" y="15797"/>
                  </a:cubicBezTo>
                  <a:cubicBezTo>
                    <a:pt x="1323" y="15843"/>
                    <a:pt x="1292" y="15884"/>
                    <a:pt x="1264" y="15925"/>
                  </a:cubicBezTo>
                  <a:cubicBezTo>
                    <a:pt x="1220" y="15983"/>
                    <a:pt x="1183" y="16037"/>
                    <a:pt x="1151" y="16081"/>
                  </a:cubicBezTo>
                  <a:cubicBezTo>
                    <a:pt x="484" y="16990"/>
                    <a:pt x="139" y="17522"/>
                    <a:pt x="55" y="17864"/>
                  </a:cubicBezTo>
                  <a:cubicBezTo>
                    <a:pt x="1" y="18089"/>
                    <a:pt x="59" y="18232"/>
                    <a:pt x="217" y="18346"/>
                  </a:cubicBezTo>
                  <a:cubicBezTo>
                    <a:pt x="234" y="18360"/>
                    <a:pt x="252" y="18370"/>
                    <a:pt x="270" y="18381"/>
                  </a:cubicBezTo>
                  <a:cubicBezTo>
                    <a:pt x="286" y="18395"/>
                    <a:pt x="304" y="18408"/>
                    <a:pt x="321" y="18422"/>
                  </a:cubicBezTo>
                  <a:cubicBezTo>
                    <a:pt x="402" y="18481"/>
                    <a:pt x="483" y="18512"/>
                    <a:pt x="569" y="18512"/>
                  </a:cubicBezTo>
                  <a:cubicBezTo>
                    <a:pt x="649" y="18512"/>
                    <a:pt x="734" y="18485"/>
                    <a:pt x="830" y="18427"/>
                  </a:cubicBezTo>
                  <a:cubicBezTo>
                    <a:pt x="1129" y="18243"/>
                    <a:pt x="1528" y="17750"/>
                    <a:pt x="2189" y="16838"/>
                  </a:cubicBezTo>
                  <a:cubicBezTo>
                    <a:pt x="2221" y="16793"/>
                    <a:pt x="2260" y="16740"/>
                    <a:pt x="2302" y="16682"/>
                  </a:cubicBezTo>
                  <a:cubicBezTo>
                    <a:pt x="2403" y="16543"/>
                    <a:pt x="2531" y="16368"/>
                    <a:pt x="2671" y="16173"/>
                  </a:cubicBezTo>
                  <a:cubicBezTo>
                    <a:pt x="3116" y="15560"/>
                    <a:pt x="3699" y="14750"/>
                    <a:pt x="4036" y="14289"/>
                  </a:cubicBezTo>
                  <a:cubicBezTo>
                    <a:pt x="5230" y="12647"/>
                    <a:pt x="9554" y="6659"/>
                    <a:pt x="11824" y="3504"/>
                  </a:cubicBezTo>
                  <a:lnTo>
                    <a:pt x="12747" y="2235"/>
                  </a:lnTo>
                  <a:cubicBezTo>
                    <a:pt x="12827" y="2126"/>
                    <a:pt x="12885" y="2009"/>
                    <a:pt x="12935" y="1895"/>
                  </a:cubicBezTo>
                  <a:cubicBezTo>
                    <a:pt x="12979" y="1794"/>
                    <a:pt x="13020" y="1693"/>
                    <a:pt x="13061" y="1592"/>
                  </a:cubicBezTo>
                  <a:cubicBezTo>
                    <a:pt x="13066" y="1578"/>
                    <a:pt x="13073" y="1564"/>
                    <a:pt x="13079" y="1550"/>
                  </a:cubicBezTo>
                  <a:cubicBezTo>
                    <a:pt x="13293" y="1043"/>
                    <a:pt x="13431" y="639"/>
                    <a:pt x="13646" y="132"/>
                  </a:cubicBezTo>
                  <a:cubicBezTo>
                    <a:pt x="13649" y="123"/>
                    <a:pt x="13651" y="116"/>
                    <a:pt x="13653" y="109"/>
                  </a:cubicBezTo>
                  <a:cubicBezTo>
                    <a:pt x="13665" y="66"/>
                    <a:pt x="13665" y="29"/>
                    <a:pt x="13640" y="10"/>
                  </a:cubicBezTo>
                  <a:cubicBezTo>
                    <a:pt x="13632" y="4"/>
                    <a:pt x="13622" y="1"/>
                    <a:pt x="136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00" name="Google Shape;2100;p35"/>
            <p:cNvSpPr/>
            <p:nvPr/>
          </p:nvSpPr>
          <p:spPr>
            <a:xfrm>
              <a:off x="1400935" y="2169375"/>
              <a:ext cx="179472" cy="169712"/>
            </a:xfrm>
            <a:custGeom>
              <a:avLst/>
              <a:gdLst/>
              <a:ahLst/>
              <a:cxnLst/>
              <a:rect l="l" t="t" r="r" b="b"/>
              <a:pathLst>
                <a:path w="3365" h="3182" extrusionOk="0">
                  <a:moveTo>
                    <a:pt x="919" y="0"/>
                  </a:moveTo>
                  <a:cubicBezTo>
                    <a:pt x="291" y="862"/>
                    <a:pt x="1" y="1402"/>
                    <a:pt x="63" y="1838"/>
                  </a:cubicBezTo>
                  <a:cubicBezTo>
                    <a:pt x="107" y="2134"/>
                    <a:pt x="311" y="2382"/>
                    <a:pt x="683" y="2653"/>
                  </a:cubicBezTo>
                  <a:cubicBezTo>
                    <a:pt x="725" y="2683"/>
                    <a:pt x="766" y="2713"/>
                    <a:pt x="809" y="2740"/>
                  </a:cubicBezTo>
                  <a:cubicBezTo>
                    <a:pt x="846" y="2770"/>
                    <a:pt x="887" y="2800"/>
                    <a:pt x="929" y="2832"/>
                  </a:cubicBezTo>
                  <a:cubicBezTo>
                    <a:pt x="1115" y="2967"/>
                    <a:pt x="1282" y="3064"/>
                    <a:pt x="1441" y="3121"/>
                  </a:cubicBezTo>
                  <a:cubicBezTo>
                    <a:pt x="1552" y="3161"/>
                    <a:pt x="1659" y="3182"/>
                    <a:pt x="1764" y="3182"/>
                  </a:cubicBezTo>
                  <a:cubicBezTo>
                    <a:pt x="1808" y="3182"/>
                    <a:pt x="1852" y="3178"/>
                    <a:pt x="1895" y="3171"/>
                  </a:cubicBezTo>
                  <a:cubicBezTo>
                    <a:pt x="2326" y="3098"/>
                    <a:pt x="2746" y="2662"/>
                    <a:pt x="3364" y="1815"/>
                  </a:cubicBezTo>
                  <a:cubicBezTo>
                    <a:pt x="2487" y="1299"/>
                    <a:pt x="1688" y="672"/>
                    <a:pt x="9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01" name="Google Shape;2101;p35"/>
            <p:cNvSpPr/>
            <p:nvPr/>
          </p:nvSpPr>
          <p:spPr>
            <a:xfrm>
              <a:off x="1449896" y="2091507"/>
              <a:ext cx="187313" cy="174672"/>
            </a:xfrm>
            <a:custGeom>
              <a:avLst/>
              <a:gdLst/>
              <a:ahLst/>
              <a:cxnLst/>
              <a:rect l="l" t="t" r="r" b="b"/>
              <a:pathLst>
                <a:path w="3512" h="3275" extrusionOk="0">
                  <a:moveTo>
                    <a:pt x="1076" y="0"/>
                  </a:moveTo>
                  <a:cubicBezTo>
                    <a:pt x="973" y="137"/>
                    <a:pt x="872" y="275"/>
                    <a:pt x="773" y="408"/>
                  </a:cubicBezTo>
                  <a:cubicBezTo>
                    <a:pt x="693" y="516"/>
                    <a:pt x="617" y="620"/>
                    <a:pt x="543" y="720"/>
                  </a:cubicBezTo>
                  <a:cubicBezTo>
                    <a:pt x="483" y="803"/>
                    <a:pt x="424" y="883"/>
                    <a:pt x="369" y="957"/>
                  </a:cubicBezTo>
                  <a:cubicBezTo>
                    <a:pt x="337" y="1000"/>
                    <a:pt x="307" y="1040"/>
                    <a:pt x="279" y="1079"/>
                  </a:cubicBezTo>
                  <a:lnTo>
                    <a:pt x="59" y="1382"/>
                  </a:lnTo>
                  <a:cubicBezTo>
                    <a:pt x="40" y="1409"/>
                    <a:pt x="20" y="1434"/>
                    <a:pt x="1" y="1460"/>
                  </a:cubicBezTo>
                  <a:cubicBezTo>
                    <a:pt x="770" y="2132"/>
                    <a:pt x="1569" y="2759"/>
                    <a:pt x="2446" y="3275"/>
                  </a:cubicBezTo>
                  <a:cubicBezTo>
                    <a:pt x="2469" y="3241"/>
                    <a:pt x="2494" y="3208"/>
                    <a:pt x="2519" y="3172"/>
                  </a:cubicBezTo>
                  <a:cubicBezTo>
                    <a:pt x="2551" y="3128"/>
                    <a:pt x="2590" y="3076"/>
                    <a:pt x="2632" y="3018"/>
                  </a:cubicBezTo>
                  <a:cubicBezTo>
                    <a:pt x="2664" y="2975"/>
                    <a:pt x="2696" y="2929"/>
                    <a:pt x="2733" y="2880"/>
                  </a:cubicBezTo>
                  <a:cubicBezTo>
                    <a:pt x="2813" y="2770"/>
                    <a:pt x="2903" y="2644"/>
                    <a:pt x="3001" y="2508"/>
                  </a:cubicBezTo>
                  <a:cubicBezTo>
                    <a:pt x="3070" y="2410"/>
                    <a:pt x="3144" y="2306"/>
                    <a:pt x="3220" y="2199"/>
                  </a:cubicBezTo>
                  <a:cubicBezTo>
                    <a:pt x="3316" y="2068"/>
                    <a:pt x="3414" y="1932"/>
                    <a:pt x="3511" y="1795"/>
                  </a:cubicBezTo>
                  <a:cubicBezTo>
                    <a:pt x="2629" y="1308"/>
                    <a:pt x="1835" y="674"/>
                    <a:pt x="10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02" name="Google Shape;2102;p35"/>
            <p:cNvSpPr/>
            <p:nvPr/>
          </p:nvSpPr>
          <p:spPr>
            <a:xfrm>
              <a:off x="1464723" y="2113214"/>
              <a:ext cx="156965" cy="131897"/>
            </a:xfrm>
            <a:custGeom>
              <a:avLst/>
              <a:gdLst/>
              <a:ahLst/>
              <a:cxnLst/>
              <a:rect l="l" t="t" r="r" b="b"/>
              <a:pathLst>
                <a:path w="2943" h="2473" extrusionOk="0">
                  <a:moveTo>
                    <a:pt x="495" y="1"/>
                  </a:moveTo>
                  <a:cubicBezTo>
                    <a:pt x="415" y="109"/>
                    <a:pt x="339" y="213"/>
                    <a:pt x="265" y="313"/>
                  </a:cubicBezTo>
                  <a:cubicBezTo>
                    <a:pt x="205" y="396"/>
                    <a:pt x="146" y="476"/>
                    <a:pt x="91" y="550"/>
                  </a:cubicBezTo>
                  <a:cubicBezTo>
                    <a:pt x="59" y="593"/>
                    <a:pt x="29" y="633"/>
                    <a:pt x="1" y="672"/>
                  </a:cubicBezTo>
                  <a:cubicBezTo>
                    <a:pt x="798" y="1303"/>
                    <a:pt x="1610" y="1915"/>
                    <a:pt x="2455" y="2473"/>
                  </a:cubicBezTo>
                  <a:cubicBezTo>
                    <a:pt x="2535" y="2361"/>
                    <a:pt x="2625" y="2237"/>
                    <a:pt x="2723" y="2101"/>
                  </a:cubicBezTo>
                  <a:cubicBezTo>
                    <a:pt x="2792" y="2003"/>
                    <a:pt x="2866" y="1899"/>
                    <a:pt x="2942" y="1792"/>
                  </a:cubicBezTo>
                  <a:cubicBezTo>
                    <a:pt x="2099" y="1248"/>
                    <a:pt x="1286" y="633"/>
                    <a:pt x="4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03" name="Google Shape;2103;p35"/>
            <p:cNvSpPr/>
            <p:nvPr/>
          </p:nvSpPr>
          <p:spPr>
            <a:xfrm>
              <a:off x="2027403" y="1333409"/>
              <a:ext cx="134511" cy="146991"/>
            </a:xfrm>
            <a:custGeom>
              <a:avLst/>
              <a:gdLst/>
              <a:ahLst/>
              <a:cxnLst/>
              <a:rect l="l" t="t" r="r" b="b"/>
              <a:pathLst>
                <a:path w="2522" h="2756" extrusionOk="0">
                  <a:moveTo>
                    <a:pt x="2308" y="0"/>
                  </a:moveTo>
                  <a:cubicBezTo>
                    <a:pt x="2292" y="0"/>
                    <a:pt x="2277" y="2"/>
                    <a:pt x="2263" y="5"/>
                  </a:cubicBezTo>
                  <a:cubicBezTo>
                    <a:pt x="2252" y="7"/>
                    <a:pt x="2240" y="9"/>
                    <a:pt x="2229" y="14"/>
                  </a:cubicBezTo>
                  <a:cubicBezTo>
                    <a:pt x="2064" y="91"/>
                    <a:pt x="1910" y="154"/>
                    <a:pt x="1761" y="211"/>
                  </a:cubicBezTo>
                  <a:cubicBezTo>
                    <a:pt x="1402" y="348"/>
                    <a:pt x="1030" y="505"/>
                    <a:pt x="640" y="686"/>
                  </a:cubicBezTo>
                  <a:cubicBezTo>
                    <a:pt x="624" y="693"/>
                    <a:pt x="608" y="700"/>
                    <a:pt x="592" y="707"/>
                  </a:cubicBezTo>
                  <a:cubicBezTo>
                    <a:pt x="478" y="757"/>
                    <a:pt x="365" y="805"/>
                    <a:pt x="255" y="860"/>
                  </a:cubicBezTo>
                  <a:cubicBezTo>
                    <a:pt x="163" y="906"/>
                    <a:pt x="73" y="962"/>
                    <a:pt x="0" y="1035"/>
                  </a:cubicBezTo>
                  <a:cubicBezTo>
                    <a:pt x="99" y="1212"/>
                    <a:pt x="200" y="1391"/>
                    <a:pt x="299" y="1568"/>
                  </a:cubicBezTo>
                  <a:cubicBezTo>
                    <a:pt x="346" y="1652"/>
                    <a:pt x="385" y="1749"/>
                    <a:pt x="489" y="1772"/>
                  </a:cubicBezTo>
                  <a:cubicBezTo>
                    <a:pt x="510" y="1777"/>
                    <a:pt x="532" y="1779"/>
                    <a:pt x="554" y="1779"/>
                  </a:cubicBezTo>
                  <a:cubicBezTo>
                    <a:pt x="630" y="1779"/>
                    <a:pt x="712" y="1755"/>
                    <a:pt x="785" y="1746"/>
                  </a:cubicBezTo>
                  <a:cubicBezTo>
                    <a:pt x="888" y="1730"/>
                    <a:pt x="991" y="1719"/>
                    <a:pt x="1095" y="1710"/>
                  </a:cubicBezTo>
                  <a:cubicBezTo>
                    <a:pt x="1118" y="1708"/>
                    <a:pt x="1148" y="1704"/>
                    <a:pt x="1177" y="1704"/>
                  </a:cubicBezTo>
                  <a:cubicBezTo>
                    <a:pt x="1204" y="1704"/>
                    <a:pt x="1229" y="1707"/>
                    <a:pt x="1248" y="1721"/>
                  </a:cubicBezTo>
                  <a:cubicBezTo>
                    <a:pt x="1285" y="1747"/>
                    <a:pt x="1295" y="1822"/>
                    <a:pt x="1306" y="1863"/>
                  </a:cubicBezTo>
                  <a:cubicBezTo>
                    <a:pt x="1359" y="2061"/>
                    <a:pt x="1389" y="2268"/>
                    <a:pt x="1391" y="2476"/>
                  </a:cubicBezTo>
                  <a:cubicBezTo>
                    <a:pt x="1393" y="2513"/>
                    <a:pt x="1409" y="2563"/>
                    <a:pt x="1451" y="2573"/>
                  </a:cubicBezTo>
                  <a:cubicBezTo>
                    <a:pt x="1694" y="2634"/>
                    <a:pt x="1937" y="2696"/>
                    <a:pt x="2180" y="2756"/>
                  </a:cubicBezTo>
                  <a:lnTo>
                    <a:pt x="2189" y="2742"/>
                  </a:lnTo>
                  <a:lnTo>
                    <a:pt x="2187" y="2742"/>
                  </a:lnTo>
                  <a:cubicBezTo>
                    <a:pt x="2265" y="2630"/>
                    <a:pt x="2302" y="2497"/>
                    <a:pt x="2323" y="2364"/>
                  </a:cubicBezTo>
                  <a:cubicBezTo>
                    <a:pt x="2343" y="2242"/>
                    <a:pt x="2352" y="2120"/>
                    <a:pt x="2364" y="1997"/>
                  </a:cubicBezTo>
                  <a:cubicBezTo>
                    <a:pt x="2366" y="1980"/>
                    <a:pt x="2368" y="1964"/>
                    <a:pt x="2369" y="1946"/>
                  </a:cubicBezTo>
                  <a:cubicBezTo>
                    <a:pt x="2422" y="1521"/>
                    <a:pt x="2458" y="1122"/>
                    <a:pt x="2477" y="743"/>
                  </a:cubicBezTo>
                  <a:cubicBezTo>
                    <a:pt x="2484" y="578"/>
                    <a:pt x="2497" y="410"/>
                    <a:pt x="2520" y="227"/>
                  </a:cubicBezTo>
                  <a:cubicBezTo>
                    <a:pt x="2522" y="216"/>
                    <a:pt x="2520" y="206"/>
                    <a:pt x="2520" y="197"/>
                  </a:cubicBezTo>
                  <a:cubicBezTo>
                    <a:pt x="2516" y="142"/>
                    <a:pt x="2490" y="87"/>
                    <a:pt x="2431" y="43"/>
                  </a:cubicBezTo>
                  <a:cubicBezTo>
                    <a:pt x="2390" y="13"/>
                    <a:pt x="2348" y="0"/>
                    <a:pt x="23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04" name="Google Shape;2104;p35"/>
            <p:cNvSpPr/>
            <p:nvPr/>
          </p:nvSpPr>
          <p:spPr>
            <a:xfrm>
              <a:off x="2120845" y="1333409"/>
              <a:ext cx="41068" cy="41228"/>
            </a:xfrm>
            <a:custGeom>
              <a:avLst/>
              <a:gdLst/>
              <a:ahLst/>
              <a:cxnLst/>
              <a:rect l="l" t="t" r="r" b="b"/>
              <a:pathLst>
                <a:path w="770" h="773" extrusionOk="0">
                  <a:moveTo>
                    <a:pt x="555" y="0"/>
                  </a:moveTo>
                  <a:cubicBezTo>
                    <a:pt x="540" y="0"/>
                    <a:pt x="525" y="2"/>
                    <a:pt x="511" y="5"/>
                  </a:cubicBezTo>
                  <a:cubicBezTo>
                    <a:pt x="500" y="7"/>
                    <a:pt x="488" y="9"/>
                    <a:pt x="477" y="14"/>
                  </a:cubicBezTo>
                  <a:cubicBezTo>
                    <a:pt x="312" y="91"/>
                    <a:pt x="158" y="154"/>
                    <a:pt x="9" y="211"/>
                  </a:cubicBezTo>
                  <a:cubicBezTo>
                    <a:pt x="1" y="372"/>
                    <a:pt x="64" y="537"/>
                    <a:pt x="235" y="661"/>
                  </a:cubicBezTo>
                  <a:cubicBezTo>
                    <a:pt x="342" y="739"/>
                    <a:pt x="451" y="773"/>
                    <a:pt x="555" y="773"/>
                  </a:cubicBezTo>
                  <a:cubicBezTo>
                    <a:pt x="613" y="773"/>
                    <a:pt x="670" y="762"/>
                    <a:pt x="724" y="743"/>
                  </a:cubicBezTo>
                  <a:cubicBezTo>
                    <a:pt x="732" y="578"/>
                    <a:pt x="745" y="410"/>
                    <a:pt x="768" y="227"/>
                  </a:cubicBezTo>
                  <a:cubicBezTo>
                    <a:pt x="770" y="216"/>
                    <a:pt x="768" y="206"/>
                    <a:pt x="768" y="197"/>
                  </a:cubicBezTo>
                  <a:cubicBezTo>
                    <a:pt x="764" y="142"/>
                    <a:pt x="738" y="87"/>
                    <a:pt x="679" y="43"/>
                  </a:cubicBezTo>
                  <a:cubicBezTo>
                    <a:pt x="638" y="13"/>
                    <a:pt x="595" y="0"/>
                    <a:pt x="5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FF70BA"/>
                </a:solidFill>
              </a:endParaRPr>
            </a:p>
          </p:txBody>
        </p:sp>
        <p:sp>
          <p:nvSpPr>
            <p:cNvPr id="2105" name="Google Shape;2105;p35"/>
            <p:cNvSpPr/>
            <p:nvPr/>
          </p:nvSpPr>
          <p:spPr>
            <a:xfrm>
              <a:off x="1468937" y="2146068"/>
              <a:ext cx="204700" cy="207740"/>
            </a:xfrm>
            <a:custGeom>
              <a:avLst/>
              <a:gdLst/>
              <a:ahLst/>
              <a:cxnLst/>
              <a:rect l="l" t="t" r="r" b="b"/>
              <a:pathLst>
                <a:path w="3838" h="3895" extrusionOk="0">
                  <a:moveTo>
                    <a:pt x="3616" y="0"/>
                  </a:moveTo>
                  <a:cubicBezTo>
                    <a:pt x="3574" y="0"/>
                    <a:pt x="3532" y="19"/>
                    <a:pt x="3500" y="63"/>
                  </a:cubicBezTo>
                  <a:cubicBezTo>
                    <a:pt x="3090" y="632"/>
                    <a:pt x="2679" y="1199"/>
                    <a:pt x="2268" y="1766"/>
                  </a:cubicBezTo>
                  <a:cubicBezTo>
                    <a:pt x="2062" y="2046"/>
                    <a:pt x="1859" y="2328"/>
                    <a:pt x="1653" y="2610"/>
                  </a:cubicBezTo>
                  <a:cubicBezTo>
                    <a:pt x="1552" y="2748"/>
                    <a:pt x="1449" y="2890"/>
                    <a:pt x="1347" y="3028"/>
                  </a:cubicBezTo>
                  <a:cubicBezTo>
                    <a:pt x="1258" y="3149"/>
                    <a:pt x="1166" y="3271"/>
                    <a:pt x="1052" y="3372"/>
                  </a:cubicBezTo>
                  <a:cubicBezTo>
                    <a:pt x="924" y="3488"/>
                    <a:pt x="744" y="3584"/>
                    <a:pt x="569" y="3584"/>
                  </a:cubicBezTo>
                  <a:cubicBezTo>
                    <a:pt x="482" y="3584"/>
                    <a:pt x="395" y="3560"/>
                    <a:pt x="317" y="3501"/>
                  </a:cubicBezTo>
                  <a:cubicBezTo>
                    <a:pt x="287" y="3480"/>
                    <a:pt x="257" y="3470"/>
                    <a:pt x="228" y="3470"/>
                  </a:cubicBezTo>
                  <a:cubicBezTo>
                    <a:pt x="100" y="3470"/>
                    <a:pt x="1" y="3656"/>
                    <a:pt x="133" y="3755"/>
                  </a:cubicBezTo>
                  <a:cubicBezTo>
                    <a:pt x="262" y="3851"/>
                    <a:pt x="417" y="3894"/>
                    <a:pt x="574" y="3894"/>
                  </a:cubicBezTo>
                  <a:cubicBezTo>
                    <a:pt x="712" y="3894"/>
                    <a:pt x="852" y="3860"/>
                    <a:pt x="976" y="3799"/>
                  </a:cubicBezTo>
                  <a:cubicBezTo>
                    <a:pt x="1284" y="3650"/>
                    <a:pt x="1488" y="3363"/>
                    <a:pt x="1685" y="3094"/>
                  </a:cubicBezTo>
                  <a:cubicBezTo>
                    <a:pt x="2126" y="2491"/>
                    <a:pt x="2566" y="1887"/>
                    <a:pt x="3003" y="1281"/>
                  </a:cubicBezTo>
                  <a:cubicBezTo>
                    <a:pt x="3253" y="937"/>
                    <a:pt x="3503" y="592"/>
                    <a:pt x="3751" y="248"/>
                  </a:cubicBezTo>
                  <a:cubicBezTo>
                    <a:pt x="3837" y="129"/>
                    <a:pt x="3728" y="0"/>
                    <a:pt x="36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06" name="Google Shape;2106;p35"/>
            <p:cNvSpPr/>
            <p:nvPr/>
          </p:nvSpPr>
          <p:spPr>
            <a:xfrm>
              <a:off x="1519498" y="1962651"/>
              <a:ext cx="88856" cy="100856"/>
            </a:xfrm>
            <a:custGeom>
              <a:avLst/>
              <a:gdLst/>
              <a:ahLst/>
              <a:cxnLst/>
              <a:rect l="l" t="t" r="r" b="b"/>
              <a:pathLst>
                <a:path w="1666" h="1891" extrusionOk="0">
                  <a:moveTo>
                    <a:pt x="1439" y="1"/>
                  </a:moveTo>
                  <a:cubicBezTo>
                    <a:pt x="1397" y="1"/>
                    <a:pt x="1354" y="18"/>
                    <a:pt x="1320" y="59"/>
                  </a:cubicBezTo>
                  <a:cubicBezTo>
                    <a:pt x="896" y="577"/>
                    <a:pt x="485" y="1107"/>
                    <a:pt x="87" y="1644"/>
                  </a:cubicBezTo>
                  <a:cubicBezTo>
                    <a:pt x="0" y="1761"/>
                    <a:pt x="110" y="1890"/>
                    <a:pt x="222" y="1890"/>
                  </a:cubicBezTo>
                  <a:cubicBezTo>
                    <a:pt x="264" y="1890"/>
                    <a:pt x="307" y="1872"/>
                    <a:pt x="340" y="1828"/>
                  </a:cubicBezTo>
                  <a:cubicBezTo>
                    <a:pt x="737" y="1289"/>
                    <a:pt x="1148" y="761"/>
                    <a:pt x="1572" y="244"/>
                  </a:cubicBezTo>
                  <a:cubicBezTo>
                    <a:pt x="1665" y="129"/>
                    <a:pt x="1555" y="1"/>
                    <a:pt x="14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07" name="Google Shape;2107;p35"/>
            <p:cNvSpPr/>
            <p:nvPr/>
          </p:nvSpPr>
          <p:spPr>
            <a:xfrm>
              <a:off x="2022763" y="1464452"/>
              <a:ext cx="136698" cy="178939"/>
            </a:xfrm>
            <a:custGeom>
              <a:avLst/>
              <a:gdLst/>
              <a:ahLst/>
              <a:cxnLst/>
              <a:rect l="l" t="t" r="r" b="b"/>
              <a:pathLst>
                <a:path w="2563" h="3355" extrusionOk="0">
                  <a:moveTo>
                    <a:pt x="2337" y="0"/>
                  </a:moveTo>
                  <a:cubicBezTo>
                    <a:pt x="2294" y="0"/>
                    <a:pt x="2251" y="18"/>
                    <a:pt x="2217" y="60"/>
                  </a:cubicBezTo>
                  <a:cubicBezTo>
                    <a:pt x="1428" y="1020"/>
                    <a:pt x="853" y="2129"/>
                    <a:pt x="91" y="3111"/>
                  </a:cubicBezTo>
                  <a:cubicBezTo>
                    <a:pt x="0" y="3226"/>
                    <a:pt x="110" y="3355"/>
                    <a:pt x="224" y="3355"/>
                  </a:cubicBezTo>
                  <a:cubicBezTo>
                    <a:pt x="266" y="3355"/>
                    <a:pt x="309" y="3337"/>
                    <a:pt x="342" y="3294"/>
                  </a:cubicBezTo>
                  <a:cubicBezTo>
                    <a:pt x="1104" y="2314"/>
                    <a:pt x="1682" y="1203"/>
                    <a:pt x="2470" y="242"/>
                  </a:cubicBezTo>
                  <a:cubicBezTo>
                    <a:pt x="2563" y="129"/>
                    <a:pt x="2453" y="0"/>
                    <a:pt x="23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08" name="Google Shape;2108;p35"/>
            <p:cNvSpPr/>
            <p:nvPr/>
          </p:nvSpPr>
          <p:spPr>
            <a:xfrm>
              <a:off x="1791024" y="1775766"/>
              <a:ext cx="90616" cy="109977"/>
            </a:xfrm>
            <a:custGeom>
              <a:avLst/>
              <a:gdLst/>
              <a:ahLst/>
              <a:cxnLst/>
              <a:rect l="l" t="t" r="r" b="b"/>
              <a:pathLst>
                <a:path w="1699" h="2062" extrusionOk="0">
                  <a:moveTo>
                    <a:pt x="1478" y="0"/>
                  </a:moveTo>
                  <a:cubicBezTo>
                    <a:pt x="1436" y="0"/>
                    <a:pt x="1394" y="19"/>
                    <a:pt x="1361" y="63"/>
                  </a:cubicBezTo>
                  <a:lnTo>
                    <a:pt x="87" y="1814"/>
                  </a:lnTo>
                  <a:cubicBezTo>
                    <a:pt x="1" y="1933"/>
                    <a:pt x="110" y="2061"/>
                    <a:pt x="221" y="2061"/>
                  </a:cubicBezTo>
                  <a:cubicBezTo>
                    <a:pt x="263" y="2061"/>
                    <a:pt x="306" y="2043"/>
                    <a:pt x="338" y="1998"/>
                  </a:cubicBezTo>
                  <a:lnTo>
                    <a:pt x="1613" y="248"/>
                  </a:lnTo>
                  <a:cubicBezTo>
                    <a:pt x="1699" y="129"/>
                    <a:pt x="1590" y="0"/>
                    <a:pt x="14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09" name="Google Shape;2109;p35"/>
            <p:cNvSpPr/>
            <p:nvPr/>
          </p:nvSpPr>
          <p:spPr>
            <a:xfrm>
              <a:off x="1748196" y="1907023"/>
              <a:ext cx="36641" cy="41281"/>
            </a:xfrm>
            <a:custGeom>
              <a:avLst/>
              <a:gdLst/>
              <a:ahLst/>
              <a:cxnLst/>
              <a:rect l="l" t="t" r="r" b="b"/>
              <a:pathLst>
                <a:path w="687" h="774" extrusionOk="0">
                  <a:moveTo>
                    <a:pt x="510" y="1"/>
                  </a:moveTo>
                  <a:cubicBezTo>
                    <a:pt x="463" y="1"/>
                    <a:pt x="417" y="22"/>
                    <a:pt x="387" y="64"/>
                  </a:cubicBezTo>
                  <a:lnTo>
                    <a:pt x="48" y="528"/>
                  </a:lnTo>
                  <a:cubicBezTo>
                    <a:pt x="0" y="594"/>
                    <a:pt x="13" y="698"/>
                    <a:pt x="84" y="744"/>
                  </a:cubicBezTo>
                  <a:cubicBezTo>
                    <a:pt x="112" y="764"/>
                    <a:pt x="145" y="774"/>
                    <a:pt x="178" y="774"/>
                  </a:cubicBezTo>
                  <a:cubicBezTo>
                    <a:pt x="225" y="774"/>
                    <a:pt x="271" y="753"/>
                    <a:pt x="302" y="711"/>
                  </a:cubicBezTo>
                  <a:lnTo>
                    <a:pt x="638" y="248"/>
                  </a:lnTo>
                  <a:cubicBezTo>
                    <a:pt x="686" y="181"/>
                    <a:pt x="674" y="76"/>
                    <a:pt x="605" y="30"/>
                  </a:cubicBezTo>
                  <a:cubicBezTo>
                    <a:pt x="576" y="11"/>
                    <a:pt x="543" y="1"/>
                    <a:pt x="5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10" name="Google Shape;2110;p35"/>
            <p:cNvSpPr/>
            <p:nvPr/>
          </p:nvSpPr>
          <p:spPr>
            <a:xfrm>
              <a:off x="1440616" y="2162655"/>
              <a:ext cx="38988" cy="36961"/>
            </a:xfrm>
            <a:custGeom>
              <a:avLst/>
              <a:gdLst/>
              <a:ahLst/>
              <a:cxnLst/>
              <a:rect l="l" t="t" r="r" b="b"/>
              <a:pathLst>
                <a:path w="731" h="693" extrusionOk="0">
                  <a:moveTo>
                    <a:pt x="172" y="1"/>
                  </a:moveTo>
                  <a:cubicBezTo>
                    <a:pt x="138" y="1"/>
                    <a:pt x="105" y="11"/>
                    <a:pt x="79" y="34"/>
                  </a:cubicBezTo>
                  <a:cubicBezTo>
                    <a:pt x="15" y="91"/>
                    <a:pt x="1" y="185"/>
                    <a:pt x="54" y="254"/>
                  </a:cubicBezTo>
                  <a:cubicBezTo>
                    <a:pt x="173" y="406"/>
                    <a:pt x="313" y="545"/>
                    <a:pt x="465" y="663"/>
                  </a:cubicBezTo>
                  <a:cubicBezTo>
                    <a:pt x="491" y="683"/>
                    <a:pt x="523" y="692"/>
                    <a:pt x="556" y="692"/>
                  </a:cubicBezTo>
                  <a:cubicBezTo>
                    <a:pt x="606" y="692"/>
                    <a:pt x="656" y="670"/>
                    <a:pt x="683" y="628"/>
                  </a:cubicBezTo>
                  <a:cubicBezTo>
                    <a:pt x="731" y="557"/>
                    <a:pt x="719" y="463"/>
                    <a:pt x="649" y="410"/>
                  </a:cubicBezTo>
                  <a:cubicBezTo>
                    <a:pt x="596" y="369"/>
                    <a:pt x="545" y="327"/>
                    <a:pt x="495" y="281"/>
                  </a:cubicBezTo>
                  <a:cubicBezTo>
                    <a:pt x="424" y="211"/>
                    <a:pt x="359" y="139"/>
                    <a:pt x="299" y="59"/>
                  </a:cubicBezTo>
                  <a:cubicBezTo>
                    <a:pt x="269" y="22"/>
                    <a:pt x="220" y="1"/>
                    <a:pt x="1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11" name="Google Shape;2111;p35"/>
            <p:cNvSpPr/>
            <p:nvPr/>
          </p:nvSpPr>
          <p:spPr>
            <a:xfrm>
              <a:off x="1989535" y="1357463"/>
              <a:ext cx="92376" cy="73496"/>
            </a:xfrm>
            <a:custGeom>
              <a:avLst/>
              <a:gdLst/>
              <a:ahLst/>
              <a:cxnLst/>
              <a:rect l="l" t="t" r="r" b="b"/>
              <a:pathLst>
                <a:path w="1732" h="1378" extrusionOk="0">
                  <a:moveTo>
                    <a:pt x="1508" y="1"/>
                  </a:moveTo>
                  <a:cubicBezTo>
                    <a:pt x="1488" y="1"/>
                    <a:pt x="1466" y="5"/>
                    <a:pt x="1444" y="15"/>
                  </a:cubicBezTo>
                  <a:lnTo>
                    <a:pt x="1036" y="192"/>
                  </a:lnTo>
                  <a:cubicBezTo>
                    <a:pt x="900" y="253"/>
                    <a:pt x="761" y="311"/>
                    <a:pt x="650" y="412"/>
                  </a:cubicBezTo>
                  <a:cubicBezTo>
                    <a:pt x="426" y="614"/>
                    <a:pt x="244" y="878"/>
                    <a:pt x="79" y="1128"/>
                  </a:cubicBezTo>
                  <a:cubicBezTo>
                    <a:pt x="0" y="1248"/>
                    <a:pt x="108" y="1377"/>
                    <a:pt x="216" y="1377"/>
                  </a:cubicBezTo>
                  <a:cubicBezTo>
                    <a:pt x="258" y="1377"/>
                    <a:pt x="300" y="1358"/>
                    <a:pt x="331" y="1311"/>
                  </a:cubicBezTo>
                  <a:cubicBezTo>
                    <a:pt x="411" y="1192"/>
                    <a:pt x="494" y="1075"/>
                    <a:pt x="581" y="963"/>
                  </a:cubicBezTo>
                  <a:cubicBezTo>
                    <a:pt x="662" y="857"/>
                    <a:pt x="745" y="745"/>
                    <a:pt x="843" y="657"/>
                  </a:cubicBezTo>
                  <a:cubicBezTo>
                    <a:pt x="944" y="566"/>
                    <a:pt x="1068" y="520"/>
                    <a:pt x="1188" y="467"/>
                  </a:cubicBezTo>
                  <a:lnTo>
                    <a:pt x="1569" y="301"/>
                  </a:lnTo>
                  <a:cubicBezTo>
                    <a:pt x="1731" y="229"/>
                    <a:pt x="1654" y="1"/>
                    <a:pt x="15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112" name="Google Shape;2112;p35"/>
          <p:cNvSpPr/>
          <p:nvPr/>
        </p:nvSpPr>
        <p:spPr>
          <a:xfrm>
            <a:off x="7792580" y="209229"/>
            <a:ext cx="1236835" cy="489612"/>
          </a:xfrm>
          <a:custGeom>
            <a:avLst/>
            <a:gdLst/>
            <a:ahLst/>
            <a:cxnLst/>
            <a:rect l="l" t="t" r="r" b="b"/>
            <a:pathLst>
              <a:path w="36083" h="14031" extrusionOk="0">
                <a:moveTo>
                  <a:pt x="18007" y="0"/>
                </a:moveTo>
                <a:cubicBezTo>
                  <a:pt x="15994" y="0"/>
                  <a:pt x="14021" y="912"/>
                  <a:pt x="12749" y="2604"/>
                </a:cubicBezTo>
                <a:cubicBezTo>
                  <a:pt x="12302" y="3196"/>
                  <a:pt x="11957" y="3864"/>
                  <a:pt x="11732" y="4571"/>
                </a:cubicBezTo>
                <a:cubicBezTo>
                  <a:pt x="11672" y="4757"/>
                  <a:pt x="11622" y="4945"/>
                  <a:pt x="11581" y="5134"/>
                </a:cubicBezTo>
                <a:cubicBezTo>
                  <a:pt x="11547" y="5292"/>
                  <a:pt x="11570" y="5420"/>
                  <a:pt x="11435" y="5420"/>
                </a:cubicBezTo>
                <a:cubicBezTo>
                  <a:pt x="11415" y="5420"/>
                  <a:pt x="11391" y="5417"/>
                  <a:pt x="11363" y="5411"/>
                </a:cubicBezTo>
                <a:cubicBezTo>
                  <a:pt x="11163" y="5370"/>
                  <a:pt x="10965" y="5248"/>
                  <a:pt x="10766" y="5189"/>
                </a:cubicBezTo>
                <a:cubicBezTo>
                  <a:pt x="10552" y="5127"/>
                  <a:pt x="10335" y="5083"/>
                  <a:pt x="10116" y="5053"/>
                </a:cubicBezTo>
                <a:cubicBezTo>
                  <a:pt x="9899" y="5022"/>
                  <a:pt x="9681" y="5007"/>
                  <a:pt x="9464" y="5007"/>
                </a:cubicBezTo>
                <a:cubicBezTo>
                  <a:pt x="8125" y="5007"/>
                  <a:pt x="6822" y="5578"/>
                  <a:pt x="5937" y="6609"/>
                </a:cubicBezTo>
                <a:cubicBezTo>
                  <a:pt x="5452" y="7174"/>
                  <a:pt x="5202" y="7782"/>
                  <a:pt x="4945" y="8468"/>
                </a:cubicBezTo>
                <a:cubicBezTo>
                  <a:pt x="4808" y="8829"/>
                  <a:pt x="4418" y="8774"/>
                  <a:pt x="4092" y="8842"/>
                </a:cubicBezTo>
                <a:cubicBezTo>
                  <a:pt x="3738" y="8914"/>
                  <a:pt x="3396" y="9036"/>
                  <a:pt x="3068" y="9191"/>
                </a:cubicBezTo>
                <a:cubicBezTo>
                  <a:pt x="1829" y="9775"/>
                  <a:pt x="851" y="10920"/>
                  <a:pt x="456" y="12232"/>
                </a:cubicBezTo>
                <a:cubicBezTo>
                  <a:pt x="312" y="12705"/>
                  <a:pt x="1" y="13789"/>
                  <a:pt x="681" y="13988"/>
                </a:cubicBezTo>
                <a:cubicBezTo>
                  <a:pt x="727" y="14014"/>
                  <a:pt x="782" y="14030"/>
                  <a:pt x="848" y="14030"/>
                </a:cubicBezTo>
                <a:lnTo>
                  <a:pt x="35235" y="14030"/>
                </a:lnTo>
                <a:cubicBezTo>
                  <a:pt x="35301" y="14030"/>
                  <a:pt x="35357" y="14014"/>
                  <a:pt x="35402" y="13988"/>
                </a:cubicBezTo>
                <a:cubicBezTo>
                  <a:pt x="36082" y="13789"/>
                  <a:pt x="35770" y="12705"/>
                  <a:pt x="35627" y="12232"/>
                </a:cubicBezTo>
                <a:cubicBezTo>
                  <a:pt x="35232" y="10920"/>
                  <a:pt x="34255" y="9775"/>
                  <a:pt x="33015" y="9191"/>
                </a:cubicBezTo>
                <a:cubicBezTo>
                  <a:pt x="32687" y="9036"/>
                  <a:pt x="32345" y="8914"/>
                  <a:pt x="31990" y="8842"/>
                </a:cubicBezTo>
                <a:cubicBezTo>
                  <a:pt x="31664" y="8774"/>
                  <a:pt x="31274" y="8829"/>
                  <a:pt x="31138" y="8468"/>
                </a:cubicBezTo>
                <a:cubicBezTo>
                  <a:pt x="30881" y="7782"/>
                  <a:pt x="30631" y="7174"/>
                  <a:pt x="30146" y="6609"/>
                </a:cubicBezTo>
                <a:cubicBezTo>
                  <a:pt x="29263" y="5578"/>
                  <a:pt x="27958" y="5007"/>
                  <a:pt x="26619" y="5007"/>
                </a:cubicBezTo>
                <a:cubicBezTo>
                  <a:pt x="26402" y="5007"/>
                  <a:pt x="26184" y="5022"/>
                  <a:pt x="25967" y="5053"/>
                </a:cubicBezTo>
                <a:cubicBezTo>
                  <a:pt x="25747" y="5083"/>
                  <a:pt x="25531" y="5127"/>
                  <a:pt x="25317" y="5189"/>
                </a:cubicBezTo>
                <a:cubicBezTo>
                  <a:pt x="25118" y="5248"/>
                  <a:pt x="24920" y="5370"/>
                  <a:pt x="24720" y="5411"/>
                </a:cubicBezTo>
                <a:cubicBezTo>
                  <a:pt x="24692" y="5417"/>
                  <a:pt x="24668" y="5420"/>
                  <a:pt x="24648" y="5420"/>
                </a:cubicBezTo>
                <a:cubicBezTo>
                  <a:pt x="24513" y="5420"/>
                  <a:pt x="24535" y="5292"/>
                  <a:pt x="24502" y="5134"/>
                </a:cubicBezTo>
                <a:cubicBezTo>
                  <a:pt x="24461" y="4945"/>
                  <a:pt x="24411" y="4757"/>
                  <a:pt x="24353" y="4571"/>
                </a:cubicBezTo>
                <a:cubicBezTo>
                  <a:pt x="24126" y="3864"/>
                  <a:pt x="23780" y="3196"/>
                  <a:pt x="23334" y="2604"/>
                </a:cubicBezTo>
                <a:cubicBezTo>
                  <a:pt x="22062" y="912"/>
                  <a:pt x="20089" y="0"/>
                  <a:pt x="18077" y="0"/>
                </a:cubicBezTo>
                <a:cubicBezTo>
                  <a:pt x="18066" y="0"/>
                  <a:pt x="18054" y="1"/>
                  <a:pt x="18042" y="1"/>
                </a:cubicBezTo>
                <a:cubicBezTo>
                  <a:pt x="18031" y="1"/>
                  <a:pt x="18019" y="0"/>
                  <a:pt x="180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13" name="Google Shape;2113;p35"/>
          <p:cNvSpPr/>
          <p:nvPr/>
        </p:nvSpPr>
        <p:spPr>
          <a:xfrm>
            <a:off x="1527241" y="4177061"/>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14" name="Google Shape;2114;p35"/>
          <p:cNvSpPr/>
          <p:nvPr/>
        </p:nvSpPr>
        <p:spPr>
          <a:xfrm>
            <a:off x="7988191" y="714061"/>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FF70BA"/>
              </a:solidFill>
            </a:endParaRPr>
          </a:p>
        </p:txBody>
      </p:sp>
      <p:sp>
        <p:nvSpPr>
          <p:cNvPr id="2115" name="Google Shape;2115;p35"/>
          <p:cNvSpPr/>
          <p:nvPr/>
        </p:nvSpPr>
        <p:spPr>
          <a:xfrm>
            <a:off x="7727591" y="4039486"/>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2116" name="Google Shape;2116;p35"/>
          <p:cNvGrpSpPr/>
          <p:nvPr/>
        </p:nvGrpSpPr>
        <p:grpSpPr>
          <a:xfrm rot="1315589">
            <a:off x="574624" y="263121"/>
            <a:ext cx="902596" cy="1584801"/>
            <a:chOff x="2332850" y="1508965"/>
            <a:chExt cx="495799" cy="870474"/>
          </a:xfrm>
        </p:grpSpPr>
        <p:sp>
          <p:nvSpPr>
            <p:cNvPr id="2117" name="Google Shape;2117;p35"/>
            <p:cNvSpPr/>
            <p:nvPr/>
          </p:nvSpPr>
          <p:spPr>
            <a:xfrm>
              <a:off x="2347410" y="1709183"/>
              <a:ext cx="467748" cy="569138"/>
            </a:xfrm>
            <a:custGeom>
              <a:avLst/>
              <a:gdLst/>
              <a:ahLst/>
              <a:cxnLst/>
              <a:rect l="l" t="t" r="r" b="b"/>
              <a:pathLst>
                <a:path w="8770" h="10671" extrusionOk="0">
                  <a:moveTo>
                    <a:pt x="4336" y="1"/>
                  </a:moveTo>
                  <a:cubicBezTo>
                    <a:pt x="4096" y="1"/>
                    <a:pt x="3869" y="8"/>
                    <a:pt x="3774" y="23"/>
                  </a:cubicBezTo>
                  <a:cubicBezTo>
                    <a:pt x="3116" y="126"/>
                    <a:pt x="2471" y="296"/>
                    <a:pt x="1881" y="622"/>
                  </a:cubicBezTo>
                  <a:cubicBezTo>
                    <a:pt x="1050" y="1081"/>
                    <a:pt x="456" y="1815"/>
                    <a:pt x="217" y="2738"/>
                  </a:cubicBezTo>
                  <a:cubicBezTo>
                    <a:pt x="95" y="3209"/>
                    <a:pt x="43" y="3707"/>
                    <a:pt x="20" y="4193"/>
                  </a:cubicBezTo>
                  <a:cubicBezTo>
                    <a:pt x="1" y="4646"/>
                    <a:pt x="18" y="5111"/>
                    <a:pt x="119" y="5555"/>
                  </a:cubicBezTo>
                  <a:cubicBezTo>
                    <a:pt x="226" y="6023"/>
                    <a:pt x="438" y="6457"/>
                    <a:pt x="759" y="6815"/>
                  </a:cubicBezTo>
                  <a:cubicBezTo>
                    <a:pt x="1053" y="7143"/>
                    <a:pt x="1424" y="7390"/>
                    <a:pt x="1768" y="7662"/>
                  </a:cubicBezTo>
                  <a:cubicBezTo>
                    <a:pt x="2542" y="8276"/>
                    <a:pt x="3029" y="9149"/>
                    <a:pt x="3040" y="10149"/>
                  </a:cubicBezTo>
                  <a:cubicBezTo>
                    <a:pt x="3040" y="10202"/>
                    <a:pt x="3052" y="10250"/>
                    <a:pt x="3070" y="10290"/>
                  </a:cubicBezTo>
                  <a:cubicBezTo>
                    <a:pt x="3070" y="10294"/>
                    <a:pt x="3068" y="10298"/>
                    <a:pt x="3068" y="10301"/>
                  </a:cubicBezTo>
                  <a:cubicBezTo>
                    <a:pt x="3072" y="10391"/>
                    <a:pt x="3102" y="10487"/>
                    <a:pt x="3171" y="10551"/>
                  </a:cubicBezTo>
                  <a:cubicBezTo>
                    <a:pt x="3234" y="10611"/>
                    <a:pt x="3321" y="10657"/>
                    <a:pt x="3409" y="10657"/>
                  </a:cubicBezTo>
                  <a:cubicBezTo>
                    <a:pt x="3413" y="10657"/>
                    <a:pt x="3416" y="10657"/>
                    <a:pt x="3419" y="10657"/>
                  </a:cubicBezTo>
                  <a:cubicBezTo>
                    <a:pt x="3726" y="10638"/>
                    <a:pt x="4030" y="10618"/>
                    <a:pt x="4335" y="10601"/>
                  </a:cubicBezTo>
                  <a:cubicBezTo>
                    <a:pt x="4339" y="10601"/>
                    <a:pt x="4342" y="10601"/>
                    <a:pt x="4346" y="10599"/>
                  </a:cubicBezTo>
                  <a:cubicBezTo>
                    <a:pt x="4348" y="10601"/>
                    <a:pt x="4353" y="10601"/>
                    <a:pt x="4355" y="10601"/>
                  </a:cubicBezTo>
                  <a:cubicBezTo>
                    <a:pt x="4661" y="10622"/>
                    <a:pt x="4964" y="10647"/>
                    <a:pt x="5269" y="10670"/>
                  </a:cubicBezTo>
                  <a:cubicBezTo>
                    <a:pt x="5274" y="10670"/>
                    <a:pt x="5279" y="10670"/>
                    <a:pt x="5284" y="10670"/>
                  </a:cubicBezTo>
                  <a:cubicBezTo>
                    <a:pt x="5372" y="10670"/>
                    <a:pt x="5457" y="10624"/>
                    <a:pt x="5521" y="10567"/>
                  </a:cubicBezTo>
                  <a:cubicBezTo>
                    <a:pt x="5590" y="10505"/>
                    <a:pt x="5622" y="10407"/>
                    <a:pt x="5625" y="10317"/>
                  </a:cubicBezTo>
                  <a:cubicBezTo>
                    <a:pt x="5627" y="10315"/>
                    <a:pt x="5625" y="10310"/>
                    <a:pt x="5625" y="10308"/>
                  </a:cubicBezTo>
                  <a:cubicBezTo>
                    <a:pt x="5645" y="10267"/>
                    <a:pt x="5655" y="10220"/>
                    <a:pt x="5655" y="10166"/>
                  </a:cubicBezTo>
                  <a:cubicBezTo>
                    <a:pt x="5682" y="9167"/>
                    <a:pt x="6180" y="8300"/>
                    <a:pt x="6962" y="7696"/>
                  </a:cubicBezTo>
                  <a:cubicBezTo>
                    <a:pt x="7309" y="7428"/>
                    <a:pt x="7683" y="7187"/>
                    <a:pt x="7980" y="6863"/>
                  </a:cubicBezTo>
                  <a:cubicBezTo>
                    <a:pt x="8308" y="6511"/>
                    <a:pt x="8526" y="6078"/>
                    <a:pt x="8640" y="5612"/>
                  </a:cubicBezTo>
                  <a:cubicBezTo>
                    <a:pt x="8746" y="5169"/>
                    <a:pt x="8769" y="4705"/>
                    <a:pt x="8755" y="4251"/>
                  </a:cubicBezTo>
                  <a:cubicBezTo>
                    <a:pt x="8739" y="3766"/>
                    <a:pt x="8696" y="3268"/>
                    <a:pt x="8579" y="2794"/>
                  </a:cubicBezTo>
                  <a:cubicBezTo>
                    <a:pt x="8353" y="1866"/>
                    <a:pt x="7768" y="1127"/>
                    <a:pt x="6942" y="656"/>
                  </a:cubicBezTo>
                  <a:cubicBezTo>
                    <a:pt x="6357" y="322"/>
                    <a:pt x="5714" y="143"/>
                    <a:pt x="5057" y="32"/>
                  </a:cubicBezTo>
                  <a:cubicBezTo>
                    <a:pt x="4941" y="11"/>
                    <a:pt x="4629" y="1"/>
                    <a:pt x="433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18" name="Google Shape;2118;p35"/>
            <p:cNvSpPr/>
            <p:nvPr/>
          </p:nvSpPr>
          <p:spPr>
            <a:xfrm>
              <a:off x="2516587" y="2272290"/>
              <a:ext cx="132964" cy="96323"/>
            </a:xfrm>
            <a:custGeom>
              <a:avLst/>
              <a:gdLst/>
              <a:ahLst/>
              <a:cxnLst/>
              <a:rect l="l" t="t" r="r" b="b"/>
              <a:pathLst>
                <a:path w="2493" h="1806" extrusionOk="0">
                  <a:moveTo>
                    <a:pt x="454" y="0"/>
                  </a:moveTo>
                  <a:cubicBezTo>
                    <a:pt x="244" y="0"/>
                    <a:pt x="1" y="191"/>
                    <a:pt x="26" y="422"/>
                  </a:cubicBezTo>
                  <a:cubicBezTo>
                    <a:pt x="31" y="459"/>
                    <a:pt x="36" y="496"/>
                    <a:pt x="42" y="535"/>
                  </a:cubicBezTo>
                  <a:cubicBezTo>
                    <a:pt x="19" y="604"/>
                    <a:pt x="15" y="684"/>
                    <a:pt x="42" y="774"/>
                  </a:cubicBezTo>
                  <a:cubicBezTo>
                    <a:pt x="82" y="918"/>
                    <a:pt x="144" y="1051"/>
                    <a:pt x="222" y="1173"/>
                  </a:cubicBezTo>
                  <a:cubicBezTo>
                    <a:pt x="380" y="1512"/>
                    <a:pt x="641" y="1777"/>
                    <a:pt x="1059" y="1802"/>
                  </a:cubicBezTo>
                  <a:cubicBezTo>
                    <a:pt x="1080" y="1803"/>
                    <a:pt x="1101" y="1804"/>
                    <a:pt x="1122" y="1804"/>
                  </a:cubicBezTo>
                  <a:cubicBezTo>
                    <a:pt x="1160" y="1804"/>
                    <a:pt x="1198" y="1802"/>
                    <a:pt x="1236" y="1799"/>
                  </a:cubicBezTo>
                  <a:cubicBezTo>
                    <a:pt x="1278" y="1803"/>
                    <a:pt x="1320" y="1805"/>
                    <a:pt x="1363" y="1805"/>
                  </a:cubicBezTo>
                  <a:cubicBezTo>
                    <a:pt x="1380" y="1805"/>
                    <a:pt x="1396" y="1805"/>
                    <a:pt x="1413" y="1804"/>
                  </a:cubicBezTo>
                  <a:cubicBezTo>
                    <a:pt x="1831" y="1786"/>
                    <a:pt x="2095" y="1522"/>
                    <a:pt x="2257" y="1186"/>
                  </a:cubicBezTo>
                  <a:cubicBezTo>
                    <a:pt x="2338" y="1065"/>
                    <a:pt x="2402" y="932"/>
                    <a:pt x="2445" y="790"/>
                  </a:cubicBezTo>
                  <a:cubicBezTo>
                    <a:pt x="2471" y="702"/>
                    <a:pt x="2469" y="620"/>
                    <a:pt x="2448" y="551"/>
                  </a:cubicBezTo>
                  <a:cubicBezTo>
                    <a:pt x="2453" y="514"/>
                    <a:pt x="2459" y="475"/>
                    <a:pt x="2464" y="438"/>
                  </a:cubicBezTo>
                  <a:cubicBezTo>
                    <a:pt x="2492" y="207"/>
                    <a:pt x="2253" y="14"/>
                    <a:pt x="2042" y="11"/>
                  </a:cubicBezTo>
                  <a:cubicBezTo>
                    <a:pt x="2039" y="11"/>
                    <a:pt x="2036" y="11"/>
                    <a:pt x="2033" y="11"/>
                  </a:cubicBezTo>
                  <a:cubicBezTo>
                    <a:pt x="1961" y="11"/>
                    <a:pt x="1900" y="30"/>
                    <a:pt x="1846" y="58"/>
                  </a:cubicBezTo>
                  <a:cubicBezTo>
                    <a:pt x="1804" y="44"/>
                    <a:pt x="1761" y="37"/>
                    <a:pt x="1717" y="37"/>
                  </a:cubicBezTo>
                  <a:cubicBezTo>
                    <a:pt x="1623" y="37"/>
                    <a:pt x="1525" y="73"/>
                    <a:pt x="1438" y="160"/>
                  </a:cubicBezTo>
                  <a:cubicBezTo>
                    <a:pt x="1383" y="216"/>
                    <a:pt x="1316" y="262"/>
                    <a:pt x="1247" y="296"/>
                  </a:cubicBezTo>
                  <a:cubicBezTo>
                    <a:pt x="1176" y="262"/>
                    <a:pt x="1110" y="214"/>
                    <a:pt x="1055" y="158"/>
                  </a:cubicBezTo>
                  <a:cubicBezTo>
                    <a:pt x="967" y="67"/>
                    <a:pt x="868" y="30"/>
                    <a:pt x="772" y="30"/>
                  </a:cubicBezTo>
                  <a:cubicBezTo>
                    <a:pt x="730" y="30"/>
                    <a:pt x="689" y="37"/>
                    <a:pt x="649" y="50"/>
                  </a:cubicBezTo>
                  <a:cubicBezTo>
                    <a:pt x="594" y="20"/>
                    <a:pt x="529" y="0"/>
                    <a:pt x="454" y="0"/>
                  </a:cubicBezTo>
                  <a:close/>
                </a:path>
              </a:pathLst>
            </a:custGeom>
            <a:solidFill>
              <a:schemeClr val="lt1"/>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19" name="Google Shape;2119;p35"/>
            <p:cNvSpPr/>
            <p:nvPr/>
          </p:nvSpPr>
          <p:spPr>
            <a:xfrm>
              <a:off x="2540908" y="1888227"/>
              <a:ext cx="89816" cy="406413"/>
            </a:xfrm>
            <a:custGeom>
              <a:avLst/>
              <a:gdLst/>
              <a:ahLst/>
              <a:cxnLst/>
              <a:rect l="l" t="t" r="r" b="b"/>
              <a:pathLst>
                <a:path w="1684" h="7620" extrusionOk="0">
                  <a:moveTo>
                    <a:pt x="1044" y="288"/>
                  </a:moveTo>
                  <a:cubicBezTo>
                    <a:pt x="1141" y="288"/>
                    <a:pt x="1232" y="333"/>
                    <a:pt x="1290" y="439"/>
                  </a:cubicBezTo>
                  <a:cubicBezTo>
                    <a:pt x="1413" y="664"/>
                    <a:pt x="1296" y="926"/>
                    <a:pt x="1186" y="1128"/>
                  </a:cubicBezTo>
                  <a:cubicBezTo>
                    <a:pt x="1053" y="1369"/>
                    <a:pt x="902" y="1598"/>
                    <a:pt x="753" y="1828"/>
                  </a:cubicBezTo>
                  <a:cubicBezTo>
                    <a:pt x="737" y="1810"/>
                    <a:pt x="723" y="1794"/>
                    <a:pt x="707" y="1777"/>
                  </a:cubicBezTo>
                  <a:cubicBezTo>
                    <a:pt x="535" y="1576"/>
                    <a:pt x="482" y="1381"/>
                    <a:pt x="512" y="1117"/>
                  </a:cubicBezTo>
                  <a:cubicBezTo>
                    <a:pt x="539" y="873"/>
                    <a:pt x="587" y="563"/>
                    <a:pt x="783" y="393"/>
                  </a:cubicBezTo>
                  <a:cubicBezTo>
                    <a:pt x="859" y="327"/>
                    <a:pt x="954" y="288"/>
                    <a:pt x="1044" y="288"/>
                  </a:cubicBezTo>
                  <a:close/>
                  <a:moveTo>
                    <a:pt x="1046" y="0"/>
                  </a:moveTo>
                  <a:cubicBezTo>
                    <a:pt x="593" y="0"/>
                    <a:pt x="347" y="446"/>
                    <a:pt x="270" y="841"/>
                  </a:cubicBezTo>
                  <a:cubicBezTo>
                    <a:pt x="224" y="1084"/>
                    <a:pt x="185" y="1350"/>
                    <a:pt x="266" y="1589"/>
                  </a:cubicBezTo>
                  <a:cubicBezTo>
                    <a:pt x="330" y="1780"/>
                    <a:pt x="463" y="1929"/>
                    <a:pt x="597" y="2074"/>
                  </a:cubicBezTo>
                  <a:cubicBezTo>
                    <a:pt x="542" y="2163"/>
                    <a:pt x="489" y="2252"/>
                    <a:pt x="440" y="2344"/>
                  </a:cubicBezTo>
                  <a:cubicBezTo>
                    <a:pt x="209" y="2767"/>
                    <a:pt x="75" y="3210"/>
                    <a:pt x="41" y="3694"/>
                  </a:cubicBezTo>
                  <a:cubicBezTo>
                    <a:pt x="0" y="4302"/>
                    <a:pt x="41" y="4922"/>
                    <a:pt x="52" y="5532"/>
                  </a:cubicBezTo>
                  <a:cubicBezTo>
                    <a:pt x="60" y="6115"/>
                    <a:pt x="37" y="6714"/>
                    <a:pt x="188" y="7281"/>
                  </a:cubicBezTo>
                  <a:cubicBezTo>
                    <a:pt x="207" y="7351"/>
                    <a:pt x="262" y="7382"/>
                    <a:pt x="319" y="7382"/>
                  </a:cubicBezTo>
                  <a:cubicBezTo>
                    <a:pt x="403" y="7382"/>
                    <a:pt x="490" y="7313"/>
                    <a:pt x="463" y="7208"/>
                  </a:cubicBezTo>
                  <a:cubicBezTo>
                    <a:pt x="310" y="6643"/>
                    <a:pt x="342" y="6042"/>
                    <a:pt x="333" y="5464"/>
                  </a:cubicBezTo>
                  <a:cubicBezTo>
                    <a:pt x="323" y="4887"/>
                    <a:pt x="287" y="4304"/>
                    <a:pt x="323" y="3728"/>
                  </a:cubicBezTo>
                  <a:cubicBezTo>
                    <a:pt x="355" y="3203"/>
                    <a:pt x="530" y="2748"/>
                    <a:pt x="791" y="2303"/>
                  </a:cubicBezTo>
                  <a:cubicBezTo>
                    <a:pt x="1044" y="2654"/>
                    <a:pt x="1145" y="3076"/>
                    <a:pt x="1182" y="3513"/>
                  </a:cubicBezTo>
                  <a:cubicBezTo>
                    <a:pt x="1294" y="4816"/>
                    <a:pt x="1166" y="6163"/>
                    <a:pt x="911" y="7440"/>
                  </a:cubicBezTo>
                  <a:cubicBezTo>
                    <a:pt x="890" y="7548"/>
                    <a:pt x="980" y="7620"/>
                    <a:pt x="1063" y="7620"/>
                  </a:cubicBezTo>
                  <a:cubicBezTo>
                    <a:pt x="1117" y="7620"/>
                    <a:pt x="1168" y="7589"/>
                    <a:pt x="1182" y="7518"/>
                  </a:cubicBezTo>
                  <a:cubicBezTo>
                    <a:pt x="1395" y="6457"/>
                    <a:pt x="1503" y="5378"/>
                    <a:pt x="1496" y="4295"/>
                  </a:cubicBezTo>
                  <a:cubicBezTo>
                    <a:pt x="1492" y="3825"/>
                    <a:pt x="1483" y="3341"/>
                    <a:pt x="1368" y="2882"/>
                  </a:cubicBezTo>
                  <a:cubicBezTo>
                    <a:pt x="1319" y="2691"/>
                    <a:pt x="1248" y="2501"/>
                    <a:pt x="1152" y="2328"/>
                  </a:cubicBezTo>
                  <a:cubicBezTo>
                    <a:pt x="1094" y="2225"/>
                    <a:pt x="1024" y="2135"/>
                    <a:pt x="948" y="2048"/>
                  </a:cubicBezTo>
                  <a:cubicBezTo>
                    <a:pt x="1195" y="1679"/>
                    <a:pt x="1494" y="1298"/>
                    <a:pt x="1595" y="875"/>
                  </a:cubicBezTo>
                  <a:cubicBezTo>
                    <a:pt x="1684" y="506"/>
                    <a:pt x="1519" y="26"/>
                    <a:pt x="1083" y="1"/>
                  </a:cubicBezTo>
                  <a:cubicBezTo>
                    <a:pt x="1071" y="0"/>
                    <a:pt x="1058" y="0"/>
                    <a:pt x="10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20" name="Google Shape;2120;p35"/>
            <p:cNvSpPr/>
            <p:nvPr/>
          </p:nvSpPr>
          <p:spPr>
            <a:xfrm>
              <a:off x="2485120" y="2193675"/>
              <a:ext cx="205233" cy="132004"/>
            </a:xfrm>
            <a:custGeom>
              <a:avLst/>
              <a:gdLst/>
              <a:ahLst/>
              <a:cxnLst/>
              <a:rect l="l" t="t" r="r" b="b"/>
              <a:pathLst>
                <a:path w="3848" h="2475" extrusionOk="0">
                  <a:moveTo>
                    <a:pt x="2832" y="0"/>
                  </a:moveTo>
                  <a:cubicBezTo>
                    <a:pt x="2601" y="0"/>
                    <a:pt x="2367" y="24"/>
                    <a:pt x="2189" y="24"/>
                  </a:cubicBezTo>
                  <a:cubicBezTo>
                    <a:pt x="1946" y="24"/>
                    <a:pt x="1702" y="22"/>
                    <a:pt x="1459" y="22"/>
                  </a:cubicBezTo>
                  <a:cubicBezTo>
                    <a:pt x="1144" y="22"/>
                    <a:pt x="830" y="25"/>
                    <a:pt x="516" y="37"/>
                  </a:cubicBezTo>
                  <a:cubicBezTo>
                    <a:pt x="190" y="51"/>
                    <a:pt x="38" y="327"/>
                    <a:pt x="59" y="577"/>
                  </a:cubicBezTo>
                  <a:cubicBezTo>
                    <a:pt x="59" y="588"/>
                    <a:pt x="59" y="597"/>
                    <a:pt x="61" y="606"/>
                  </a:cubicBezTo>
                  <a:cubicBezTo>
                    <a:pt x="57" y="643"/>
                    <a:pt x="54" y="678"/>
                    <a:pt x="49" y="716"/>
                  </a:cubicBezTo>
                  <a:cubicBezTo>
                    <a:pt x="20" y="999"/>
                    <a:pt x="1" y="1281"/>
                    <a:pt x="38" y="1525"/>
                  </a:cubicBezTo>
                  <a:cubicBezTo>
                    <a:pt x="40" y="1587"/>
                    <a:pt x="43" y="1646"/>
                    <a:pt x="52" y="1704"/>
                  </a:cubicBezTo>
                  <a:cubicBezTo>
                    <a:pt x="57" y="1754"/>
                    <a:pt x="64" y="1802"/>
                    <a:pt x="75" y="1850"/>
                  </a:cubicBezTo>
                  <a:cubicBezTo>
                    <a:pt x="82" y="1883"/>
                    <a:pt x="91" y="1915"/>
                    <a:pt x="100" y="1947"/>
                  </a:cubicBezTo>
                  <a:cubicBezTo>
                    <a:pt x="155" y="2126"/>
                    <a:pt x="318" y="2282"/>
                    <a:pt x="511" y="2296"/>
                  </a:cubicBezTo>
                  <a:cubicBezTo>
                    <a:pt x="546" y="2309"/>
                    <a:pt x="585" y="2323"/>
                    <a:pt x="628" y="2330"/>
                  </a:cubicBezTo>
                  <a:cubicBezTo>
                    <a:pt x="1155" y="2414"/>
                    <a:pt x="1683" y="2474"/>
                    <a:pt x="2216" y="2474"/>
                  </a:cubicBezTo>
                  <a:cubicBezTo>
                    <a:pt x="2246" y="2474"/>
                    <a:pt x="2275" y="2474"/>
                    <a:pt x="2304" y="2473"/>
                  </a:cubicBezTo>
                  <a:cubicBezTo>
                    <a:pt x="2335" y="2473"/>
                    <a:pt x="2366" y="2473"/>
                    <a:pt x="2397" y="2473"/>
                  </a:cubicBezTo>
                  <a:cubicBezTo>
                    <a:pt x="2446" y="2473"/>
                    <a:pt x="2496" y="2473"/>
                    <a:pt x="2546" y="2473"/>
                  </a:cubicBezTo>
                  <a:cubicBezTo>
                    <a:pt x="2872" y="2473"/>
                    <a:pt x="3230" y="2461"/>
                    <a:pt x="3479" y="2271"/>
                  </a:cubicBezTo>
                  <a:cubicBezTo>
                    <a:pt x="3582" y="2192"/>
                    <a:pt x="3664" y="2069"/>
                    <a:pt x="3722" y="1919"/>
                  </a:cubicBezTo>
                  <a:cubicBezTo>
                    <a:pt x="3742" y="1869"/>
                    <a:pt x="3759" y="1818"/>
                    <a:pt x="3773" y="1765"/>
                  </a:cubicBezTo>
                  <a:cubicBezTo>
                    <a:pt x="3816" y="1612"/>
                    <a:pt x="3835" y="1442"/>
                    <a:pt x="3835" y="1272"/>
                  </a:cubicBezTo>
                  <a:cubicBezTo>
                    <a:pt x="3848" y="1107"/>
                    <a:pt x="3841" y="939"/>
                    <a:pt x="3814" y="779"/>
                  </a:cubicBezTo>
                  <a:cubicBezTo>
                    <a:pt x="3807" y="737"/>
                    <a:pt x="3800" y="694"/>
                    <a:pt x="3789" y="654"/>
                  </a:cubicBezTo>
                  <a:cubicBezTo>
                    <a:pt x="3729" y="423"/>
                    <a:pt x="3621" y="228"/>
                    <a:pt x="3460" y="127"/>
                  </a:cubicBezTo>
                  <a:cubicBezTo>
                    <a:pt x="3298" y="25"/>
                    <a:pt x="3067" y="0"/>
                    <a:pt x="28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21" name="Google Shape;2121;p35"/>
            <p:cNvSpPr/>
            <p:nvPr/>
          </p:nvSpPr>
          <p:spPr>
            <a:xfrm>
              <a:off x="2485120" y="2231222"/>
              <a:ext cx="205233" cy="56588"/>
            </a:xfrm>
            <a:custGeom>
              <a:avLst/>
              <a:gdLst/>
              <a:ahLst/>
              <a:cxnLst/>
              <a:rect l="l" t="t" r="r" b="b"/>
              <a:pathLst>
                <a:path w="3848" h="1061" extrusionOk="0">
                  <a:moveTo>
                    <a:pt x="1008" y="0"/>
                  </a:moveTo>
                  <a:cubicBezTo>
                    <a:pt x="688" y="0"/>
                    <a:pt x="368" y="4"/>
                    <a:pt x="49" y="12"/>
                  </a:cubicBezTo>
                  <a:cubicBezTo>
                    <a:pt x="20" y="295"/>
                    <a:pt x="1" y="577"/>
                    <a:pt x="38" y="821"/>
                  </a:cubicBezTo>
                  <a:cubicBezTo>
                    <a:pt x="40" y="883"/>
                    <a:pt x="43" y="942"/>
                    <a:pt x="52" y="1000"/>
                  </a:cubicBezTo>
                  <a:cubicBezTo>
                    <a:pt x="414" y="988"/>
                    <a:pt x="777" y="983"/>
                    <a:pt x="1141" y="983"/>
                  </a:cubicBezTo>
                  <a:cubicBezTo>
                    <a:pt x="2017" y="983"/>
                    <a:pt x="2898" y="1014"/>
                    <a:pt x="3773" y="1061"/>
                  </a:cubicBezTo>
                  <a:cubicBezTo>
                    <a:pt x="3816" y="908"/>
                    <a:pt x="3835" y="738"/>
                    <a:pt x="3835" y="568"/>
                  </a:cubicBezTo>
                  <a:cubicBezTo>
                    <a:pt x="3848" y="403"/>
                    <a:pt x="3841" y="235"/>
                    <a:pt x="3814" y="75"/>
                  </a:cubicBezTo>
                  <a:cubicBezTo>
                    <a:pt x="2878" y="30"/>
                    <a:pt x="1942" y="0"/>
                    <a:pt x="10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22" name="Google Shape;2122;p35"/>
            <p:cNvSpPr/>
            <p:nvPr/>
          </p:nvSpPr>
          <p:spPr>
            <a:xfrm>
              <a:off x="2697711" y="1935802"/>
              <a:ext cx="130937" cy="210247"/>
            </a:xfrm>
            <a:custGeom>
              <a:avLst/>
              <a:gdLst/>
              <a:ahLst/>
              <a:cxnLst/>
              <a:rect l="l" t="t" r="r" b="b"/>
              <a:pathLst>
                <a:path w="2455" h="3942" extrusionOk="0">
                  <a:moveTo>
                    <a:pt x="2139" y="0"/>
                  </a:moveTo>
                  <a:cubicBezTo>
                    <a:pt x="2119" y="0"/>
                    <a:pt x="2099" y="2"/>
                    <a:pt x="2081" y="7"/>
                  </a:cubicBezTo>
                  <a:cubicBezTo>
                    <a:pt x="1946" y="43"/>
                    <a:pt x="1886" y="176"/>
                    <a:pt x="1910" y="305"/>
                  </a:cubicBezTo>
                  <a:cubicBezTo>
                    <a:pt x="1974" y="663"/>
                    <a:pt x="1884" y="1025"/>
                    <a:pt x="1765" y="1363"/>
                  </a:cubicBezTo>
                  <a:cubicBezTo>
                    <a:pt x="1655" y="1680"/>
                    <a:pt x="1537" y="2035"/>
                    <a:pt x="1333" y="2306"/>
                  </a:cubicBezTo>
                  <a:cubicBezTo>
                    <a:pt x="977" y="2783"/>
                    <a:pt x="413" y="3050"/>
                    <a:pt x="110" y="3576"/>
                  </a:cubicBezTo>
                  <a:cubicBezTo>
                    <a:pt x="0" y="3765"/>
                    <a:pt x="169" y="3942"/>
                    <a:pt x="334" y="3942"/>
                  </a:cubicBezTo>
                  <a:cubicBezTo>
                    <a:pt x="407" y="3942"/>
                    <a:pt x="479" y="3907"/>
                    <a:pt x="526" y="3825"/>
                  </a:cubicBezTo>
                  <a:cubicBezTo>
                    <a:pt x="844" y="3277"/>
                    <a:pt x="1473" y="3004"/>
                    <a:pt x="1811" y="2467"/>
                  </a:cubicBezTo>
                  <a:cubicBezTo>
                    <a:pt x="1910" y="2309"/>
                    <a:pt x="1980" y="2134"/>
                    <a:pt x="2050" y="1962"/>
                  </a:cubicBezTo>
                  <a:cubicBezTo>
                    <a:pt x="2127" y="1780"/>
                    <a:pt x="2201" y="1597"/>
                    <a:pt x="2263" y="1409"/>
                  </a:cubicBezTo>
                  <a:cubicBezTo>
                    <a:pt x="2394" y="1009"/>
                    <a:pt x="2454" y="596"/>
                    <a:pt x="2378" y="179"/>
                  </a:cubicBezTo>
                  <a:cubicBezTo>
                    <a:pt x="2359" y="70"/>
                    <a:pt x="2246" y="0"/>
                    <a:pt x="21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23" name="Google Shape;2123;p35"/>
            <p:cNvSpPr/>
            <p:nvPr/>
          </p:nvSpPr>
          <p:spPr>
            <a:xfrm>
              <a:off x="2727099" y="1748437"/>
              <a:ext cx="93710" cy="106563"/>
            </a:xfrm>
            <a:custGeom>
              <a:avLst/>
              <a:gdLst/>
              <a:ahLst/>
              <a:cxnLst/>
              <a:rect l="l" t="t" r="r" b="b"/>
              <a:pathLst>
                <a:path w="1757" h="1998" extrusionOk="0">
                  <a:moveTo>
                    <a:pt x="277" y="0"/>
                  </a:moveTo>
                  <a:cubicBezTo>
                    <a:pt x="192" y="0"/>
                    <a:pt x="104" y="44"/>
                    <a:pt x="64" y="120"/>
                  </a:cubicBezTo>
                  <a:cubicBezTo>
                    <a:pt x="0" y="239"/>
                    <a:pt x="36" y="377"/>
                    <a:pt x="149" y="451"/>
                  </a:cubicBezTo>
                  <a:cubicBezTo>
                    <a:pt x="213" y="494"/>
                    <a:pt x="277" y="538"/>
                    <a:pt x="339" y="586"/>
                  </a:cubicBezTo>
                  <a:cubicBezTo>
                    <a:pt x="344" y="591"/>
                    <a:pt x="353" y="598"/>
                    <a:pt x="358" y="602"/>
                  </a:cubicBezTo>
                  <a:cubicBezTo>
                    <a:pt x="372" y="614"/>
                    <a:pt x="388" y="627"/>
                    <a:pt x="403" y="639"/>
                  </a:cubicBezTo>
                  <a:cubicBezTo>
                    <a:pt x="433" y="666"/>
                    <a:pt x="463" y="690"/>
                    <a:pt x="493" y="719"/>
                  </a:cubicBezTo>
                  <a:cubicBezTo>
                    <a:pt x="608" y="825"/>
                    <a:pt x="716" y="940"/>
                    <a:pt x="815" y="1063"/>
                  </a:cubicBezTo>
                  <a:cubicBezTo>
                    <a:pt x="822" y="1071"/>
                    <a:pt x="830" y="1082"/>
                    <a:pt x="837" y="1091"/>
                  </a:cubicBezTo>
                  <a:cubicBezTo>
                    <a:pt x="836" y="1091"/>
                    <a:pt x="836" y="1090"/>
                    <a:pt x="836" y="1090"/>
                  </a:cubicBezTo>
                  <a:lnTo>
                    <a:pt x="836" y="1090"/>
                  </a:lnTo>
                  <a:cubicBezTo>
                    <a:pt x="837" y="1090"/>
                    <a:pt x="863" y="1126"/>
                    <a:pt x="863" y="1126"/>
                  </a:cubicBezTo>
                  <a:cubicBezTo>
                    <a:pt x="886" y="1158"/>
                    <a:pt x="909" y="1190"/>
                    <a:pt x="932" y="1224"/>
                  </a:cubicBezTo>
                  <a:cubicBezTo>
                    <a:pt x="973" y="1286"/>
                    <a:pt x="1012" y="1350"/>
                    <a:pt x="1049" y="1413"/>
                  </a:cubicBezTo>
                  <a:cubicBezTo>
                    <a:pt x="1088" y="1483"/>
                    <a:pt x="1126" y="1552"/>
                    <a:pt x="1159" y="1624"/>
                  </a:cubicBezTo>
                  <a:cubicBezTo>
                    <a:pt x="1177" y="1660"/>
                    <a:pt x="1193" y="1695"/>
                    <a:pt x="1207" y="1732"/>
                  </a:cubicBezTo>
                  <a:cubicBezTo>
                    <a:pt x="1209" y="1736"/>
                    <a:pt x="1211" y="1738"/>
                    <a:pt x="1211" y="1738"/>
                  </a:cubicBezTo>
                  <a:cubicBezTo>
                    <a:pt x="1212" y="1741"/>
                    <a:pt x="1212" y="1745"/>
                    <a:pt x="1216" y="1750"/>
                  </a:cubicBezTo>
                  <a:cubicBezTo>
                    <a:pt x="1223" y="1771"/>
                    <a:pt x="1232" y="1794"/>
                    <a:pt x="1241" y="1816"/>
                  </a:cubicBezTo>
                  <a:cubicBezTo>
                    <a:pt x="1278" y="1915"/>
                    <a:pt x="1368" y="1998"/>
                    <a:pt x="1474" y="1998"/>
                  </a:cubicBezTo>
                  <a:cubicBezTo>
                    <a:pt x="1495" y="1998"/>
                    <a:pt x="1516" y="1995"/>
                    <a:pt x="1538" y="1988"/>
                  </a:cubicBezTo>
                  <a:cubicBezTo>
                    <a:pt x="1654" y="1952"/>
                    <a:pt x="1756" y="1817"/>
                    <a:pt x="1710" y="1690"/>
                  </a:cubicBezTo>
                  <a:cubicBezTo>
                    <a:pt x="1459" y="1011"/>
                    <a:pt x="1003" y="432"/>
                    <a:pt x="397" y="35"/>
                  </a:cubicBezTo>
                  <a:cubicBezTo>
                    <a:pt x="362" y="11"/>
                    <a:pt x="320" y="0"/>
                    <a:pt x="2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24" name="Google Shape;2124;p35"/>
            <p:cNvSpPr/>
            <p:nvPr/>
          </p:nvSpPr>
          <p:spPr>
            <a:xfrm>
              <a:off x="2332850" y="1917775"/>
              <a:ext cx="90936" cy="185819"/>
            </a:xfrm>
            <a:custGeom>
              <a:avLst/>
              <a:gdLst/>
              <a:ahLst/>
              <a:cxnLst/>
              <a:rect l="l" t="t" r="r" b="b"/>
              <a:pathLst>
                <a:path w="1705" h="3484" extrusionOk="0">
                  <a:moveTo>
                    <a:pt x="238" y="1"/>
                  </a:moveTo>
                  <a:cubicBezTo>
                    <a:pt x="118" y="1"/>
                    <a:pt x="1" y="78"/>
                    <a:pt x="6" y="234"/>
                  </a:cubicBezTo>
                  <a:cubicBezTo>
                    <a:pt x="49" y="1400"/>
                    <a:pt x="167" y="2741"/>
                    <a:pt x="1238" y="3443"/>
                  </a:cubicBezTo>
                  <a:cubicBezTo>
                    <a:pt x="1281" y="3471"/>
                    <a:pt x="1324" y="3484"/>
                    <a:pt x="1364" y="3484"/>
                  </a:cubicBezTo>
                  <a:cubicBezTo>
                    <a:pt x="1568" y="3484"/>
                    <a:pt x="1705" y="3168"/>
                    <a:pt x="1486" y="3025"/>
                  </a:cubicBezTo>
                  <a:cubicBezTo>
                    <a:pt x="580" y="2431"/>
                    <a:pt x="527" y="1208"/>
                    <a:pt x="492" y="237"/>
                  </a:cubicBezTo>
                  <a:cubicBezTo>
                    <a:pt x="486" y="80"/>
                    <a:pt x="361" y="1"/>
                    <a:pt x="2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25" name="Google Shape;2125;p35"/>
            <p:cNvSpPr/>
            <p:nvPr/>
          </p:nvSpPr>
          <p:spPr>
            <a:xfrm>
              <a:off x="2523201" y="2334265"/>
              <a:ext cx="66615" cy="45175"/>
            </a:xfrm>
            <a:custGeom>
              <a:avLst/>
              <a:gdLst/>
              <a:ahLst/>
              <a:cxnLst/>
              <a:rect l="l" t="t" r="r" b="b"/>
              <a:pathLst>
                <a:path w="1249" h="847" extrusionOk="0">
                  <a:moveTo>
                    <a:pt x="435" y="91"/>
                  </a:moveTo>
                  <a:cubicBezTo>
                    <a:pt x="435" y="91"/>
                    <a:pt x="436" y="92"/>
                    <a:pt x="436" y="93"/>
                  </a:cubicBezTo>
                  <a:lnTo>
                    <a:pt x="436" y="93"/>
                  </a:lnTo>
                  <a:cubicBezTo>
                    <a:pt x="436" y="92"/>
                    <a:pt x="435" y="91"/>
                    <a:pt x="435" y="91"/>
                  </a:cubicBezTo>
                  <a:close/>
                  <a:moveTo>
                    <a:pt x="436" y="93"/>
                  </a:moveTo>
                  <a:cubicBezTo>
                    <a:pt x="441" y="98"/>
                    <a:pt x="445" y="103"/>
                    <a:pt x="449" y="108"/>
                  </a:cubicBezTo>
                  <a:lnTo>
                    <a:pt x="449" y="108"/>
                  </a:lnTo>
                  <a:cubicBezTo>
                    <a:pt x="445" y="103"/>
                    <a:pt x="441" y="98"/>
                    <a:pt x="436" y="93"/>
                  </a:cubicBezTo>
                  <a:close/>
                  <a:moveTo>
                    <a:pt x="248" y="1"/>
                  </a:moveTo>
                  <a:cubicBezTo>
                    <a:pt x="206" y="1"/>
                    <a:pt x="162" y="11"/>
                    <a:pt x="128" y="32"/>
                  </a:cubicBezTo>
                  <a:cubicBezTo>
                    <a:pt x="75" y="66"/>
                    <a:pt x="29" y="116"/>
                    <a:pt x="15" y="176"/>
                  </a:cubicBezTo>
                  <a:cubicBezTo>
                    <a:pt x="1" y="236"/>
                    <a:pt x="1" y="312"/>
                    <a:pt x="38" y="364"/>
                  </a:cubicBezTo>
                  <a:cubicBezTo>
                    <a:pt x="150" y="514"/>
                    <a:pt x="286" y="644"/>
                    <a:pt x="456" y="725"/>
                  </a:cubicBezTo>
                  <a:cubicBezTo>
                    <a:pt x="613" y="800"/>
                    <a:pt x="782" y="847"/>
                    <a:pt x="954" y="847"/>
                  </a:cubicBezTo>
                  <a:cubicBezTo>
                    <a:pt x="969" y="847"/>
                    <a:pt x="984" y="847"/>
                    <a:pt x="999" y="846"/>
                  </a:cubicBezTo>
                  <a:cubicBezTo>
                    <a:pt x="1126" y="842"/>
                    <a:pt x="1248" y="741"/>
                    <a:pt x="1243" y="605"/>
                  </a:cubicBezTo>
                  <a:cubicBezTo>
                    <a:pt x="1240" y="482"/>
                    <a:pt x="1143" y="360"/>
                    <a:pt x="1011" y="360"/>
                  </a:cubicBezTo>
                  <a:cubicBezTo>
                    <a:pt x="1008" y="360"/>
                    <a:pt x="1005" y="360"/>
                    <a:pt x="1002" y="360"/>
                  </a:cubicBezTo>
                  <a:cubicBezTo>
                    <a:pt x="991" y="361"/>
                    <a:pt x="980" y="361"/>
                    <a:pt x="969" y="361"/>
                  </a:cubicBezTo>
                  <a:cubicBezTo>
                    <a:pt x="940" y="361"/>
                    <a:pt x="910" y="359"/>
                    <a:pt x="882" y="357"/>
                  </a:cubicBezTo>
                  <a:cubicBezTo>
                    <a:pt x="823" y="346"/>
                    <a:pt x="766" y="330"/>
                    <a:pt x="713" y="309"/>
                  </a:cubicBezTo>
                  <a:cubicBezTo>
                    <a:pt x="658" y="284"/>
                    <a:pt x="607" y="254"/>
                    <a:pt x="559" y="218"/>
                  </a:cubicBezTo>
                  <a:cubicBezTo>
                    <a:pt x="520" y="184"/>
                    <a:pt x="483" y="148"/>
                    <a:pt x="449" y="108"/>
                  </a:cubicBezTo>
                  <a:lnTo>
                    <a:pt x="449" y="108"/>
                  </a:lnTo>
                  <a:cubicBezTo>
                    <a:pt x="451" y="110"/>
                    <a:pt x="453" y="113"/>
                    <a:pt x="454" y="116"/>
                  </a:cubicBezTo>
                  <a:cubicBezTo>
                    <a:pt x="417" y="66"/>
                    <a:pt x="378" y="27"/>
                    <a:pt x="314" y="9"/>
                  </a:cubicBezTo>
                  <a:cubicBezTo>
                    <a:pt x="294" y="4"/>
                    <a:pt x="272" y="1"/>
                    <a:pt x="2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26" name="Google Shape;2126;p35"/>
            <p:cNvSpPr/>
            <p:nvPr/>
          </p:nvSpPr>
          <p:spPr>
            <a:xfrm>
              <a:off x="2570029" y="1508965"/>
              <a:ext cx="32428" cy="147738"/>
            </a:xfrm>
            <a:custGeom>
              <a:avLst/>
              <a:gdLst/>
              <a:ahLst/>
              <a:cxnLst/>
              <a:rect l="l" t="t" r="r" b="b"/>
              <a:pathLst>
                <a:path w="608" h="2770" extrusionOk="0">
                  <a:moveTo>
                    <a:pt x="245" y="1"/>
                  </a:moveTo>
                  <a:cubicBezTo>
                    <a:pt x="228" y="1"/>
                    <a:pt x="212" y="2"/>
                    <a:pt x="197" y="6"/>
                  </a:cubicBezTo>
                  <a:cubicBezTo>
                    <a:pt x="57" y="36"/>
                    <a:pt x="0" y="165"/>
                    <a:pt x="14" y="295"/>
                  </a:cubicBezTo>
                  <a:cubicBezTo>
                    <a:pt x="90" y="1035"/>
                    <a:pt x="122" y="1780"/>
                    <a:pt x="112" y="2522"/>
                  </a:cubicBezTo>
                  <a:cubicBezTo>
                    <a:pt x="109" y="2685"/>
                    <a:pt x="238" y="2769"/>
                    <a:pt x="364" y="2769"/>
                  </a:cubicBezTo>
                  <a:cubicBezTo>
                    <a:pt x="480" y="2769"/>
                    <a:pt x="594" y="2696"/>
                    <a:pt x="595" y="2545"/>
                  </a:cubicBezTo>
                  <a:cubicBezTo>
                    <a:pt x="608" y="1759"/>
                    <a:pt x="569" y="972"/>
                    <a:pt x="487" y="188"/>
                  </a:cubicBezTo>
                  <a:cubicBezTo>
                    <a:pt x="477" y="75"/>
                    <a:pt x="353" y="1"/>
                    <a:pt x="2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27" name="Google Shape;2127;p35"/>
            <p:cNvSpPr/>
            <p:nvPr/>
          </p:nvSpPr>
          <p:spPr>
            <a:xfrm>
              <a:off x="2363091" y="1613501"/>
              <a:ext cx="80483" cy="74776"/>
            </a:xfrm>
            <a:custGeom>
              <a:avLst/>
              <a:gdLst/>
              <a:ahLst/>
              <a:cxnLst/>
              <a:rect l="l" t="t" r="r" b="b"/>
              <a:pathLst>
                <a:path w="1509" h="1402" extrusionOk="0">
                  <a:moveTo>
                    <a:pt x="292" y="0"/>
                  </a:moveTo>
                  <a:cubicBezTo>
                    <a:pt x="267" y="0"/>
                    <a:pt x="243" y="3"/>
                    <a:pt x="219" y="8"/>
                  </a:cubicBezTo>
                  <a:cubicBezTo>
                    <a:pt x="95" y="36"/>
                    <a:pt x="1" y="172"/>
                    <a:pt x="35" y="298"/>
                  </a:cubicBezTo>
                  <a:cubicBezTo>
                    <a:pt x="63" y="399"/>
                    <a:pt x="143" y="472"/>
                    <a:pt x="240" y="484"/>
                  </a:cubicBezTo>
                  <a:cubicBezTo>
                    <a:pt x="245" y="490"/>
                    <a:pt x="249" y="495"/>
                    <a:pt x="254" y="498"/>
                  </a:cubicBezTo>
                  <a:lnTo>
                    <a:pt x="371" y="621"/>
                  </a:lnTo>
                  <a:cubicBezTo>
                    <a:pt x="447" y="699"/>
                    <a:pt x="524" y="777"/>
                    <a:pt x="600" y="855"/>
                  </a:cubicBezTo>
                  <a:cubicBezTo>
                    <a:pt x="752" y="1011"/>
                    <a:pt x="903" y="1168"/>
                    <a:pt x="1055" y="1324"/>
                  </a:cubicBezTo>
                  <a:cubicBezTo>
                    <a:pt x="1104" y="1374"/>
                    <a:pt x="1174" y="1402"/>
                    <a:pt x="1243" y="1402"/>
                  </a:cubicBezTo>
                  <a:cubicBezTo>
                    <a:pt x="1299" y="1402"/>
                    <a:pt x="1356" y="1383"/>
                    <a:pt x="1399" y="1340"/>
                  </a:cubicBezTo>
                  <a:cubicBezTo>
                    <a:pt x="1489" y="1250"/>
                    <a:pt x="1509" y="1094"/>
                    <a:pt x="1415" y="996"/>
                  </a:cubicBezTo>
                  <a:cubicBezTo>
                    <a:pt x="1245" y="821"/>
                    <a:pt x="1075" y="646"/>
                    <a:pt x="905" y="470"/>
                  </a:cubicBezTo>
                  <a:cubicBezTo>
                    <a:pt x="821" y="385"/>
                    <a:pt x="738" y="300"/>
                    <a:pt x="655" y="215"/>
                  </a:cubicBezTo>
                  <a:cubicBezTo>
                    <a:pt x="605" y="164"/>
                    <a:pt x="556" y="109"/>
                    <a:pt x="497" y="66"/>
                  </a:cubicBezTo>
                  <a:cubicBezTo>
                    <a:pt x="437" y="22"/>
                    <a:pt x="365" y="0"/>
                    <a:pt x="2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28" name="Google Shape;2128;p35"/>
            <p:cNvSpPr/>
            <p:nvPr/>
          </p:nvSpPr>
          <p:spPr>
            <a:xfrm>
              <a:off x="2758939" y="1619954"/>
              <a:ext cx="62829" cy="68642"/>
            </a:xfrm>
            <a:custGeom>
              <a:avLst/>
              <a:gdLst/>
              <a:ahLst/>
              <a:cxnLst/>
              <a:rect l="l" t="t" r="r" b="b"/>
              <a:pathLst>
                <a:path w="1178" h="1287" extrusionOk="0">
                  <a:moveTo>
                    <a:pt x="892" y="1"/>
                  </a:moveTo>
                  <a:cubicBezTo>
                    <a:pt x="836" y="1"/>
                    <a:pt x="780" y="20"/>
                    <a:pt x="738" y="64"/>
                  </a:cubicBezTo>
                  <a:cubicBezTo>
                    <a:pt x="484" y="321"/>
                    <a:pt x="257" y="606"/>
                    <a:pt x="68" y="914"/>
                  </a:cubicBezTo>
                  <a:cubicBezTo>
                    <a:pt x="0" y="1023"/>
                    <a:pt x="23" y="1182"/>
                    <a:pt x="139" y="1249"/>
                  </a:cubicBezTo>
                  <a:cubicBezTo>
                    <a:pt x="180" y="1274"/>
                    <a:pt x="227" y="1286"/>
                    <a:pt x="274" y="1286"/>
                  </a:cubicBezTo>
                  <a:cubicBezTo>
                    <a:pt x="353" y="1286"/>
                    <a:pt x="430" y="1251"/>
                    <a:pt x="475" y="1178"/>
                  </a:cubicBezTo>
                  <a:cubicBezTo>
                    <a:pt x="564" y="1035"/>
                    <a:pt x="660" y="898"/>
                    <a:pt x="762" y="766"/>
                  </a:cubicBezTo>
                  <a:cubicBezTo>
                    <a:pt x="787" y="734"/>
                    <a:pt x="812" y="702"/>
                    <a:pt x="839" y="672"/>
                  </a:cubicBezTo>
                  <a:cubicBezTo>
                    <a:pt x="844" y="663"/>
                    <a:pt x="851" y="656"/>
                    <a:pt x="858" y="649"/>
                  </a:cubicBezTo>
                  <a:cubicBezTo>
                    <a:pt x="860" y="645"/>
                    <a:pt x="867" y="638"/>
                    <a:pt x="871" y="633"/>
                  </a:cubicBezTo>
                  <a:cubicBezTo>
                    <a:pt x="878" y="626"/>
                    <a:pt x="883" y="617"/>
                    <a:pt x="890" y="610"/>
                  </a:cubicBezTo>
                  <a:cubicBezTo>
                    <a:pt x="947" y="546"/>
                    <a:pt x="1005" y="484"/>
                    <a:pt x="1064" y="422"/>
                  </a:cubicBezTo>
                  <a:cubicBezTo>
                    <a:pt x="1152" y="331"/>
                    <a:pt x="1177" y="175"/>
                    <a:pt x="1080" y="80"/>
                  </a:cubicBezTo>
                  <a:cubicBezTo>
                    <a:pt x="1032" y="30"/>
                    <a:pt x="961" y="1"/>
                    <a:pt x="8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129" name="Google Shape;2129;p35"/>
          <p:cNvGrpSpPr/>
          <p:nvPr/>
        </p:nvGrpSpPr>
        <p:grpSpPr>
          <a:xfrm>
            <a:off x="442431" y="3502215"/>
            <a:ext cx="1059580" cy="1088238"/>
            <a:chOff x="1742490" y="367839"/>
            <a:chExt cx="629242" cy="646260"/>
          </a:xfrm>
        </p:grpSpPr>
        <p:sp>
          <p:nvSpPr>
            <p:cNvPr id="2130" name="Google Shape;2130;p35"/>
            <p:cNvSpPr/>
            <p:nvPr/>
          </p:nvSpPr>
          <p:spPr>
            <a:xfrm>
              <a:off x="1754810" y="367839"/>
              <a:ext cx="604819" cy="646260"/>
            </a:xfrm>
            <a:custGeom>
              <a:avLst/>
              <a:gdLst/>
              <a:ahLst/>
              <a:cxnLst/>
              <a:rect l="l" t="t" r="r" b="b"/>
              <a:pathLst>
                <a:path w="11340" h="12117" extrusionOk="0">
                  <a:moveTo>
                    <a:pt x="5053" y="0"/>
                  </a:moveTo>
                  <a:cubicBezTo>
                    <a:pt x="4764" y="0"/>
                    <a:pt x="4519" y="174"/>
                    <a:pt x="4294" y="337"/>
                  </a:cubicBezTo>
                  <a:cubicBezTo>
                    <a:pt x="4186" y="415"/>
                    <a:pt x="4080" y="493"/>
                    <a:pt x="3972" y="571"/>
                  </a:cubicBezTo>
                  <a:cubicBezTo>
                    <a:pt x="3638" y="814"/>
                    <a:pt x="3305" y="1058"/>
                    <a:pt x="2970" y="1301"/>
                  </a:cubicBezTo>
                  <a:cubicBezTo>
                    <a:pt x="2483" y="1656"/>
                    <a:pt x="1996" y="2014"/>
                    <a:pt x="1510" y="2372"/>
                  </a:cubicBezTo>
                  <a:cubicBezTo>
                    <a:pt x="1441" y="2423"/>
                    <a:pt x="1370" y="2474"/>
                    <a:pt x="1301" y="2526"/>
                  </a:cubicBezTo>
                  <a:cubicBezTo>
                    <a:pt x="1085" y="2685"/>
                    <a:pt x="869" y="2843"/>
                    <a:pt x="652" y="3002"/>
                  </a:cubicBezTo>
                  <a:cubicBezTo>
                    <a:pt x="415" y="3180"/>
                    <a:pt x="169" y="3369"/>
                    <a:pt x="85" y="3665"/>
                  </a:cubicBezTo>
                  <a:cubicBezTo>
                    <a:pt x="0" y="3974"/>
                    <a:pt x="140" y="4312"/>
                    <a:pt x="273" y="4585"/>
                  </a:cubicBezTo>
                  <a:cubicBezTo>
                    <a:pt x="420" y="4891"/>
                    <a:pt x="610" y="5175"/>
                    <a:pt x="810" y="5450"/>
                  </a:cubicBezTo>
                  <a:cubicBezTo>
                    <a:pt x="1010" y="5721"/>
                    <a:pt x="1219" y="5985"/>
                    <a:pt x="1409" y="6265"/>
                  </a:cubicBezTo>
                  <a:cubicBezTo>
                    <a:pt x="1562" y="6492"/>
                    <a:pt x="1702" y="6750"/>
                    <a:pt x="1939" y="6901"/>
                  </a:cubicBezTo>
                  <a:cubicBezTo>
                    <a:pt x="2070" y="6984"/>
                    <a:pt x="2202" y="7016"/>
                    <a:pt x="2337" y="7016"/>
                  </a:cubicBezTo>
                  <a:cubicBezTo>
                    <a:pt x="2481" y="7016"/>
                    <a:pt x="2627" y="6980"/>
                    <a:pt x="2777" y="6931"/>
                  </a:cubicBezTo>
                  <a:cubicBezTo>
                    <a:pt x="2874" y="6901"/>
                    <a:pt x="2963" y="6880"/>
                    <a:pt x="3047" y="6880"/>
                  </a:cubicBezTo>
                  <a:cubicBezTo>
                    <a:pt x="3155" y="6880"/>
                    <a:pt x="3256" y="6914"/>
                    <a:pt x="3357" y="7002"/>
                  </a:cubicBezTo>
                  <a:cubicBezTo>
                    <a:pt x="3513" y="7140"/>
                    <a:pt x="3603" y="7367"/>
                    <a:pt x="3598" y="7578"/>
                  </a:cubicBezTo>
                  <a:cubicBezTo>
                    <a:pt x="3594" y="7810"/>
                    <a:pt x="3507" y="8037"/>
                    <a:pt x="3452" y="8260"/>
                  </a:cubicBezTo>
                  <a:cubicBezTo>
                    <a:pt x="3387" y="8521"/>
                    <a:pt x="3371" y="8787"/>
                    <a:pt x="3465" y="9043"/>
                  </a:cubicBezTo>
                  <a:cubicBezTo>
                    <a:pt x="3578" y="9361"/>
                    <a:pt x="3800" y="9650"/>
                    <a:pt x="3988" y="9924"/>
                  </a:cubicBezTo>
                  <a:cubicBezTo>
                    <a:pt x="4379" y="10500"/>
                    <a:pt x="4799" y="11073"/>
                    <a:pt x="5276" y="11581"/>
                  </a:cubicBezTo>
                  <a:cubicBezTo>
                    <a:pt x="5492" y="11811"/>
                    <a:pt x="5731" y="12012"/>
                    <a:pt x="6045" y="12088"/>
                  </a:cubicBezTo>
                  <a:cubicBezTo>
                    <a:pt x="6125" y="12107"/>
                    <a:pt x="6207" y="12116"/>
                    <a:pt x="6289" y="12116"/>
                  </a:cubicBezTo>
                  <a:cubicBezTo>
                    <a:pt x="6484" y="12116"/>
                    <a:pt x="6680" y="12067"/>
                    <a:pt x="6858" y="11996"/>
                  </a:cubicBezTo>
                  <a:cubicBezTo>
                    <a:pt x="7145" y="11881"/>
                    <a:pt x="7408" y="11710"/>
                    <a:pt x="7668" y="11547"/>
                  </a:cubicBezTo>
                  <a:cubicBezTo>
                    <a:pt x="7973" y="11354"/>
                    <a:pt x="8271" y="11154"/>
                    <a:pt x="8563" y="10943"/>
                  </a:cubicBezTo>
                  <a:cubicBezTo>
                    <a:pt x="8717" y="10833"/>
                    <a:pt x="8868" y="10718"/>
                    <a:pt x="9018" y="10603"/>
                  </a:cubicBezTo>
                  <a:cubicBezTo>
                    <a:pt x="9470" y="10287"/>
                    <a:pt x="9910" y="9951"/>
                    <a:pt x="10332" y="9593"/>
                  </a:cubicBezTo>
                  <a:cubicBezTo>
                    <a:pt x="10755" y="9235"/>
                    <a:pt x="11289" y="8810"/>
                    <a:pt x="11322" y="8207"/>
                  </a:cubicBezTo>
                  <a:cubicBezTo>
                    <a:pt x="11340" y="7886"/>
                    <a:pt x="11219" y="7596"/>
                    <a:pt x="11062" y="7321"/>
                  </a:cubicBezTo>
                  <a:cubicBezTo>
                    <a:pt x="10895" y="7027"/>
                    <a:pt x="10704" y="6743"/>
                    <a:pt x="10511" y="6465"/>
                  </a:cubicBezTo>
                  <a:cubicBezTo>
                    <a:pt x="10305" y="6167"/>
                    <a:pt x="10091" y="5877"/>
                    <a:pt x="9867" y="5593"/>
                  </a:cubicBezTo>
                  <a:cubicBezTo>
                    <a:pt x="9660" y="5333"/>
                    <a:pt x="9453" y="5033"/>
                    <a:pt x="9183" y="4833"/>
                  </a:cubicBezTo>
                  <a:cubicBezTo>
                    <a:pt x="8965" y="4670"/>
                    <a:pt x="8707" y="4611"/>
                    <a:pt x="8439" y="4596"/>
                  </a:cubicBezTo>
                  <a:cubicBezTo>
                    <a:pt x="8210" y="4581"/>
                    <a:pt x="7968" y="4596"/>
                    <a:pt x="7748" y="4526"/>
                  </a:cubicBezTo>
                  <a:cubicBezTo>
                    <a:pt x="7544" y="4461"/>
                    <a:pt x="7360" y="4305"/>
                    <a:pt x="7278" y="4114"/>
                  </a:cubicBezTo>
                  <a:cubicBezTo>
                    <a:pt x="7186" y="3896"/>
                    <a:pt x="7268" y="3727"/>
                    <a:pt x="7399" y="3539"/>
                  </a:cubicBezTo>
                  <a:cubicBezTo>
                    <a:pt x="7576" y="3291"/>
                    <a:pt x="7698" y="3040"/>
                    <a:pt x="7610" y="2730"/>
                  </a:cubicBezTo>
                  <a:cubicBezTo>
                    <a:pt x="7532" y="2453"/>
                    <a:pt x="7317" y="2237"/>
                    <a:pt x="7145" y="2017"/>
                  </a:cubicBezTo>
                  <a:cubicBezTo>
                    <a:pt x="6731" y="1489"/>
                    <a:pt x="6390" y="904"/>
                    <a:pt x="5894" y="444"/>
                  </a:cubicBezTo>
                  <a:cubicBezTo>
                    <a:pt x="5667" y="233"/>
                    <a:pt x="5387" y="4"/>
                    <a:pt x="5061" y="0"/>
                  </a:cubicBezTo>
                  <a:cubicBezTo>
                    <a:pt x="5058" y="0"/>
                    <a:pt x="5056" y="0"/>
                    <a:pt x="50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31" name="Google Shape;2131;p35"/>
            <p:cNvSpPr/>
            <p:nvPr/>
          </p:nvSpPr>
          <p:spPr>
            <a:xfrm>
              <a:off x="1824198" y="398293"/>
              <a:ext cx="361718" cy="477988"/>
            </a:xfrm>
            <a:custGeom>
              <a:avLst/>
              <a:gdLst/>
              <a:ahLst/>
              <a:cxnLst/>
              <a:rect l="l" t="t" r="r" b="b"/>
              <a:pathLst>
                <a:path w="6782" h="8962" extrusionOk="0">
                  <a:moveTo>
                    <a:pt x="2671" y="0"/>
                  </a:moveTo>
                  <a:cubicBezTo>
                    <a:pt x="2337" y="243"/>
                    <a:pt x="2004" y="487"/>
                    <a:pt x="1669" y="730"/>
                  </a:cubicBezTo>
                  <a:cubicBezTo>
                    <a:pt x="1382" y="939"/>
                    <a:pt x="1093" y="1150"/>
                    <a:pt x="808" y="1361"/>
                  </a:cubicBezTo>
                  <a:cubicBezTo>
                    <a:pt x="608" y="1506"/>
                    <a:pt x="408" y="1653"/>
                    <a:pt x="209" y="1801"/>
                  </a:cubicBezTo>
                  <a:cubicBezTo>
                    <a:pt x="140" y="1852"/>
                    <a:pt x="69" y="1903"/>
                    <a:pt x="0" y="1955"/>
                  </a:cubicBezTo>
                  <a:cubicBezTo>
                    <a:pt x="718" y="2975"/>
                    <a:pt x="1416" y="4012"/>
                    <a:pt x="2123" y="5040"/>
                  </a:cubicBezTo>
                  <a:cubicBezTo>
                    <a:pt x="2951" y="6241"/>
                    <a:pt x="3787" y="7443"/>
                    <a:pt x="4705" y="8577"/>
                  </a:cubicBezTo>
                  <a:cubicBezTo>
                    <a:pt x="4857" y="8764"/>
                    <a:pt x="5055" y="8962"/>
                    <a:pt x="5307" y="8962"/>
                  </a:cubicBezTo>
                  <a:cubicBezTo>
                    <a:pt x="5335" y="8962"/>
                    <a:pt x="5362" y="8959"/>
                    <a:pt x="5391" y="8954"/>
                  </a:cubicBezTo>
                  <a:cubicBezTo>
                    <a:pt x="5657" y="8910"/>
                    <a:pt x="5841" y="8696"/>
                    <a:pt x="5947" y="8460"/>
                  </a:cubicBezTo>
                  <a:cubicBezTo>
                    <a:pt x="5956" y="8439"/>
                    <a:pt x="5965" y="8418"/>
                    <a:pt x="5974" y="8396"/>
                  </a:cubicBezTo>
                  <a:cubicBezTo>
                    <a:pt x="6029" y="8253"/>
                    <a:pt x="6066" y="8104"/>
                    <a:pt x="6119" y="7962"/>
                  </a:cubicBezTo>
                  <a:cubicBezTo>
                    <a:pt x="6170" y="7826"/>
                    <a:pt x="6232" y="7695"/>
                    <a:pt x="6296" y="7565"/>
                  </a:cubicBezTo>
                  <a:cubicBezTo>
                    <a:pt x="6424" y="7306"/>
                    <a:pt x="6557" y="7051"/>
                    <a:pt x="6631" y="6773"/>
                  </a:cubicBezTo>
                  <a:cubicBezTo>
                    <a:pt x="6782" y="6210"/>
                    <a:pt x="6598" y="5651"/>
                    <a:pt x="6321" y="5160"/>
                  </a:cubicBezTo>
                  <a:cubicBezTo>
                    <a:pt x="6181" y="4911"/>
                    <a:pt x="6016" y="4677"/>
                    <a:pt x="5850" y="4445"/>
                  </a:cubicBezTo>
                  <a:cubicBezTo>
                    <a:pt x="5635" y="4143"/>
                    <a:pt x="5419" y="3842"/>
                    <a:pt x="5205" y="3543"/>
                  </a:cubicBezTo>
                  <a:cubicBezTo>
                    <a:pt x="4361" y="2361"/>
                    <a:pt x="3516" y="1180"/>
                    <a:pt x="267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32" name="Google Shape;2132;p35"/>
            <p:cNvSpPr/>
            <p:nvPr/>
          </p:nvSpPr>
          <p:spPr>
            <a:xfrm>
              <a:off x="1824198" y="470882"/>
              <a:ext cx="317237" cy="405399"/>
            </a:xfrm>
            <a:custGeom>
              <a:avLst/>
              <a:gdLst/>
              <a:ahLst/>
              <a:cxnLst/>
              <a:rect l="l" t="t" r="r" b="b"/>
              <a:pathLst>
                <a:path w="5948" h="7601" extrusionOk="0">
                  <a:moveTo>
                    <a:pt x="808" y="0"/>
                  </a:moveTo>
                  <a:cubicBezTo>
                    <a:pt x="608" y="145"/>
                    <a:pt x="408" y="292"/>
                    <a:pt x="209" y="440"/>
                  </a:cubicBezTo>
                  <a:cubicBezTo>
                    <a:pt x="140" y="491"/>
                    <a:pt x="69" y="542"/>
                    <a:pt x="0" y="594"/>
                  </a:cubicBezTo>
                  <a:cubicBezTo>
                    <a:pt x="719" y="1614"/>
                    <a:pt x="1416" y="2651"/>
                    <a:pt x="2123" y="3679"/>
                  </a:cubicBezTo>
                  <a:cubicBezTo>
                    <a:pt x="2951" y="4880"/>
                    <a:pt x="3787" y="6082"/>
                    <a:pt x="4705" y="7216"/>
                  </a:cubicBezTo>
                  <a:cubicBezTo>
                    <a:pt x="4857" y="7403"/>
                    <a:pt x="5055" y="7601"/>
                    <a:pt x="5307" y="7601"/>
                  </a:cubicBezTo>
                  <a:cubicBezTo>
                    <a:pt x="5335" y="7601"/>
                    <a:pt x="5362" y="7598"/>
                    <a:pt x="5391" y="7593"/>
                  </a:cubicBezTo>
                  <a:cubicBezTo>
                    <a:pt x="5657" y="7549"/>
                    <a:pt x="5841" y="7335"/>
                    <a:pt x="5947" y="7099"/>
                  </a:cubicBezTo>
                  <a:cubicBezTo>
                    <a:pt x="5740" y="6831"/>
                    <a:pt x="5534" y="6564"/>
                    <a:pt x="5329" y="6295"/>
                  </a:cubicBezTo>
                  <a:cubicBezTo>
                    <a:pt x="4799" y="5598"/>
                    <a:pt x="4276" y="4896"/>
                    <a:pt x="3759" y="4191"/>
                  </a:cubicBezTo>
                  <a:cubicBezTo>
                    <a:pt x="2749" y="2812"/>
                    <a:pt x="1765" y="1416"/>
                    <a:pt x="80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33" name="Google Shape;2133;p35"/>
            <p:cNvSpPr/>
            <p:nvPr/>
          </p:nvSpPr>
          <p:spPr>
            <a:xfrm>
              <a:off x="2019723" y="584165"/>
              <a:ext cx="47521" cy="41975"/>
            </a:xfrm>
            <a:custGeom>
              <a:avLst/>
              <a:gdLst/>
              <a:ahLst/>
              <a:cxnLst/>
              <a:rect l="l" t="t" r="r" b="b"/>
              <a:pathLst>
                <a:path w="891" h="787" extrusionOk="0">
                  <a:moveTo>
                    <a:pt x="445" y="1"/>
                  </a:moveTo>
                  <a:cubicBezTo>
                    <a:pt x="365" y="1"/>
                    <a:pt x="283" y="25"/>
                    <a:pt x="213" y="77"/>
                  </a:cubicBezTo>
                  <a:cubicBezTo>
                    <a:pt x="39" y="205"/>
                    <a:pt x="0" y="451"/>
                    <a:pt x="128" y="625"/>
                  </a:cubicBezTo>
                  <a:cubicBezTo>
                    <a:pt x="206" y="730"/>
                    <a:pt x="325" y="786"/>
                    <a:pt x="446" y="786"/>
                  </a:cubicBezTo>
                  <a:cubicBezTo>
                    <a:pt x="526" y="786"/>
                    <a:pt x="607" y="761"/>
                    <a:pt x="677" y="710"/>
                  </a:cubicBezTo>
                  <a:cubicBezTo>
                    <a:pt x="853" y="582"/>
                    <a:pt x="890" y="336"/>
                    <a:pt x="762" y="162"/>
                  </a:cubicBezTo>
                  <a:cubicBezTo>
                    <a:pt x="686" y="57"/>
                    <a:pt x="566" y="1"/>
                    <a:pt x="4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34" name="Google Shape;2134;p35"/>
            <p:cNvSpPr/>
            <p:nvPr/>
          </p:nvSpPr>
          <p:spPr>
            <a:xfrm>
              <a:off x="2272422" y="664273"/>
              <a:ext cx="99310" cy="231634"/>
            </a:xfrm>
            <a:custGeom>
              <a:avLst/>
              <a:gdLst/>
              <a:ahLst/>
              <a:cxnLst/>
              <a:rect l="l" t="t" r="r" b="b"/>
              <a:pathLst>
                <a:path w="1862" h="4343" extrusionOk="0">
                  <a:moveTo>
                    <a:pt x="289" y="1"/>
                  </a:moveTo>
                  <a:cubicBezTo>
                    <a:pt x="143" y="1"/>
                    <a:pt x="0" y="168"/>
                    <a:pt x="116" y="319"/>
                  </a:cubicBezTo>
                  <a:cubicBezTo>
                    <a:pt x="355" y="634"/>
                    <a:pt x="582" y="958"/>
                    <a:pt x="793" y="1293"/>
                  </a:cubicBezTo>
                  <a:cubicBezTo>
                    <a:pt x="992" y="1607"/>
                    <a:pt x="1201" y="1935"/>
                    <a:pt x="1343" y="2279"/>
                  </a:cubicBezTo>
                  <a:cubicBezTo>
                    <a:pt x="1399" y="2419"/>
                    <a:pt x="1435" y="2560"/>
                    <a:pt x="1399" y="2711"/>
                  </a:cubicBezTo>
                  <a:cubicBezTo>
                    <a:pt x="1358" y="2872"/>
                    <a:pt x="1268" y="3034"/>
                    <a:pt x="1185" y="3177"/>
                  </a:cubicBezTo>
                  <a:cubicBezTo>
                    <a:pt x="1008" y="3480"/>
                    <a:pt x="774" y="3753"/>
                    <a:pt x="506" y="3976"/>
                  </a:cubicBezTo>
                  <a:cubicBezTo>
                    <a:pt x="421" y="4047"/>
                    <a:pt x="394" y="4168"/>
                    <a:pt x="462" y="4260"/>
                  </a:cubicBezTo>
                  <a:cubicBezTo>
                    <a:pt x="500" y="4311"/>
                    <a:pt x="567" y="4343"/>
                    <a:pt x="632" y="4343"/>
                  </a:cubicBezTo>
                  <a:cubicBezTo>
                    <a:pt x="673" y="4343"/>
                    <a:pt x="713" y="4331"/>
                    <a:pt x="745" y="4304"/>
                  </a:cubicBezTo>
                  <a:cubicBezTo>
                    <a:pt x="986" y="4100"/>
                    <a:pt x="1206" y="3870"/>
                    <a:pt x="1385" y="3610"/>
                  </a:cubicBezTo>
                  <a:cubicBezTo>
                    <a:pt x="1562" y="3356"/>
                    <a:pt x="1739" y="3062"/>
                    <a:pt x="1803" y="2755"/>
                  </a:cubicBezTo>
                  <a:cubicBezTo>
                    <a:pt x="1862" y="2467"/>
                    <a:pt x="1755" y="2183"/>
                    <a:pt x="1624" y="1931"/>
                  </a:cubicBezTo>
                  <a:cubicBezTo>
                    <a:pt x="1465" y="1627"/>
                    <a:pt x="1293" y="1327"/>
                    <a:pt x="1109" y="1036"/>
                  </a:cubicBezTo>
                  <a:cubicBezTo>
                    <a:pt x="901" y="709"/>
                    <a:pt x="678" y="390"/>
                    <a:pt x="442" y="80"/>
                  </a:cubicBezTo>
                  <a:cubicBezTo>
                    <a:pt x="400" y="24"/>
                    <a:pt x="344" y="1"/>
                    <a:pt x="2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35" name="Google Shape;2135;p35"/>
            <p:cNvSpPr/>
            <p:nvPr/>
          </p:nvSpPr>
          <p:spPr>
            <a:xfrm>
              <a:off x="1927080" y="669607"/>
              <a:ext cx="104323" cy="130457"/>
            </a:xfrm>
            <a:custGeom>
              <a:avLst/>
              <a:gdLst/>
              <a:ahLst/>
              <a:cxnLst/>
              <a:rect l="l" t="t" r="r" b="b"/>
              <a:pathLst>
                <a:path w="1956" h="2446" extrusionOk="0">
                  <a:moveTo>
                    <a:pt x="284" y="0"/>
                  </a:moveTo>
                  <a:cubicBezTo>
                    <a:pt x="142" y="0"/>
                    <a:pt x="1" y="168"/>
                    <a:pt x="107" y="323"/>
                  </a:cubicBezTo>
                  <a:lnTo>
                    <a:pt x="1521" y="2363"/>
                  </a:lnTo>
                  <a:cubicBezTo>
                    <a:pt x="1562" y="2422"/>
                    <a:pt x="1616" y="2446"/>
                    <a:pt x="1670" y="2446"/>
                  </a:cubicBezTo>
                  <a:cubicBezTo>
                    <a:pt x="1813" y="2446"/>
                    <a:pt x="1955" y="2278"/>
                    <a:pt x="1847" y="2124"/>
                  </a:cubicBezTo>
                  <a:lnTo>
                    <a:pt x="435" y="84"/>
                  </a:lnTo>
                  <a:cubicBezTo>
                    <a:pt x="394" y="25"/>
                    <a:pt x="339" y="0"/>
                    <a:pt x="2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36" name="Google Shape;2136;p35"/>
            <p:cNvSpPr/>
            <p:nvPr/>
          </p:nvSpPr>
          <p:spPr>
            <a:xfrm>
              <a:off x="2109111" y="700381"/>
              <a:ext cx="80963" cy="185232"/>
            </a:xfrm>
            <a:custGeom>
              <a:avLst/>
              <a:gdLst/>
              <a:ahLst/>
              <a:cxnLst/>
              <a:rect l="l" t="t" r="r" b="b"/>
              <a:pathLst>
                <a:path w="1518" h="3473" extrusionOk="0">
                  <a:moveTo>
                    <a:pt x="1239" y="0"/>
                  </a:moveTo>
                  <a:cubicBezTo>
                    <a:pt x="1130" y="0"/>
                    <a:pt x="1021" y="76"/>
                    <a:pt x="1039" y="216"/>
                  </a:cubicBezTo>
                  <a:cubicBezTo>
                    <a:pt x="1105" y="730"/>
                    <a:pt x="1030" y="1249"/>
                    <a:pt x="883" y="1742"/>
                  </a:cubicBezTo>
                  <a:cubicBezTo>
                    <a:pt x="809" y="1995"/>
                    <a:pt x="717" y="2243"/>
                    <a:pt x="616" y="2488"/>
                  </a:cubicBezTo>
                  <a:cubicBezTo>
                    <a:pt x="520" y="2722"/>
                    <a:pt x="426" y="3016"/>
                    <a:pt x="155" y="3085"/>
                  </a:cubicBezTo>
                  <a:cubicBezTo>
                    <a:pt x="49" y="3113"/>
                    <a:pt x="1" y="3251"/>
                    <a:pt x="38" y="3347"/>
                  </a:cubicBezTo>
                  <a:cubicBezTo>
                    <a:pt x="71" y="3434"/>
                    <a:pt x="147" y="3473"/>
                    <a:pt x="229" y="3473"/>
                  </a:cubicBezTo>
                  <a:cubicBezTo>
                    <a:pt x="252" y="3473"/>
                    <a:pt x="275" y="3470"/>
                    <a:pt x="299" y="3464"/>
                  </a:cubicBezTo>
                  <a:cubicBezTo>
                    <a:pt x="639" y="3376"/>
                    <a:pt x="818" y="3055"/>
                    <a:pt x="944" y="2755"/>
                  </a:cubicBezTo>
                  <a:cubicBezTo>
                    <a:pt x="1057" y="2486"/>
                    <a:pt x="1160" y="2213"/>
                    <a:pt x="1245" y="1935"/>
                  </a:cubicBezTo>
                  <a:cubicBezTo>
                    <a:pt x="1419" y="1364"/>
                    <a:pt x="1518" y="771"/>
                    <a:pt x="1442" y="175"/>
                  </a:cubicBezTo>
                  <a:cubicBezTo>
                    <a:pt x="1426" y="56"/>
                    <a:pt x="1332" y="0"/>
                    <a:pt x="12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37" name="Google Shape;2137;p35"/>
            <p:cNvSpPr/>
            <p:nvPr/>
          </p:nvSpPr>
          <p:spPr>
            <a:xfrm>
              <a:off x="1742490" y="525070"/>
              <a:ext cx="97070" cy="179792"/>
            </a:xfrm>
            <a:custGeom>
              <a:avLst/>
              <a:gdLst/>
              <a:ahLst/>
              <a:cxnLst/>
              <a:rect l="l" t="t" r="r" b="b"/>
              <a:pathLst>
                <a:path w="1820" h="3371" extrusionOk="0">
                  <a:moveTo>
                    <a:pt x="643" y="1"/>
                  </a:moveTo>
                  <a:cubicBezTo>
                    <a:pt x="583" y="1"/>
                    <a:pt x="523" y="29"/>
                    <a:pt x="479" y="77"/>
                  </a:cubicBezTo>
                  <a:cubicBezTo>
                    <a:pt x="107" y="478"/>
                    <a:pt x="1" y="1100"/>
                    <a:pt x="222" y="1601"/>
                  </a:cubicBezTo>
                  <a:cubicBezTo>
                    <a:pt x="359" y="1910"/>
                    <a:pt x="575" y="2184"/>
                    <a:pt x="770" y="2459"/>
                  </a:cubicBezTo>
                  <a:cubicBezTo>
                    <a:pt x="968" y="2739"/>
                    <a:pt x="1172" y="3016"/>
                    <a:pt x="1378" y="3290"/>
                  </a:cubicBezTo>
                  <a:cubicBezTo>
                    <a:pt x="1421" y="3347"/>
                    <a:pt x="1476" y="3371"/>
                    <a:pt x="1531" y="3371"/>
                  </a:cubicBezTo>
                  <a:cubicBezTo>
                    <a:pt x="1678" y="3371"/>
                    <a:pt x="1819" y="3203"/>
                    <a:pt x="1706" y="3051"/>
                  </a:cubicBezTo>
                  <a:cubicBezTo>
                    <a:pt x="1518" y="2803"/>
                    <a:pt x="1334" y="2553"/>
                    <a:pt x="1155" y="2301"/>
                  </a:cubicBezTo>
                  <a:cubicBezTo>
                    <a:pt x="983" y="2060"/>
                    <a:pt x="793" y="1819"/>
                    <a:pt x="650" y="1559"/>
                  </a:cubicBezTo>
                  <a:cubicBezTo>
                    <a:pt x="430" y="1153"/>
                    <a:pt x="481" y="669"/>
                    <a:pt x="797" y="327"/>
                  </a:cubicBezTo>
                  <a:cubicBezTo>
                    <a:pt x="871" y="248"/>
                    <a:pt x="844" y="108"/>
                    <a:pt x="763" y="44"/>
                  </a:cubicBezTo>
                  <a:cubicBezTo>
                    <a:pt x="726" y="14"/>
                    <a:pt x="685" y="1"/>
                    <a:pt x="6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38" name="Google Shape;2138;p35"/>
            <p:cNvSpPr/>
            <p:nvPr/>
          </p:nvSpPr>
          <p:spPr>
            <a:xfrm>
              <a:off x="1925960" y="804010"/>
              <a:ext cx="42668" cy="90456"/>
            </a:xfrm>
            <a:custGeom>
              <a:avLst/>
              <a:gdLst/>
              <a:ahLst/>
              <a:cxnLst/>
              <a:rect l="l" t="t" r="r" b="b"/>
              <a:pathLst>
                <a:path w="800" h="1696" extrusionOk="0">
                  <a:moveTo>
                    <a:pt x="210" y="1"/>
                  </a:moveTo>
                  <a:cubicBezTo>
                    <a:pt x="203" y="1"/>
                    <a:pt x="195" y="1"/>
                    <a:pt x="188" y="2"/>
                  </a:cubicBezTo>
                  <a:cubicBezTo>
                    <a:pt x="70" y="20"/>
                    <a:pt x="11" y="111"/>
                    <a:pt x="9" y="224"/>
                  </a:cubicBezTo>
                  <a:cubicBezTo>
                    <a:pt x="1" y="717"/>
                    <a:pt x="148" y="1200"/>
                    <a:pt x="413" y="1613"/>
                  </a:cubicBezTo>
                  <a:cubicBezTo>
                    <a:pt x="448" y="1667"/>
                    <a:pt x="514" y="1696"/>
                    <a:pt x="579" y="1696"/>
                  </a:cubicBezTo>
                  <a:cubicBezTo>
                    <a:pt x="621" y="1696"/>
                    <a:pt x="663" y="1684"/>
                    <a:pt x="695" y="1658"/>
                  </a:cubicBezTo>
                  <a:cubicBezTo>
                    <a:pt x="786" y="1585"/>
                    <a:pt x="800" y="1470"/>
                    <a:pt x="740" y="1374"/>
                  </a:cubicBezTo>
                  <a:cubicBezTo>
                    <a:pt x="672" y="1270"/>
                    <a:pt x="646" y="1220"/>
                    <a:pt x="594" y="1103"/>
                  </a:cubicBezTo>
                  <a:cubicBezTo>
                    <a:pt x="552" y="1007"/>
                    <a:pt x="514" y="906"/>
                    <a:pt x="486" y="803"/>
                  </a:cubicBezTo>
                  <a:cubicBezTo>
                    <a:pt x="436" y="630"/>
                    <a:pt x="408" y="394"/>
                    <a:pt x="412" y="183"/>
                  </a:cubicBezTo>
                  <a:cubicBezTo>
                    <a:pt x="413" y="84"/>
                    <a:pt x="305" y="1"/>
                    <a:pt x="2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39" name="Google Shape;2139;p35"/>
            <p:cNvSpPr/>
            <p:nvPr/>
          </p:nvSpPr>
          <p:spPr>
            <a:xfrm>
              <a:off x="2113645" y="446828"/>
              <a:ext cx="50348" cy="56695"/>
            </a:xfrm>
            <a:custGeom>
              <a:avLst/>
              <a:gdLst/>
              <a:ahLst/>
              <a:cxnLst/>
              <a:rect l="l" t="t" r="r" b="b"/>
              <a:pathLst>
                <a:path w="944" h="1063" extrusionOk="0">
                  <a:moveTo>
                    <a:pt x="228" y="1"/>
                  </a:moveTo>
                  <a:cubicBezTo>
                    <a:pt x="187" y="1"/>
                    <a:pt x="146" y="13"/>
                    <a:pt x="113" y="40"/>
                  </a:cubicBezTo>
                  <a:cubicBezTo>
                    <a:pt x="26" y="107"/>
                    <a:pt x="1" y="231"/>
                    <a:pt x="68" y="322"/>
                  </a:cubicBezTo>
                  <a:lnTo>
                    <a:pt x="550" y="981"/>
                  </a:lnTo>
                  <a:cubicBezTo>
                    <a:pt x="589" y="1033"/>
                    <a:pt x="654" y="1063"/>
                    <a:pt x="719" y="1063"/>
                  </a:cubicBezTo>
                  <a:cubicBezTo>
                    <a:pt x="760" y="1063"/>
                    <a:pt x="801" y="1050"/>
                    <a:pt x="834" y="1023"/>
                  </a:cubicBezTo>
                  <a:cubicBezTo>
                    <a:pt x="919" y="956"/>
                    <a:pt x="944" y="834"/>
                    <a:pt x="878" y="742"/>
                  </a:cubicBezTo>
                  <a:lnTo>
                    <a:pt x="394" y="82"/>
                  </a:lnTo>
                  <a:cubicBezTo>
                    <a:pt x="357" y="31"/>
                    <a:pt x="292" y="1"/>
                    <a:pt x="2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40" name="Google Shape;2140;p35"/>
            <p:cNvSpPr/>
            <p:nvPr/>
          </p:nvSpPr>
          <p:spPr>
            <a:xfrm>
              <a:off x="1976735" y="418934"/>
              <a:ext cx="50882" cy="57495"/>
            </a:xfrm>
            <a:custGeom>
              <a:avLst/>
              <a:gdLst/>
              <a:ahLst/>
              <a:cxnLst/>
              <a:rect l="l" t="t" r="r" b="b"/>
              <a:pathLst>
                <a:path w="954" h="1078" extrusionOk="0">
                  <a:moveTo>
                    <a:pt x="225" y="1"/>
                  </a:moveTo>
                  <a:cubicBezTo>
                    <a:pt x="184" y="1"/>
                    <a:pt x="143" y="13"/>
                    <a:pt x="110" y="40"/>
                  </a:cubicBezTo>
                  <a:cubicBezTo>
                    <a:pt x="25" y="109"/>
                    <a:pt x="0" y="232"/>
                    <a:pt x="68" y="324"/>
                  </a:cubicBezTo>
                  <a:lnTo>
                    <a:pt x="560" y="995"/>
                  </a:lnTo>
                  <a:cubicBezTo>
                    <a:pt x="598" y="1047"/>
                    <a:pt x="664" y="1078"/>
                    <a:pt x="728" y="1078"/>
                  </a:cubicBezTo>
                  <a:cubicBezTo>
                    <a:pt x="769" y="1078"/>
                    <a:pt x="809" y="1066"/>
                    <a:pt x="842" y="1040"/>
                  </a:cubicBezTo>
                  <a:cubicBezTo>
                    <a:pt x="927" y="971"/>
                    <a:pt x="954" y="848"/>
                    <a:pt x="886" y="756"/>
                  </a:cubicBezTo>
                  <a:lnTo>
                    <a:pt x="394" y="84"/>
                  </a:lnTo>
                  <a:cubicBezTo>
                    <a:pt x="355" y="31"/>
                    <a:pt x="289" y="1"/>
                    <a:pt x="2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433"/>
        <p:cNvGrpSpPr/>
        <p:nvPr/>
      </p:nvGrpSpPr>
      <p:grpSpPr>
        <a:xfrm>
          <a:off x="0" y="0"/>
          <a:ext cx="0" cy="0"/>
          <a:chOff x="0" y="0"/>
          <a:chExt cx="0" cy="0"/>
        </a:xfrm>
      </p:grpSpPr>
      <p:grpSp>
        <p:nvGrpSpPr>
          <p:cNvPr id="2450" name="Google Shape;2450;p44"/>
          <p:cNvGrpSpPr/>
          <p:nvPr/>
        </p:nvGrpSpPr>
        <p:grpSpPr>
          <a:xfrm>
            <a:off x="7516573" y="3547872"/>
            <a:ext cx="1017911" cy="1149528"/>
            <a:chOff x="2913006" y="2470849"/>
            <a:chExt cx="459463" cy="535278"/>
          </a:xfrm>
        </p:grpSpPr>
        <p:sp>
          <p:nvSpPr>
            <p:cNvPr id="2451" name="Google Shape;2451;p44"/>
            <p:cNvSpPr/>
            <p:nvPr/>
          </p:nvSpPr>
          <p:spPr>
            <a:xfrm>
              <a:off x="3284459" y="2562035"/>
              <a:ext cx="88010" cy="169700"/>
            </a:xfrm>
            <a:custGeom>
              <a:avLst/>
              <a:gdLst/>
              <a:ahLst/>
              <a:cxnLst/>
              <a:rect l="l" t="t" r="r" b="b"/>
              <a:pathLst>
                <a:path w="3161" h="6095" extrusionOk="0">
                  <a:moveTo>
                    <a:pt x="0" y="0"/>
                  </a:moveTo>
                  <a:lnTo>
                    <a:pt x="0" y="5945"/>
                  </a:lnTo>
                  <a:lnTo>
                    <a:pt x="37" y="5981"/>
                  </a:lnTo>
                  <a:cubicBezTo>
                    <a:pt x="113" y="6057"/>
                    <a:pt x="212" y="6095"/>
                    <a:pt x="311" y="6095"/>
                  </a:cubicBezTo>
                  <a:cubicBezTo>
                    <a:pt x="410" y="6095"/>
                    <a:pt x="509" y="6057"/>
                    <a:pt x="585" y="5981"/>
                  </a:cubicBezTo>
                  <a:lnTo>
                    <a:pt x="3009" y="3557"/>
                  </a:lnTo>
                  <a:cubicBezTo>
                    <a:pt x="3160" y="3405"/>
                    <a:pt x="3160" y="3160"/>
                    <a:pt x="3009" y="3010"/>
                  </a:cubicBez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44"/>
            <p:cNvSpPr/>
            <p:nvPr/>
          </p:nvSpPr>
          <p:spPr>
            <a:xfrm>
              <a:off x="3270816" y="2483657"/>
              <a:ext cx="88010" cy="169700"/>
            </a:xfrm>
            <a:custGeom>
              <a:avLst/>
              <a:gdLst/>
              <a:ahLst/>
              <a:cxnLst/>
              <a:rect l="l" t="t" r="r" b="b"/>
              <a:pathLst>
                <a:path w="3161" h="6095" extrusionOk="0">
                  <a:moveTo>
                    <a:pt x="0" y="0"/>
                  </a:moveTo>
                  <a:lnTo>
                    <a:pt x="0" y="5945"/>
                  </a:lnTo>
                  <a:lnTo>
                    <a:pt x="37" y="5981"/>
                  </a:lnTo>
                  <a:cubicBezTo>
                    <a:pt x="112" y="6057"/>
                    <a:pt x="211" y="6095"/>
                    <a:pt x="310" y="6095"/>
                  </a:cubicBezTo>
                  <a:cubicBezTo>
                    <a:pt x="409" y="6095"/>
                    <a:pt x="508" y="6057"/>
                    <a:pt x="583" y="5981"/>
                  </a:cubicBezTo>
                  <a:lnTo>
                    <a:pt x="3009" y="3557"/>
                  </a:lnTo>
                  <a:cubicBezTo>
                    <a:pt x="3160" y="3405"/>
                    <a:pt x="3160" y="3160"/>
                    <a:pt x="3009" y="3009"/>
                  </a:cubicBez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44"/>
            <p:cNvSpPr/>
            <p:nvPr/>
          </p:nvSpPr>
          <p:spPr>
            <a:xfrm>
              <a:off x="3270816" y="2727005"/>
              <a:ext cx="88010" cy="169672"/>
            </a:xfrm>
            <a:custGeom>
              <a:avLst/>
              <a:gdLst/>
              <a:ahLst/>
              <a:cxnLst/>
              <a:rect l="l" t="t" r="r" b="b"/>
              <a:pathLst>
                <a:path w="3161" h="6094" extrusionOk="0">
                  <a:moveTo>
                    <a:pt x="0" y="0"/>
                  </a:moveTo>
                  <a:lnTo>
                    <a:pt x="0" y="5943"/>
                  </a:lnTo>
                  <a:lnTo>
                    <a:pt x="37" y="5980"/>
                  </a:lnTo>
                  <a:cubicBezTo>
                    <a:pt x="112" y="6056"/>
                    <a:pt x="211" y="6093"/>
                    <a:pt x="310" y="6093"/>
                  </a:cubicBezTo>
                  <a:cubicBezTo>
                    <a:pt x="409" y="6093"/>
                    <a:pt x="508" y="6056"/>
                    <a:pt x="583" y="5980"/>
                  </a:cubicBezTo>
                  <a:lnTo>
                    <a:pt x="3009" y="3555"/>
                  </a:lnTo>
                  <a:cubicBezTo>
                    <a:pt x="3160" y="3404"/>
                    <a:pt x="3160" y="3160"/>
                    <a:pt x="3009" y="3009"/>
                  </a:cubicBez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44"/>
            <p:cNvSpPr/>
            <p:nvPr/>
          </p:nvSpPr>
          <p:spPr>
            <a:xfrm>
              <a:off x="2973314" y="2860344"/>
              <a:ext cx="344078" cy="145783"/>
            </a:xfrm>
            <a:custGeom>
              <a:avLst/>
              <a:gdLst/>
              <a:ahLst/>
              <a:cxnLst/>
              <a:rect l="l" t="t" r="r" b="b"/>
              <a:pathLst>
                <a:path w="12358" h="5236" extrusionOk="0">
                  <a:moveTo>
                    <a:pt x="1" y="1"/>
                  </a:moveTo>
                  <a:lnTo>
                    <a:pt x="1" y="4462"/>
                  </a:lnTo>
                  <a:cubicBezTo>
                    <a:pt x="1" y="4890"/>
                    <a:pt x="347" y="5235"/>
                    <a:pt x="774" y="5235"/>
                  </a:cubicBezTo>
                  <a:lnTo>
                    <a:pt x="11585" y="5235"/>
                  </a:lnTo>
                  <a:cubicBezTo>
                    <a:pt x="12012" y="5235"/>
                    <a:pt x="12357" y="4890"/>
                    <a:pt x="12357" y="4462"/>
                  </a:cubicBezTo>
                  <a:lnTo>
                    <a:pt x="1235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44"/>
            <p:cNvSpPr/>
            <p:nvPr/>
          </p:nvSpPr>
          <p:spPr>
            <a:xfrm>
              <a:off x="3003133" y="2860344"/>
              <a:ext cx="284467" cy="117050"/>
            </a:xfrm>
            <a:custGeom>
              <a:avLst/>
              <a:gdLst/>
              <a:ahLst/>
              <a:cxnLst/>
              <a:rect l="l" t="t" r="r" b="b"/>
              <a:pathLst>
                <a:path w="10217" h="4204" extrusionOk="0">
                  <a:moveTo>
                    <a:pt x="387" y="1"/>
                  </a:moveTo>
                  <a:cubicBezTo>
                    <a:pt x="174" y="1"/>
                    <a:pt x="1" y="174"/>
                    <a:pt x="1" y="387"/>
                  </a:cubicBezTo>
                  <a:lnTo>
                    <a:pt x="1" y="3817"/>
                  </a:lnTo>
                  <a:cubicBezTo>
                    <a:pt x="1" y="4030"/>
                    <a:pt x="174" y="4204"/>
                    <a:pt x="387" y="4204"/>
                  </a:cubicBezTo>
                  <a:lnTo>
                    <a:pt x="9830" y="4204"/>
                  </a:lnTo>
                  <a:cubicBezTo>
                    <a:pt x="10043" y="4204"/>
                    <a:pt x="10217" y="4030"/>
                    <a:pt x="10217" y="3817"/>
                  </a:cubicBezTo>
                  <a:lnTo>
                    <a:pt x="10217" y="387"/>
                  </a:lnTo>
                  <a:cubicBezTo>
                    <a:pt x="10217" y="174"/>
                    <a:pt x="10043" y="1"/>
                    <a:pt x="983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44"/>
            <p:cNvSpPr/>
            <p:nvPr/>
          </p:nvSpPr>
          <p:spPr>
            <a:xfrm>
              <a:off x="3003133" y="2950973"/>
              <a:ext cx="284467" cy="26423"/>
            </a:xfrm>
            <a:custGeom>
              <a:avLst/>
              <a:gdLst/>
              <a:ahLst/>
              <a:cxnLst/>
              <a:rect l="l" t="t" r="r" b="b"/>
              <a:pathLst>
                <a:path w="10217" h="949" extrusionOk="0">
                  <a:moveTo>
                    <a:pt x="1" y="1"/>
                  </a:moveTo>
                  <a:lnTo>
                    <a:pt x="1" y="562"/>
                  </a:lnTo>
                  <a:cubicBezTo>
                    <a:pt x="1" y="775"/>
                    <a:pt x="174" y="949"/>
                    <a:pt x="387" y="949"/>
                  </a:cubicBezTo>
                  <a:lnTo>
                    <a:pt x="9830" y="949"/>
                  </a:lnTo>
                  <a:cubicBezTo>
                    <a:pt x="10043" y="949"/>
                    <a:pt x="10217" y="775"/>
                    <a:pt x="10217" y="562"/>
                  </a:cubicBezTo>
                  <a:lnTo>
                    <a:pt x="1021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44"/>
            <p:cNvSpPr/>
            <p:nvPr/>
          </p:nvSpPr>
          <p:spPr>
            <a:xfrm>
              <a:off x="2973314" y="2470849"/>
              <a:ext cx="344078" cy="455253"/>
            </a:xfrm>
            <a:custGeom>
              <a:avLst/>
              <a:gdLst/>
              <a:ahLst/>
              <a:cxnLst/>
              <a:rect l="l" t="t" r="r" b="b"/>
              <a:pathLst>
                <a:path w="12358" h="16351" extrusionOk="0">
                  <a:moveTo>
                    <a:pt x="774" y="0"/>
                  </a:moveTo>
                  <a:cubicBezTo>
                    <a:pt x="347" y="0"/>
                    <a:pt x="1" y="347"/>
                    <a:pt x="1" y="774"/>
                  </a:cubicBezTo>
                  <a:lnTo>
                    <a:pt x="1" y="15578"/>
                  </a:lnTo>
                  <a:cubicBezTo>
                    <a:pt x="1" y="16005"/>
                    <a:pt x="347" y="16351"/>
                    <a:pt x="774" y="16351"/>
                  </a:cubicBezTo>
                  <a:lnTo>
                    <a:pt x="11585" y="16351"/>
                  </a:lnTo>
                  <a:cubicBezTo>
                    <a:pt x="12012" y="16351"/>
                    <a:pt x="12357" y="16005"/>
                    <a:pt x="12357" y="15578"/>
                  </a:cubicBezTo>
                  <a:lnTo>
                    <a:pt x="12357" y="774"/>
                  </a:lnTo>
                  <a:cubicBezTo>
                    <a:pt x="12357" y="347"/>
                    <a:pt x="12012" y="0"/>
                    <a:pt x="1158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44"/>
            <p:cNvSpPr/>
            <p:nvPr/>
          </p:nvSpPr>
          <p:spPr>
            <a:xfrm>
              <a:off x="2913006" y="2492650"/>
              <a:ext cx="120697" cy="120697"/>
            </a:xfrm>
            <a:custGeom>
              <a:avLst/>
              <a:gdLst/>
              <a:ahLst/>
              <a:cxnLst/>
              <a:rect l="l" t="t" r="r" b="b"/>
              <a:pathLst>
                <a:path w="4335" h="4335" extrusionOk="0">
                  <a:moveTo>
                    <a:pt x="2167" y="0"/>
                  </a:moveTo>
                  <a:cubicBezTo>
                    <a:pt x="973" y="0"/>
                    <a:pt x="1" y="972"/>
                    <a:pt x="1" y="2168"/>
                  </a:cubicBezTo>
                  <a:cubicBezTo>
                    <a:pt x="1" y="3363"/>
                    <a:pt x="973" y="4335"/>
                    <a:pt x="2167" y="4335"/>
                  </a:cubicBezTo>
                  <a:lnTo>
                    <a:pt x="2167" y="3368"/>
                  </a:lnTo>
                  <a:cubicBezTo>
                    <a:pt x="1506" y="3368"/>
                    <a:pt x="967" y="2830"/>
                    <a:pt x="967" y="2168"/>
                  </a:cubicBezTo>
                  <a:cubicBezTo>
                    <a:pt x="967" y="1505"/>
                    <a:pt x="1506" y="968"/>
                    <a:pt x="2167" y="968"/>
                  </a:cubicBezTo>
                  <a:cubicBezTo>
                    <a:pt x="2829" y="968"/>
                    <a:pt x="3368" y="1505"/>
                    <a:pt x="3368" y="2168"/>
                  </a:cubicBezTo>
                  <a:cubicBezTo>
                    <a:pt x="3368" y="2435"/>
                    <a:pt x="3584" y="2651"/>
                    <a:pt x="3851" y="2651"/>
                  </a:cubicBezTo>
                  <a:cubicBezTo>
                    <a:pt x="4118" y="2651"/>
                    <a:pt x="4334" y="2435"/>
                    <a:pt x="4334" y="2168"/>
                  </a:cubicBezTo>
                  <a:cubicBezTo>
                    <a:pt x="4334" y="972"/>
                    <a:pt x="3362" y="0"/>
                    <a:pt x="21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44"/>
            <p:cNvSpPr/>
            <p:nvPr/>
          </p:nvSpPr>
          <p:spPr>
            <a:xfrm>
              <a:off x="2913006" y="2586398"/>
              <a:ext cx="120697" cy="120725"/>
            </a:xfrm>
            <a:custGeom>
              <a:avLst/>
              <a:gdLst/>
              <a:ahLst/>
              <a:cxnLst/>
              <a:rect l="l" t="t" r="r" b="b"/>
              <a:pathLst>
                <a:path w="4335" h="4336" extrusionOk="0">
                  <a:moveTo>
                    <a:pt x="2167" y="1"/>
                  </a:moveTo>
                  <a:cubicBezTo>
                    <a:pt x="973" y="1"/>
                    <a:pt x="1" y="973"/>
                    <a:pt x="1" y="2168"/>
                  </a:cubicBezTo>
                  <a:cubicBezTo>
                    <a:pt x="1" y="3363"/>
                    <a:pt x="973" y="4335"/>
                    <a:pt x="2167" y="4335"/>
                  </a:cubicBezTo>
                  <a:lnTo>
                    <a:pt x="2167" y="3368"/>
                  </a:lnTo>
                  <a:cubicBezTo>
                    <a:pt x="1506" y="3368"/>
                    <a:pt x="967" y="2830"/>
                    <a:pt x="967" y="2168"/>
                  </a:cubicBezTo>
                  <a:cubicBezTo>
                    <a:pt x="967" y="1506"/>
                    <a:pt x="1506" y="968"/>
                    <a:pt x="2167" y="968"/>
                  </a:cubicBezTo>
                  <a:cubicBezTo>
                    <a:pt x="2829" y="968"/>
                    <a:pt x="3368" y="1506"/>
                    <a:pt x="3368" y="2168"/>
                  </a:cubicBezTo>
                  <a:cubicBezTo>
                    <a:pt x="3368" y="2435"/>
                    <a:pt x="3584" y="2651"/>
                    <a:pt x="3851" y="2651"/>
                  </a:cubicBezTo>
                  <a:cubicBezTo>
                    <a:pt x="4118" y="2651"/>
                    <a:pt x="4334" y="2435"/>
                    <a:pt x="4334" y="2168"/>
                  </a:cubicBezTo>
                  <a:cubicBezTo>
                    <a:pt x="4334" y="973"/>
                    <a:pt x="3362" y="1"/>
                    <a:pt x="21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44"/>
            <p:cNvSpPr/>
            <p:nvPr/>
          </p:nvSpPr>
          <p:spPr>
            <a:xfrm>
              <a:off x="2913006" y="2680173"/>
              <a:ext cx="120697" cy="120697"/>
            </a:xfrm>
            <a:custGeom>
              <a:avLst/>
              <a:gdLst/>
              <a:ahLst/>
              <a:cxnLst/>
              <a:rect l="l" t="t" r="r" b="b"/>
              <a:pathLst>
                <a:path w="4335" h="4335" extrusionOk="0">
                  <a:moveTo>
                    <a:pt x="2167" y="0"/>
                  </a:moveTo>
                  <a:cubicBezTo>
                    <a:pt x="973" y="0"/>
                    <a:pt x="1" y="972"/>
                    <a:pt x="1" y="2168"/>
                  </a:cubicBezTo>
                  <a:cubicBezTo>
                    <a:pt x="1" y="3363"/>
                    <a:pt x="973" y="4335"/>
                    <a:pt x="2167" y="4335"/>
                  </a:cubicBezTo>
                  <a:lnTo>
                    <a:pt x="2167" y="3368"/>
                  </a:lnTo>
                  <a:cubicBezTo>
                    <a:pt x="1506" y="3368"/>
                    <a:pt x="967" y="2830"/>
                    <a:pt x="967" y="2168"/>
                  </a:cubicBezTo>
                  <a:cubicBezTo>
                    <a:pt x="967" y="1505"/>
                    <a:pt x="1506" y="967"/>
                    <a:pt x="2167" y="967"/>
                  </a:cubicBezTo>
                  <a:cubicBezTo>
                    <a:pt x="2829" y="967"/>
                    <a:pt x="3368" y="1505"/>
                    <a:pt x="3368" y="2168"/>
                  </a:cubicBezTo>
                  <a:cubicBezTo>
                    <a:pt x="3368" y="2435"/>
                    <a:pt x="3584" y="2651"/>
                    <a:pt x="3851" y="2651"/>
                  </a:cubicBezTo>
                  <a:cubicBezTo>
                    <a:pt x="4118" y="2651"/>
                    <a:pt x="4334" y="2435"/>
                    <a:pt x="4334" y="2168"/>
                  </a:cubicBezTo>
                  <a:cubicBezTo>
                    <a:pt x="4334" y="972"/>
                    <a:pt x="3362" y="0"/>
                    <a:pt x="21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44"/>
            <p:cNvSpPr/>
            <p:nvPr/>
          </p:nvSpPr>
          <p:spPr>
            <a:xfrm>
              <a:off x="2913006" y="2773920"/>
              <a:ext cx="120697" cy="120725"/>
            </a:xfrm>
            <a:custGeom>
              <a:avLst/>
              <a:gdLst/>
              <a:ahLst/>
              <a:cxnLst/>
              <a:rect l="l" t="t" r="r" b="b"/>
              <a:pathLst>
                <a:path w="4335" h="4336" extrusionOk="0">
                  <a:moveTo>
                    <a:pt x="2167" y="1"/>
                  </a:moveTo>
                  <a:cubicBezTo>
                    <a:pt x="973" y="1"/>
                    <a:pt x="1" y="973"/>
                    <a:pt x="1" y="2168"/>
                  </a:cubicBezTo>
                  <a:cubicBezTo>
                    <a:pt x="1" y="3363"/>
                    <a:pt x="973" y="4335"/>
                    <a:pt x="2167" y="4335"/>
                  </a:cubicBezTo>
                  <a:lnTo>
                    <a:pt x="2167" y="3368"/>
                  </a:lnTo>
                  <a:cubicBezTo>
                    <a:pt x="1506" y="3368"/>
                    <a:pt x="967" y="2830"/>
                    <a:pt x="967" y="2168"/>
                  </a:cubicBezTo>
                  <a:cubicBezTo>
                    <a:pt x="967" y="1506"/>
                    <a:pt x="1506" y="968"/>
                    <a:pt x="2167" y="968"/>
                  </a:cubicBezTo>
                  <a:cubicBezTo>
                    <a:pt x="2829" y="968"/>
                    <a:pt x="3368" y="1506"/>
                    <a:pt x="3368" y="2168"/>
                  </a:cubicBezTo>
                  <a:cubicBezTo>
                    <a:pt x="3368" y="2435"/>
                    <a:pt x="3584" y="2651"/>
                    <a:pt x="3851" y="2651"/>
                  </a:cubicBezTo>
                  <a:cubicBezTo>
                    <a:pt x="4118" y="2651"/>
                    <a:pt x="4334" y="2435"/>
                    <a:pt x="4334" y="2168"/>
                  </a:cubicBezTo>
                  <a:cubicBezTo>
                    <a:pt x="4334" y="973"/>
                    <a:pt x="3362" y="1"/>
                    <a:pt x="21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44"/>
            <p:cNvSpPr/>
            <p:nvPr/>
          </p:nvSpPr>
          <p:spPr>
            <a:xfrm>
              <a:off x="3150562" y="2834005"/>
              <a:ext cx="120280" cy="48028"/>
            </a:xfrm>
            <a:custGeom>
              <a:avLst/>
              <a:gdLst/>
              <a:ahLst/>
              <a:cxnLst/>
              <a:rect l="l" t="t" r="r" b="b"/>
              <a:pathLst>
                <a:path w="4320" h="1725" extrusionOk="0">
                  <a:moveTo>
                    <a:pt x="388" y="0"/>
                  </a:moveTo>
                  <a:cubicBezTo>
                    <a:pt x="173" y="0"/>
                    <a:pt x="0" y="173"/>
                    <a:pt x="0" y="387"/>
                  </a:cubicBezTo>
                  <a:lnTo>
                    <a:pt x="0" y="1337"/>
                  </a:lnTo>
                  <a:cubicBezTo>
                    <a:pt x="0" y="1552"/>
                    <a:pt x="173" y="1725"/>
                    <a:pt x="388" y="1725"/>
                  </a:cubicBezTo>
                  <a:lnTo>
                    <a:pt x="3931" y="1725"/>
                  </a:lnTo>
                  <a:cubicBezTo>
                    <a:pt x="4146" y="1725"/>
                    <a:pt x="4319" y="1552"/>
                    <a:pt x="4319" y="1337"/>
                  </a:cubicBezTo>
                  <a:lnTo>
                    <a:pt x="4319" y="387"/>
                  </a:lnTo>
                  <a:cubicBezTo>
                    <a:pt x="4319" y="173"/>
                    <a:pt x="4146" y="0"/>
                    <a:pt x="39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63" name="Google Shape;2463;p44"/>
          <p:cNvGrpSpPr/>
          <p:nvPr/>
        </p:nvGrpSpPr>
        <p:grpSpPr>
          <a:xfrm>
            <a:off x="84082" y="583682"/>
            <a:ext cx="893891" cy="879358"/>
            <a:chOff x="2144847" y="2470849"/>
            <a:chExt cx="498381" cy="535272"/>
          </a:xfrm>
        </p:grpSpPr>
        <p:sp>
          <p:nvSpPr>
            <p:cNvPr id="2464" name="Google Shape;2464;p44"/>
            <p:cNvSpPr/>
            <p:nvPr/>
          </p:nvSpPr>
          <p:spPr>
            <a:xfrm>
              <a:off x="2267996" y="2470849"/>
              <a:ext cx="252086" cy="535272"/>
            </a:xfrm>
            <a:custGeom>
              <a:avLst/>
              <a:gdLst/>
              <a:ahLst/>
              <a:cxnLst/>
              <a:rect l="l" t="t" r="r" b="b"/>
              <a:pathLst>
                <a:path w="9054" h="19225" extrusionOk="0">
                  <a:moveTo>
                    <a:pt x="4527" y="564"/>
                  </a:moveTo>
                  <a:cubicBezTo>
                    <a:pt x="5544" y="564"/>
                    <a:pt x="6519" y="1476"/>
                    <a:pt x="7272" y="3131"/>
                  </a:cubicBezTo>
                  <a:cubicBezTo>
                    <a:pt x="8058" y="4858"/>
                    <a:pt x="8490" y="7160"/>
                    <a:pt x="8490" y="9612"/>
                  </a:cubicBezTo>
                  <a:cubicBezTo>
                    <a:pt x="8490" y="12065"/>
                    <a:pt x="8058" y="14368"/>
                    <a:pt x="7272" y="16094"/>
                  </a:cubicBezTo>
                  <a:cubicBezTo>
                    <a:pt x="6519" y="17750"/>
                    <a:pt x="5544" y="18662"/>
                    <a:pt x="4527" y="18662"/>
                  </a:cubicBezTo>
                  <a:cubicBezTo>
                    <a:pt x="3510" y="18662"/>
                    <a:pt x="2535" y="17750"/>
                    <a:pt x="1783" y="16094"/>
                  </a:cubicBezTo>
                  <a:cubicBezTo>
                    <a:pt x="997" y="14368"/>
                    <a:pt x="564" y="12065"/>
                    <a:pt x="564" y="9612"/>
                  </a:cubicBezTo>
                  <a:cubicBezTo>
                    <a:pt x="564" y="7160"/>
                    <a:pt x="997" y="4858"/>
                    <a:pt x="1783" y="3131"/>
                  </a:cubicBezTo>
                  <a:cubicBezTo>
                    <a:pt x="2535" y="1476"/>
                    <a:pt x="3510" y="564"/>
                    <a:pt x="4527" y="564"/>
                  </a:cubicBezTo>
                  <a:close/>
                  <a:moveTo>
                    <a:pt x="4527" y="0"/>
                  </a:moveTo>
                  <a:cubicBezTo>
                    <a:pt x="3277" y="0"/>
                    <a:pt x="2119" y="1030"/>
                    <a:pt x="1269" y="2898"/>
                  </a:cubicBezTo>
                  <a:cubicBezTo>
                    <a:pt x="452" y="4696"/>
                    <a:pt x="1" y="7080"/>
                    <a:pt x="1" y="9612"/>
                  </a:cubicBezTo>
                  <a:cubicBezTo>
                    <a:pt x="1" y="12144"/>
                    <a:pt x="452" y="14529"/>
                    <a:pt x="1269" y="16326"/>
                  </a:cubicBezTo>
                  <a:cubicBezTo>
                    <a:pt x="2119" y="18196"/>
                    <a:pt x="3277" y="19224"/>
                    <a:pt x="4527" y="19224"/>
                  </a:cubicBezTo>
                  <a:cubicBezTo>
                    <a:pt x="5778" y="19224"/>
                    <a:pt x="6935" y="18196"/>
                    <a:pt x="7785" y="16326"/>
                  </a:cubicBezTo>
                  <a:cubicBezTo>
                    <a:pt x="8603" y="14529"/>
                    <a:pt x="9053" y="12144"/>
                    <a:pt x="9053" y="9612"/>
                  </a:cubicBezTo>
                  <a:cubicBezTo>
                    <a:pt x="9053" y="7080"/>
                    <a:pt x="8603" y="4696"/>
                    <a:pt x="7785" y="2898"/>
                  </a:cubicBezTo>
                  <a:cubicBezTo>
                    <a:pt x="6935" y="1030"/>
                    <a:pt x="5778" y="0"/>
                    <a:pt x="45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44"/>
            <p:cNvSpPr/>
            <p:nvPr/>
          </p:nvSpPr>
          <p:spPr>
            <a:xfrm>
              <a:off x="2144847" y="2565265"/>
              <a:ext cx="498381" cy="346444"/>
            </a:xfrm>
            <a:custGeom>
              <a:avLst/>
              <a:gdLst/>
              <a:ahLst/>
              <a:cxnLst/>
              <a:rect l="l" t="t" r="r" b="b"/>
              <a:pathLst>
                <a:path w="17900" h="12443" extrusionOk="0">
                  <a:moveTo>
                    <a:pt x="3896" y="562"/>
                  </a:moveTo>
                  <a:cubicBezTo>
                    <a:pt x="4153" y="562"/>
                    <a:pt x="4425" y="577"/>
                    <a:pt x="4709" y="604"/>
                  </a:cubicBezTo>
                  <a:cubicBezTo>
                    <a:pt x="6597" y="787"/>
                    <a:pt x="8807" y="1564"/>
                    <a:pt x="10932" y="2789"/>
                  </a:cubicBezTo>
                  <a:cubicBezTo>
                    <a:pt x="13055" y="4016"/>
                    <a:pt x="14834" y="5542"/>
                    <a:pt x="15936" y="7085"/>
                  </a:cubicBezTo>
                  <a:cubicBezTo>
                    <a:pt x="16992" y="8566"/>
                    <a:pt x="17295" y="9866"/>
                    <a:pt x="16787" y="10746"/>
                  </a:cubicBezTo>
                  <a:cubicBezTo>
                    <a:pt x="16359" y="11488"/>
                    <a:pt x="15384" y="11880"/>
                    <a:pt x="14005" y="11880"/>
                  </a:cubicBezTo>
                  <a:cubicBezTo>
                    <a:pt x="13747" y="11880"/>
                    <a:pt x="13476" y="11867"/>
                    <a:pt x="13191" y="11839"/>
                  </a:cubicBezTo>
                  <a:cubicBezTo>
                    <a:pt x="11303" y="11656"/>
                    <a:pt x="9093" y="10880"/>
                    <a:pt x="6969" y="9653"/>
                  </a:cubicBezTo>
                  <a:cubicBezTo>
                    <a:pt x="4845" y="8426"/>
                    <a:pt x="3068" y="6902"/>
                    <a:pt x="1965" y="5358"/>
                  </a:cubicBezTo>
                  <a:cubicBezTo>
                    <a:pt x="908" y="3878"/>
                    <a:pt x="605" y="2577"/>
                    <a:pt x="1114" y="1698"/>
                  </a:cubicBezTo>
                  <a:cubicBezTo>
                    <a:pt x="1542" y="955"/>
                    <a:pt x="2516" y="562"/>
                    <a:pt x="3896" y="562"/>
                  </a:cubicBezTo>
                  <a:close/>
                  <a:moveTo>
                    <a:pt x="3906" y="0"/>
                  </a:moveTo>
                  <a:cubicBezTo>
                    <a:pt x="2310" y="0"/>
                    <a:pt x="1160" y="491"/>
                    <a:pt x="626" y="1416"/>
                  </a:cubicBezTo>
                  <a:cubicBezTo>
                    <a:pt x="0" y="2499"/>
                    <a:pt x="314" y="4015"/>
                    <a:pt x="1506" y="5686"/>
                  </a:cubicBezTo>
                  <a:cubicBezTo>
                    <a:pt x="2655" y="7293"/>
                    <a:pt x="4495" y="8875"/>
                    <a:pt x="6688" y="10141"/>
                  </a:cubicBezTo>
                  <a:cubicBezTo>
                    <a:pt x="8879" y="11407"/>
                    <a:pt x="11170" y="12209"/>
                    <a:pt x="13136" y="12400"/>
                  </a:cubicBezTo>
                  <a:cubicBezTo>
                    <a:pt x="13435" y="12429"/>
                    <a:pt x="13720" y="12443"/>
                    <a:pt x="13993" y="12443"/>
                  </a:cubicBezTo>
                  <a:cubicBezTo>
                    <a:pt x="15591" y="12443"/>
                    <a:pt x="16741" y="11952"/>
                    <a:pt x="17275" y="11028"/>
                  </a:cubicBezTo>
                  <a:cubicBezTo>
                    <a:pt x="17900" y="9945"/>
                    <a:pt x="17588" y="8428"/>
                    <a:pt x="16393" y="6758"/>
                  </a:cubicBezTo>
                  <a:cubicBezTo>
                    <a:pt x="15246" y="5151"/>
                    <a:pt x="13405" y="3567"/>
                    <a:pt x="11214" y="2301"/>
                  </a:cubicBezTo>
                  <a:cubicBezTo>
                    <a:pt x="9021" y="1037"/>
                    <a:pt x="6730" y="234"/>
                    <a:pt x="4764" y="44"/>
                  </a:cubicBezTo>
                  <a:cubicBezTo>
                    <a:pt x="4465" y="15"/>
                    <a:pt x="4179" y="0"/>
                    <a:pt x="39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44"/>
            <p:cNvSpPr/>
            <p:nvPr/>
          </p:nvSpPr>
          <p:spPr>
            <a:xfrm>
              <a:off x="2144847" y="2565265"/>
              <a:ext cx="498381" cy="346444"/>
            </a:xfrm>
            <a:custGeom>
              <a:avLst/>
              <a:gdLst/>
              <a:ahLst/>
              <a:cxnLst/>
              <a:rect l="l" t="t" r="r" b="b"/>
              <a:pathLst>
                <a:path w="17900" h="12443" extrusionOk="0">
                  <a:moveTo>
                    <a:pt x="14005" y="562"/>
                  </a:moveTo>
                  <a:cubicBezTo>
                    <a:pt x="15384" y="562"/>
                    <a:pt x="16359" y="955"/>
                    <a:pt x="16787" y="1696"/>
                  </a:cubicBezTo>
                  <a:cubicBezTo>
                    <a:pt x="17295" y="2577"/>
                    <a:pt x="16994" y="3878"/>
                    <a:pt x="15936" y="5358"/>
                  </a:cubicBezTo>
                  <a:cubicBezTo>
                    <a:pt x="14834" y="6902"/>
                    <a:pt x="13057" y="8426"/>
                    <a:pt x="10932" y="9653"/>
                  </a:cubicBezTo>
                  <a:cubicBezTo>
                    <a:pt x="8807" y="10880"/>
                    <a:pt x="6597" y="11656"/>
                    <a:pt x="4709" y="11839"/>
                  </a:cubicBezTo>
                  <a:cubicBezTo>
                    <a:pt x="4424" y="11867"/>
                    <a:pt x="4153" y="11880"/>
                    <a:pt x="3895" y="11880"/>
                  </a:cubicBezTo>
                  <a:cubicBezTo>
                    <a:pt x="2516" y="11880"/>
                    <a:pt x="1542" y="11488"/>
                    <a:pt x="1114" y="10746"/>
                  </a:cubicBezTo>
                  <a:cubicBezTo>
                    <a:pt x="605" y="9866"/>
                    <a:pt x="908" y="8566"/>
                    <a:pt x="1965" y="7085"/>
                  </a:cubicBezTo>
                  <a:cubicBezTo>
                    <a:pt x="3068" y="5542"/>
                    <a:pt x="4845" y="4016"/>
                    <a:pt x="6969" y="2789"/>
                  </a:cubicBezTo>
                  <a:cubicBezTo>
                    <a:pt x="9093" y="1564"/>
                    <a:pt x="11303" y="787"/>
                    <a:pt x="13191" y="604"/>
                  </a:cubicBezTo>
                  <a:cubicBezTo>
                    <a:pt x="13476" y="576"/>
                    <a:pt x="13747" y="562"/>
                    <a:pt x="14005" y="562"/>
                  </a:cubicBezTo>
                  <a:close/>
                  <a:moveTo>
                    <a:pt x="13995" y="0"/>
                  </a:moveTo>
                  <a:cubicBezTo>
                    <a:pt x="13721" y="0"/>
                    <a:pt x="13435" y="15"/>
                    <a:pt x="13136" y="44"/>
                  </a:cubicBezTo>
                  <a:cubicBezTo>
                    <a:pt x="11170" y="234"/>
                    <a:pt x="8879" y="1037"/>
                    <a:pt x="6688" y="2301"/>
                  </a:cubicBezTo>
                  <a:cubicBezTo>
                    <a:pt x="4495" y="3567"/>
                    <a:pt x="2655" y="5151"/>
                    <a:pt x="1506" y="6758"/>
                  </a:cubicBezTo>
                  <a:cubicBezTo>
                    <a:pt x="314" y="8428"/>
                    <a:pt x="0" y="9945"/>
                    <a:pt x="626" y="11028"/>
                  </a:cubicBezTo>
                  <a:cubicBezTo>
                    <a:pt x="1160" y="11952"/>
                    <a:pt x="2310" y="12443"/>
                    <a:pt x="3907" y="12443"/>
                  </a:cubicBezTo>
                  <a:cubicBezTo>
                    <a:pt x="4180" y="12443"/>
                    <a:pt x="4467" y="12429"/>
                    <a:pt x="4764" y="12400"/>
                  </a:cubicBezTo>
                  <a:cubicBezTo>
                    <a:pt x="6730" y="12209"/>
                    <a:pt x="9021" y="11407"/>
                    <a:pt x="11214" y="10141"/>
                  </a:cubicBezTo>
                  <a:cubicBezTo>
                    <a:pt x="13405" y="8875"/>
                    <a:pt x="15246" y="7293"/>
                    <a:pt x="16393" y="5686"/>
                  </a:cubicBezTo>
                  <a:cubicBezTo>
                    <a:pt x="17588" y="4015"/>
                    <a:pt x="17900" y="2499"/>
                    <a:pt x="17275" y="1416"/>
                  </a:cubicBezTo>
                  <a:cubicBezTo>
                    <a:pt x="16741" y="491"/>
                    <a:pt x="15592" y="0"/>
                    <a:pt x="139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44"/>
            <p:cNvSpPr/>
            <p:nvPr/>
          </p:nvSpPr>
          <p:spPr>
            <a:xfrm>
              <a:off x="2246251" y="2666446"/>
              <a:ext cx="295576" cy="164354"/>
            </a:xfrm>
            <a:custGeom>
              <a:avLst/>
              <a:gdLst/>
              <a:ahLst/>
              <a:cxnLst/>
              <a:rect l="l" t="t" r="r" b="b"/>
              <a:pathLst>
                <a:path w="10616" h="5903" extrusionOk="0">
                  <a:moveTo>
                    <a:pt x="285" y="1"/>
                  </a:moveTo>
                  <a:cubicBezTo>
                    <a:pt x="128" y="1"/>
                    <a:pt x="0" y="129"/>
                    <a:pt x="0" y="286"/>
                  </a:cubicBezTo>
                  <a:lnTo>
                    <a:pt x="0" y="5617"/>
                  </a:lnTo>
                  <a:cubicBezTo>
                    <a:pt x="0" y="5774"/>
                    <a:pt x="128" y="5902"/>
                    <a:pt x="285" y="5902"/>
                  </a:cubicBezTo>
                  <a:lnTo>
                    <a:pt x="10332" y="5902"/>
                  </a:lnTo>
                  <a:cubicBezTo>
                    <a:pt x="10489" y="5902"/>
                    <a:pt x="10616" y="5774"/>
                    <a:pt x="10616" y="5617"/>
                  </a:cubicBezTo>
                  <a:lnTo>
                    <a:pt x="10616" y="286"/>
                  </a:lnTo>
                  <a:cubicBezTo>
                    <a:pt x="10616" y="129"/>
                    <a:pt x="10489" y="1"/>
                    <a:pt x="103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44"/>
            <p:cNvSpPr/>
            <p:nvPr/>
          </p:nvSpPr>
          <p:spPr>
            <a:xfrm>
              <a:off x="2272479" y="2646204"/>
              <a:ext cx="121560" cy="153440"/>
            </a:xfrm>
            <a:custGeom>
              <a:avLst/>
              <a:gdLst/>
              <a:ahLst/>
              <a:cxnLst/>
              <a:rect l="l" t="t" r="r" b="b"/>
              <a:pathLst>
                <a:path w="4366" h="5511" extrusionOk="0">
                  <a:moveTo>
                    <a:pt x="286" y="1"/>
                  </a:moveTo>
                  <a:cubicBezTo>
                    <a:pt x="129" y="1"/>
                    <a:pt x="1" y="127"/>
                    <a:pt x="1" y="285"/>
                  </a:cubicBezTo>
                  <a:lnTo>
                    <a:pt x="1" y="5226"/>
                  </a:lnTo>
                  <a:cubicBezTo>
                    <a:pt x="1" y="5383"/>
                    <a:pt x="129" y="5511"/>
                    <a:pt x="286" y="5511"/>
                  </a:cubicBezTo>
                  <a:lnTo>
                    <a:pt x="4366" y="5511"/>
                  </a:lnTo>
                  <a:lnTo>
                    <a:pt x="4366" y="1141"/>
                  </a:lnTo>
                  <a:cubicBezTo>
                    <a:pt x="4366" y="510"/>
                    <a:pt x="3856" y="1"/>
                    <a:pt x="322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44"/>
            <p:cNvSpPr/>
            <p:nvPr/>
          </p:nvSpPr>
          <p:spPr>
            <a:xfrm>
              <a:off x="2272479" y="2767878"/>
              <a:ext cx="121560" cy="31768"/>
            </a:xfrm>
            <a:custGeom>
              <a:avLst/>
              <a:gdLst/>
              <a:ahLst/>
              <a:cxnLst/>
              <a:rect l="l" t="t" r="r" b="b"/>
              <a:pathLst>
                <a:path w="4366" h="1141" extrusionOk="0">
                  <a:moveTo>
                    <a:pt x="286" y="1"/>
                  </a:moveTo>
                  <a:cubicBezTo>
                    <a:pt x="129" y="1"/>
                    <a:pt x="1" y="129"/>
                    <a:pt x="1" y="286"/>
                  </a:cubicBezTo>
                  <a:lnTo>
                    <a:pt x="1" y="856"/>
                  </a:lnTo>
                  <a:cubicBezTo>
                    <a:pt x="1" y="1013"/>
                    <a:pt x="129" y="1141"/>
                    <a:pt x="286" y="1141"/>
                  </a:cubicBezTo>
                  <a:lnTo>
                    <a:pt x="4366" y="1141"/>
                  </a:lnTo>
                  <a:cubicBezTo>
                    <a:pt x="4366" y="512"/>
                    <a:pt x="3856" y="1"/>
                    <a:pt x="32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44"/>
            <p:cNvSpPr/>
            <p:nvPr/>
          </p:nvSpPr>
          <p:spPr>
            <a:xfrm>
              <a:off x="2394013" y="2646204"/>
              <a:ext cx="121588" cy="153440"/>
            </a:xfrm>
            <a:custGeom>
              <a:avLst/>
              <a:gdLst/>
              <a:ahLst/>
              <a:cxnLst/>
              <a:rect l="l" t="t" r="r" b="b"/>
              <a:pathLst>
                <a:path w="4367" h="5511" extrusionOk="0">
                  <a:moveTo>
                    <a:pt x="1141" y="1"/>
                  </a:moveTo>
                  <a:cubicBezTo>
                    <a:pt x="512" y="1"/>
                    <a:pt x="1" y="510"/>
                    <a:pt x="1" y="1141"/>
                  </a:cubicBezTo>
                  <a:lnTo>
                    <a:pt x="1" y="5511"/>
                  </a:lnTo>
                  <a:lnTo>
                    <a:pt x="4081" y="5511"/>
                  </a:lnTo>
                  <a:cubicBezTo>
                    <a:pt x="4238" y="5511"/>
                    <a:pt x="4366" y="5383"/>
                    <a:pt x="4366" y="5226"/>
                  </a:cubicBezTo>
                  <a:lnTo>
                    <a:pt x="4366" y="285"/>
                  </a:lnTo>
                  <a:cubicBezTo>
                    <a:pt x="4366" y="127"/>
                    <a:pt x="4238" y="1"/>
                    <a:pt x="408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44"/>
            <p:cNvSpPr/>
            <p:nvPr/>
          </p:nvSpPr>
          <p:spPr>
            <a:xfrm>
              <a:off x="2394013" y="2767878"/>
              <a:ext cx="121588" cy="31768"/>
            </a:xfrm>
            <a:custGeom>
              <a:avLst/>
              <a:gdLst/>
              <a:ahLst/>
              <a:cxnLst/>
              <a:rect l="l" t="t" r="r" b="b"/>
              <a:pathLst>
                <a:path w="4367" h="1141" extrusionOk="0">
                  <a:moveTo>
                    <a:pt x="1141" y="1"/>
                  </a:moveTo>
                  <a:cubicBezTo>
                    <a:pt x="512" y="1"/>
                    <a:pt x="1" y="512"/>
                    <a:pt x="1" y="1141"/>
                  </a:cubicBezTo>
                  <a:lnTo>
                    <a:pt x="4081" y="1141"/>
                  </a:lnTo>
                  <a:cubicBezTo>
                    <a:pt x="4238" y="1141"/>
                    <a:pt x="4366" y="1013"/>
                    <a:pt x="4366" y="856"/>
                  </a:cubicBezTo>
                  <a:lnTo>
                    <a:pt x="4366" y="286"/>
                  </a:lnTo>
                  <a:cubicBezTo>
                    <a:pt x="4366" y="129"/>
                    <a:pt x="4238" y="1"/>
                    <a:pt x="40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44"/>
            <p:cNvSpPr/>
            <p:nvPr/>
          </p:nvSpPr>
          <p:spPr>
            <a:xfrm>
              <a:off x="2296730" y="2668562"/>
              <a:ext cx="65430" cy="15703"/>
            </a:xfrm>
            <a:custGeom>
              <a:avLst/>
              <a:gdLst/>
              <a:ahLst/>
              <a:cxnLst/>
              <a:rect l="l" t="t" r="r" b="b"/>
              <a:pathLst>
                <a:path w="2350" h="564" extrusionOk="0">
                  <a:moveTo>
                    <a:pt x="282" y="0"/>
                  </a:moveTo>
                  <a:cubicBezTo>
                    <a:pt x="126" y="0"/>
                    <a:pt x="1" y="126"/>
                    <a:pt x="1" y="282"/>
                  </a:cubicBezTo>
                  <a:cubicBezTo>
                    <a:pt x="1" y="437"/>
                    <a:pt x="126" y="564"/>
                    <a:pt x="282" y="564"/>
                  </a:cubicBezTo>
                  <a:lnTo>
                    <a:pt x="2068" y="564"/>
                  </a:lnTo>
                  <a:cubicBezTo>
                    <a:pt x="2224" y="564"/>
                    <a:pt x="2350" y="437"/>
                    <a:pt x="2350" y="282"/>
                  </a:cubicBezTo>
                  <a:cubicBezTo>
                    <a:pt x="2350" y="126"/>
                    <a:pt x="2224" y="0"/>
                    <a:pt x="20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44"/>
            <p:cNvSpPr/>
            <p:nvPr/>
          </p:nvSpPr>
          <p:spPr>
            <a:xfrm>
              <a:off x="2296730" y="2696071"/>
              <a:ext cx="65430" cy="15703"/>
            </a:xfrm>
            <a:custGeom>
              <a:avLst/>
              <a:gdLst/>
              <a:ahLst/>
              <a:cxnLst/>
              <a:rect l="l" t="t" r="r" b="b"/>
              <a:pathLst>
                <a:path w="2350" h="564" extrusionOk="0">
                  <a:moveTo>
                    <a:pt x="282" y="0"/>
                  </a:moveTo>
                  <a:cubicBezTo>
                    <a:pt x="126" y="0"/>
                    <a:pt x="1" y="126"/>
                    <a:pt x="1" y="282"/>
                  </a:cubicBezTo>
                  <a:cubicBezTo>
                    <a:pt x="1" y="437"/>
                    <a:pt x="126" y="564"/>
                    <a:pt x="282" y="564"/>
                  </a:cubicBezTo>
                  <a:lnTo>
                    <a:pt x="2068" y="564"/>
                  </a:lnTo>
                  <a:cubicBezTo>
                    <a:pt x="2224" y="564"/>
                    <a:pt x="2350" y="437"/>
                    <a:pt x="2350" y="282"/>
                  </a:cubicBezTo>
                  <a:cubicBezTo>
                    <a:pt x="2350" y="126"/>
                    <a:pt x="2224" y="0"/>
                    <a:pt x="20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44"/>
            <p:cNvSpPr/>
            <p:nvPr/>
          </p:nvSpPr>
          <p:spPr>
            <a:xfrm>
              <a:off x="2296730" y="2723552"/>
              <a:ext cx="65430" cy="15731"/>
            </a:xfrm>
            <a:custGeom>
              <a:avLst/>
              <a:gdLst/>
              <a:ahLst/>
              <a:cxnLst/>
              <a:rect l="l" t="t" r="r" b="b"/>
              <a:pathLst>
                <a:path w="2350" h="565" extrusionOk="0">
                  <a:moveTo>
                    <a:pt x="282" y="1"/>
                  </a:moveTo>
                  <a:cubicBezTo>
                    <a:pt x="126" y="1"/>
                    <a:pt x="1" y="127"/>
                    <a:pt x="1" y="283"/>
                  </a:cubicBezTo>
                  <a:cubicBezTo>
                    <a:pt x="1" y="439"/>
                    <a:pt x="126" y="564"/>
                    <a:pt x="282" y="564"/>
                  </a:cubicBezTo>
                  <a:lnTo>
                    <a:pt x="2068" y="564"/>
                  </a:lnTo>
                  <a:cubicBezTo>
                    <a:pt x="2224" y="564"/>
                    <a:pt x="2350" y="439"/>
                    <a:pt x="2350" y="283"/>
                  </a:cubicBezTo>
                  <a:cubicBezTo>
                    <a:pt x="2350" y="127"/>
                    <a:pt x="2224" y="1"/>
                    <a:pt x="20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44"/>
            <p:cNvSpPr/>
            <p:nvPr/>
          </p:nvSpPr>
          <p:spPr>
            <a:xfrm>
              <a:off x="2425921" y="2668562"/>
              <a:ext cx="65430" cy="15703"/>
            </a:xfrm>
            <a:custGeom>
              <a:avLst/>
              <a:gdLst/>
              <a:ahLst/>
              <a:cxnLst/>
              <a:rect l="l" t="t" r="r" b="b"/>
              <a:pathLst>
                <a:path w="2350" h="564" extrusionOk="0">
                  <a:moveTo>
                    <a:pt x="282" y="0"/>
                  </a:moveTo>
                  <a:cubicBezTo>
                    <a:pt x="127" y="0"/>
                    <a:pt x="0" y="126"/>
                    <a:pt x="0" y="282"/>
                  </a:cubicBezTo>
                  <a:cubicBezTo>
                    <a:pt x="0" y="437"/>
                    <a:pt x="127" y="564"/>
                    <a:pt x="282" y="564"/>
                  </a:cubicBezTo>
                  <a:lnTo>
                    <a:pt x="2068" y="564"/>
                  </a:lnTo>
                  <a:cubicBezTo>
                    <a:pt x="2224" y="564"/>
                    <a:pt x="2349" y="437"/>
                    <a:pt x="2349" y="282"/>
                  </a:cubicBezTo>
                  <a:cubicBezTo>
                    <a:pt x="2349" y="126"/>
                    <a:pt x="2224" y="0"/>
                    <a:pt x="20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44"/>
            <p:cNvSpPr/>
            <p:nvPr/>
          </p:nvSpPr>
          <p:spPr>
            <a:xfrm>
              <a:off x="2425921" y="2696071"/>
              <a:ext cx="65430" cy="15703"/>
            </a:xfrm>
            <a:custGeom>
              <a:avLst/>
              <a:gdLst/>
              <a:ahLst/>
              <a:cxnLst/>
              <a:rect l="l" t="t" r="r" b="b"/>
              <a:pathLst>
                <a:path w="2350" h="564" extrusionOk="0">
                  <a:moveTo>
                    <a:pt x="282" y="0"/>
                  </a:moveTo>
                  <a:cubicBezTo>
                    <a:pt x="127" y="0"/>
                    <a:pt x="0" y="126"/>
                    <a:pt x="0" y="282"/>
                  </a:cubicBezTo>
                  <a:cubicBezTo>
                    <a:pt x="0" y="437"/>
                    <a:pt x="127" y="564"/>
                    <a:pt x="282" y="564"/>
                  </a:cubicBezTo>
                  <a:lnTo>
                    <a:pt x="2068" y="564"/>
                  </a:lnTo>
                  <a:cubicBezTo>
                    <a:pt x="2224" y="564"/>
                    <a:pt x="2349" y="437"/>
                    <a:pt x="2349" y="282"/>
                  </a:cubicBezTo>
                  <a:cubicBezTo>
                    <a:pt x="2349" y="126"/>
                    <a:pt x="2224" y="0"/>
                    <a:pt x="20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44"/>
            <p:cNvSpPr/>
            <p:nvPr/>
          </p:nvSpPr>
          <p:spPr>
            <a:xfrm>
              <a:off x="2425921" y="2723552"/>
              <a:ext cx="65430" cy="15731"/>
            </a:xfrm>
            <a:custGeom>
              <a:avLst/>
              <a:gdLst/>
              <a:ahLst/>
              <a:cxnLst/>
              <a:rect l="l" t="t" r="r" b="b"/>
              <a:pathLst>
                <a:path w="2350" h="565" extrusionOk="0">
                  <a:moveTo>
                    <a:pt x="282" y="1"/>
                  </a:moveTo>
                  <a:cubicBezTo>
                    <a:pt x="127" y="1"/>
                    <a:pt x="0" y="127"/>
                    <a:pt x="0" y="283"/>
                  </a:cubicBezTo>
                  <a:cubicBezTo>
                    <a:pt x="0" y="439"/>
                    <a:pt x="127" y="564"/>
                    <a:pt x="282" y="564"/>
                  </a:cubicBezTo>
                  <a:lnTo>
                    <a:pt x="2068" y="564"/>
                  </a:lnTo>
                  <a:cubicBezTo>
                    <a:pt x="2224" y="564"/>
                    <a:pt x="2349" y="439"/>
                    <a:pt x="2349" y="283"/>
                  </a:cubicBezTo>
                  <a:cubicBezTo>
                    <a:pt x="2349" y="127"/>
                    <a:pt x="2224" y="1"/>
                    <a:pt x="20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44"/>
            <p:cNvSpPr/>
            <p:nvPr/>
          </p:nvSpPr>
          <p:spPr>
            <a:xfrm>
              <a:off x="2572654" y="2560893"/>
              <a:ext cx="56576" cy="56576"/>
            </a:xfrm>
            <a:custGeom>
              <a:avLst/>
              <a:gdLst/>
              <a:ahLst/>
              <a:cxnLst/>
              <a:rect l="l" t="t" r="r" b="b"/>
              <a:pathLst>
                <a:path w="2032" h="2032" extrusionOk="0">
                  <a:moveTo>
                    <a:pt x="1015" y="1"/>
                  </a:moveTo>
                  <a:cubicBezTo>
                    <a:pt x="455" y="1"/>
                    <a:pt x="0" y="456"/>
                    <a:pt x="0" y="1016"/>
                  </a:cubicBezTo>
                  <a:cubicBezTo>
                    <a:pt x="0" y="1577"/>
                    <a:pt x="455" y="2032"/>
                    <a:pt x="1015" y="2032"/>
                  </a:cubicBezTo>
                  <a:cubicBezTo>
                    <a:pt x="1576" y="2032"/>
                    <a:pt x="2031" y="1577"/>
                    <a:pt x="2031" y="1016"/>
                  </a:cubicBezTo>
                  <a:cubicBezTo>
                    <a:pt x="2031" y="456"/>
                    <a:pt x="1576" y="1"/>
                    <a:pt x="10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44"/>
            <p:cNvSpPr/>
            <p:nvPr/>
          </p:nvSpPr>
          <p:spPr>
            <a:xfrm>
              <a:off x="2272896" y="2871036"/>
              <a:ext cx="56576" cy="56576"/>
            </a:xfrm>
            <a:custGeom>
              <a:avLst/>
              <a:gdLst/>
              <a:ahLst/>
              <a:cxnLst/>
              <a:rect l="l" t="t" r="r" b="b"/>
              <a:pathLst>
                <a:path w="2032" h="2032" extrusionOk="0">
                  <a:moveTo>
                    <a:pt x="1016" y="1"/>
                  </a:moveTo>
                  <a:cubicBezTo>
                    <a:pt x="455" y="1"/>
                    <a:pt x="0" y="456"/>
                    <a:pt x="0" y="1017"/>
                  </a:cubicBezTo>
                  <a:cubicBezTo>
                    <a:pt x="0" y="1577"/>
                    <a:pt x="455" y="2032"/>
                    <a:pt x="1016" y="2032"/>
                  </a:cubicBezTo>
                  <a:cubicBezTo>
                    <a:pt x="1576" y="2032"/>
                    <a:pt x="2031" y="1577"/>
                    <a:pt x="2031" y="1017"/>
                  </a:cubicBezTo>
                  <a:cubicBezTo>
                    <a:pt x="2031" y="456"/>
                    <a:pt x="1576" y="1"/>
                    <a:pt x="10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44"/>
            <p:cNvSpPr/>
            <p:nvPr/>
          </p:nvSpPr>
          <p:spPr>
            <a:xfrm>
              <a:off x="2146016" y="2659374"/>
              <a:ext cx="56576" cy="56576"/>
            </a:xfrm>
            <a:custGeom>
              <a:avLst/>
              <a:gdLst/>
              <a:ahLst/>
              <a:cxnLst/>
              <a:rect l="l" t="t" r="r" b="b"/>
              <a:pathLst>
                <a:path w="2032" h="2032" extrusionOk="0">
                  <a:moveTo>
                    <a:pt x="1017" y="1"/>
                  </a:moveTo>
                  <a:cubicBezTo>
                    <a:pt x="456" y="1"/>
                    <a:pt x="1" y="456"/>
                    <a:pt x="1" y="1017"/>
                  </a:cubicBezTo>
                  <a:cubicBezTo>
                    <a:pt x="1" y="1577"/>
                    <a:pt x="456" y="2032"/>
                    <a:pt x="1017" y="2032"/>
                  </a:cubicBezTo>
                  <a:cubicBezTo>
                    <a:pt x="1577" y="2032"/>
                    <a:pt x="2032" y="1577"/>
                    <a:pt x="2032" y="1017"/>
                  </a:cubicBezTo>
                  <a:cubicBezTo>
                    <a:pt x="2032" y="456"/>
                    <a:pt x="1577" y="1"/>
                    <a:pt x="10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81" name="Google Shape;2481;p44"/>
          <p:cNvSpPr/>
          <p:nvPr/>
        </p:nvSpPr>
        <p:spPr>
          <a:xfrm>
            <a:off x="8728558" y="1764413"/>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44"/>
          <p:cNvSpPr/>
          <p:nvPr/>
        </p:nvSpPr>
        <p:spPr>
          <a:xfrm>
            <a:off x="7207886" y="186597"/>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N" dirty="0"/>
          </a:p>
        </p:txBody>
      </p:sp>
      <p:sp>
        <p:nvSpPr>
          <p:cNvPr id="2483" name="Google Shape;2483;p44"/>
          <p:cNvSpPr/>
          <p:nvPr/>
        </p:nvSpPr>
        <p:spPr>
          <a:xfrm>
            <a:off x="609516" y="4604011"/>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7" name="Picture 16">
            <a:extLst>
              <a:ext uri="{FF2B5EF4-FFF2-40B4-BE49-F238E27FC236}">
                <a16:creationId xmlns:a16="http://schemas.microsoft.com/office/drawing/2014/main" id="{173A4818-F816-4D6C-E394-6FF1B2E63500}"/>
              </a:ext>
            </a:extLst>
          </p:cNvPr>
          <p:cNvPicPr>
            <a:picLocks noChangeAspect="1"/>
          </p:cNvPicPr>
          <p:nvPr/>
        </p:nvPicPr>
        <p:blipFill>
          <a:blip r:embed="rId3"/>
          <a:stretch>
            <a:fillRect/>
          </a:stretch>
        </p:blipFill>
        <p:spPr>
          <a:xfrm>
            <a:off x="1145721" y="279987"/>
            <a:ext cx="5536858" cy="4583526"/>
          </a:xfrm>
          <a:prstGeom prst="rect">
            <a:avLst/>
          </a:prstGeom>
        </p:spPr>
      </p:pic>
      <p:sp>
        <p:nvSpPr>
          <p:cNvPr id="21" name="TextBox 20">
            <a:extLst>
              <a:ext uri="{FF2B5EF4-FFF2-40B4-BE49-F238E27FC236}">
                <a16:creationId xmlns:a16="http://schemas.microsoft.com/office/drawing/2014/main" id="{98BDC9CC-13DC-3732-3E85-C06640AB349B}"/>
              </a:ext>
            </a:extLst>
          </p:cNvPr>
          <p:cNvSpPr txBox="1"/>
          <p:nvPr/>
        </p:nvSpPr>
        <p:spPr>
          <a:xfrm>
            <a:off x="7082713" y="703454"/>
            <a:ext cx="1920240" cy="461665"/>
          </a:xfrm>
          <a:prstGeom prst="rect">
            <a:avLst/>
          </a:prstGeom>
          <a:noFill/>
        </p:spPr>
        <p:txBody>
          <a:bodyPr wrap="square">
            <a:spAutoFit/>
          </a:bodyPr>
          <a:lstStyle/>
          <a:p>
            <a:pPr marL="0" indent="0" algn="ctr">
              <a:buNone/>
            </a:pPr>
            <a:r>
              <a:rPr lang="en-IN" sz="1200" dirty="0">
                <a:latin typeface="Times New Roman" panose="02020603050405020304" pitchFamily="18" charset="0"/>
                <a:cs typeface="Times New Roman" panose="02020603050405020304" pitchFamily="18" charset="0"/>
              </a:rPr>
              <a:t>Fig 4: Figure describing other factors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down)">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499"/>
        <p:cNvGrpSpPr/>
        <p:nvPr/>
      </p:nvGrpSpPr>
      <p:grpSpPr>
        <a:xfrm>
          <a:off x="0" y="0"/>
          <a:ext cx="0" cy="0"/>
          <a:chOff x="0" y="0"/>
          <a:chExt cx="0" cy="0"/>
        </a:xfrm>
      </p:grpSpPr>
      <p:grpSp>
        <p:nvGrpSpPr>
          <p:cNvPr id="2508" name="Google Shape;2508;p45"/>
          <p:cNvGrpSpPr/>
          <p:nvPr/>
        </p:nvGrpSpPr>
        <p:grpSpPr>
          <a:xfrm>
            <a:off x="8494426" y="207332"/>
            <a:ext cx="526674" cy="777953"/>
            <a:chOff x="3644858" y="3153531"/>
            <a:chExt cx="362398" cy="535301"/>
          </a:xfrm>
        </p:grpSpPr>
        <p:sp>
          <p:nvSpPr>
            <p:cNvPr id="2509" name="Google Shape;2509;p45"/>
            <p:cNvSpPr/>
            <p:nvPr/>
          </p:nvSpPr>
          <p:spPr>
            <a:xfrm>
              <a:off x="3673564" y="3226869"/>
              <a:ext cx="333692" cy="461963"/>
            </a:xfrm>
            <a:custGeom>
              <a:avLst/>
              <a:gdLst/>
              <a:ahLst/>
              <a:cxnLst/>
              <a:rect l="l" t="t" r="r" b="b"/>
              <a:pathLst>
                <a:path w="11985" h="16592" extrusionOk="0">
                  <a:moveTo>
                    <a:pt x="4587" y="0"/>
                  </a:moveTo>
                  <a:lnTo>
                    <a:pt x="0" y="4586"/>
                  </a:lnTo>
                  <a:lnTo>
                    <a:pt x="0" y="16058"/>
                  </a:lnTo>
                  <a:cubicBezTo>
                    <a:pt x="0" y="16352"/>
                    <a:pt x="239" y="16591"/>
                    <a:pt x="534" y="16591"/>
                  </a:cubicBezTo>
                  <a:lnTo>
                    <a:pt x="11450" y="16591"/>
                  </a:lnTo>
                  <a:cubicBezTo>
                    <a:pt x="11745" y="16591"/>
                    <a:pt x="11984" y="16352"/>
                    <a:pt x="11984" y="16058"/>
                  </a:cubicBezTo>
                  <a:lnTo>
                    <a:pt x="11984" y="533"/>
                  </a:lnTo>
                  <a:cubicBezTo>
                    <a:pt x="11984" y="239"/>
                    <a:pt x="11745" y="0"/>
                    <a:pt x="114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45"/>
            <p:cNvSpPr/>
            <p:nvPr/>
          </p:nvSpPr>
          <p:spPr>
            <a:xfrm>
              <a:off x="3644858" y="3199221"/>
              <a:ext cx="333665" cy="461963"/>
            </a:xfrm>
            <a:custGeom>
              <a:avLst/>
              <a:gdLst/>
              <a:ahLst/>
              <a:cxnLst/>
              <a:rect l="l" t="t" r="r" b="b"/>
              <a:pathLst>
                <a:path w="11984" h="16592" extrusionOk="0">
                  <a:moveTo>
                    <a:pt x="4586" y="0"/>
                  </a:moveTo>
                  <a:lnTo>
                    <a:pt x="0" y="4586"/>
                  </a:lnTo>
                  <a:lnTo>
                    <a:pt x="0" y="16058"/>
                  </a:lnTo>
                  <a:cubicBezTo>
                    <a:pt x="0" y="16352"/>
                    <a:pt x="240" y="16591"/>
                    <a:pt x="533" y="16591"/>
                  </a:cubicBezTo>
                  <a:lnTo>
                    <a:pt x="11451" y="16591"/>
                  </a:lnTo>
                  <a:cubicBezTo>
                    <a:pt x="11744" y="16591"/>
                    <a:pt x="11984" y="16352"/>
                    <a:pt x="11984" y="16058"/>
                  </a:cubicBezTo>
                  <a:lnTo>
                    <a:pt x="11984" y="533"/>
                  </a:lnTo>
                  <a:cubicBezTo>
                    <a:pt x="11984" y="240"/>
                    <a:pt x="11744" y="0"/>
                    <a:pt x="114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45"/>
            <p:cNvSpPr/>
            <p:nvPr/>
          </p:nvSpPr>
          <p:spPr>
            <a:xfrm>
              <a:off x="3702548" y="3355336"/>
              <a:ext cx="75147" cy="51035"/>
            </a:xfrm>
            <a:custGeom>
              <a:avLst/>
              <a:gdLst/>
              <a:ahLst/>
              <a:cxnLst/>
              <a:rect l="l" t="t" r="r" b="b"/>
              <a:pathLst>
                <a:path w="2699" h="1833" extrusionOk="0">
                  <a:moveTo>
                    <a:pt x="1350" y="0"/>
                  </a:moveTo>
                  <a:cubicBezTo>
                    <a:pt x="604" y="0"/>
                    <a:pt x="1" y="604"/>
                    <a:pt x="1" y="1349"/>
                  </a:cubicBezTo>
                  <a:lnTo>
                    <a:pt x="1" y="1638"/>
                  </a:lnTo>
                  <a:cubicBezTo>
                    <a:pt x="1" y="1745"/>
                    <a:pt x="87" y="1832"/>
                    <a:pt x="195" y="1832"/>
                  </a:cubicBezTo>
                  <a:lnTo>
                    <a:pt x="2506" y="1832"/>
                  </a:lnTo>
                  <a:cubicBezTo>
                    <a:pt x="2612" y="1832"/>
                    <a:pt x="2699" y="1745"/>
                    <a:pt x="2699" y="1638"/>
                  </a:cubicBezTo>
                  <a:lnTo>
                    <a:pt x="2699" y="1349"/>
                  </a:lnTo>
                  <a:cubicBezTo>
                    <a:pt x="2699" y="604"/>
                    <a:pt x="2095" y="0"/>
                    <a:pt x="135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45"/>
            <p:cNvSpPr/>
            <p:nvPr/>
          </p:nvSpPr>
          <p:spPr>
            <a:xfrm>
              <a:off x="3714326" y="3306500"/>
              <a:ext cx="51620" cy="55045"/>
            </a:xfrm>
            <a:custGeom>
              <a:avLst/>
              <a:gdLst/>
              <a:ahLst/>
              <a:cxnLst/>
              <a:rect l="l" t="t" r="r" b="b"/>
              <a:pathLst>
                <a:path w="1854" h="1977" extrusionOk="0">
                  <a:moveTo>
                    <a:pt x="927" y="0"/>
                  </a:moveTo>
                  <a:cubicBezTo>
                    <a:pt x="416" y="0"/>
                    <a:pt x="1" y="442"/>
                    <a:pt x="1" y="988"/>
                  </a:cubicBezTo>
                  <a:cubicBezTo>
                    <a:pt x="1" y="1533"/>
                    <a:pt x="416" y="1976"/>
                    <a:pt x="927" y="1976"/>
                  </a:cubicBezTo>
                  <a:cubicBezTo>
                    <a:pt x="1439" y="1976"/>
                    <a:pt x="1854" y="1533"/>
                    <a:pt x="1854" y="988"/>
                  </a:cubicBezTo>
                  <a:cubicBezTo>
                    <a:pt x="1854" y="442"/>
                    <a:pt x="1439" y="0"/>
                    <a:pt x="92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45"/>
            <p:cNvSpPr/>
            <p:nvPr/>
          </p:nvSpPr>
          <p:spPr>
            <a:xfrm>
              <a:off x="3644858" y="3199221"/>
              <a:ext cx="127714" cy="127714"/>
            </a:xfrm>
            <a:custGeom>
              <a:avLst/>
              <a:gdLst/>
              <a:ahLst/>
              <a:cxnLst/>
              <a:rect l="l" t="t" r="r" b="b"/>
              <a:pathLst>
                <a:path w="4587" h="4587" extrusionOk="0">
                  <a:moveTo>
                    <a:pt x="4586" y="0"/>
                  </a:moveTo>
                  <a:lnTo>
                    <a:pt x="0" y="4586"/>
                  </a:lnTo>
                  <a:lnTo>
                    <a:pt x="4053" y="4586"/>
                  </a:lnTo>
                  <a:cubicBezTo>
                    <a:pt x="4349" y="4586"/>
                    <a:pt x="4586" y="4347"/>
                    <a:pt x="4586" y="4053"/>
                  </a:cubicBezTo>
                  <a:lnTo>
                    <a:pt x="458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45"/>
            <p:cNvSpPr/>
            <p:nvPr/>
          </p:nvSpPr>
          <p:spPr>
            <a:xfrm>
              <a:off x="3864121" y="3153531"/>
              <a:ext cx="84391" cy="146646"/>
            </a:xfrm>
            <a:custGeom>
              <a:avLst/>
              <a:gdLst/>
              <a:ahLst/>
              <a:cxnLst/>
              <a:rect l="l" t="t" r="r" b="b"/>
              <a:pathLst>
                <a:path w="3031" h="5267" extrusionOk="0">
                  <a:moveTo>
                    <a:pt x="1514" y="1"/>
                  </a:moveTo>
                  <a:cubicBezTo>
                    <a:pt x="1503" y="1"/>
                    <a:pt x="1491" y="1"/>
                    <a:pt x="1479" y="1"/>
                  </a:cubicBezTo>
                  <a:cubicBezTo>
                    <a:pt x="652" y="21"/>
                    <a:pt x="1" y="717"/>
                    <a:pt x="1" y="1544"/>
                  </a:cubicBezTo>
                  <a:lnTo>
                    <a:pt x="1" y="1641"/>
                  </a:lnTo>
                  <a:lnTo>
                    <a:pt x="924" y="1641"/>
                  </a:lnTo>
                  <a:lnTo>
                    <a:pt x="924" y="1516"/>
                  </a:lnTo>
                  <a:cubicBezTo>
                    <a:pt x="924" y="1190"/>
                    <a:pt x="1189" y="925"/>
                    <a:pt x="1515" y="925"/>
                  </a:cubicBezTo>
                  <a:cubicBezTo>
                    <a:pt x="1525" y="925"/>
                    <a:pt x="1535" y="925"/>
                    <a:pt x="1545" y="926"/>
                  </a:cubicBezTo>
                  <a:cubicBezTo>
                    <a:pt x="1863" y="941"/>
                    <a:pt x="2107" y="1215"/>
                    <a:pt x="2107" y="1533"/>
                  </a:cubicBezTo>
                  <a:lnTo>
                    <a:pt x="2107" y="3973"/>
                  </a:lnTo>
                  <a:cubicBezTo>
                    <a:pt x="2107" y="4177"/>
                    <a:pt x="1941" y="4344"/>
                    <a:pt x="1737" y="4344"/>
                  </a:cubicBezTo>
                  <a:cubicBezTo>
                    <a:pt x="1729" y="4344"/>
                    <a:pt x="1720" y="4344"/>
                    <a:pt x="1712" y="4343"/>
                  </a:cubicBezTo>
                  <a:cubicBezTo>
                    <a:pt x="1516" y="4330"/>
                    <a:pt x="1368" y="4158"/>
                    <a:pt x="1368" y="3961"/>
                  </a:cubicBezTo>
                  <a:lnTo>
                    <a:pt x="1368" y="3036"/>
                  </a:lnTo>
                  <a:cubicBezTo>
                    <a:pt x="1368" y="2832"/>
                    <a:pt x="1202" y="2666"/>
                    <a:pt x="998" y="2666"/>
                  </a:cubicBezTo>
                  <a:lnTo>
                    <a:pt x="813" y="2666"/>
                  </a:lnTo>
                  <a:cubicBezTo>
                    <a:pt x="609" y="2666"/>
                    <a:pt x="443" y="2832"/>
                    <a:pt x="443" y="3036"/>
                  </a:cubicBezTo>
                  <a:lnTo>
                    <a:pt x="443" y="3949"/>
                  </a:lnTo>
                  <a:cubicBezTo>
                    <a:pt x="443" y="4655"/>
                    <a:pt x="1000" y="5250"/>
                    <a:pt x="1706" y="5266"/>
                  </a:cubicBezTo>
                  <a:cubicBezTo>
                    <a:pt x="1716" y="5266"/>
                    <a:pt x="1726" y="5267"/>
                    <a:pt x="1737" y="5267"/>
                  </a:cubicBezTo>
                  <a:cubicBezTo>
                    <a:pt x="2450" y="5267"/>
                    <a:pt x="3030" y="4688"/>
                    <a:pt x="3030" y="3973"/>
                  </a:cubicBezTo>
                  <a:lnTo>
                    <a:pt x="3030" y="1516"/>
                  </a:lnTo>
                  <a:cubicBezTo>
                    <a:pt x="3030" y="680"/>
                    <a:pt x="2350" y="1"/>
                    <a:pt x="15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45"/>
            <p:cNvSpPr/>
            <p:nvPr/>
          </p:nvSpPr>
          <p:spPr>
            <a:xfrm>
              <a:off x="3695838" y="3430819"/>
              <a:ext cx="89931" cy="16176"/>
            </a:xfrm>
            <a:custGeom>
              <a:avLst/>
              <a:gdLst/>
              <a:ahLst/>
              <a:cxnLst/>
              <a:rect l="l" t="t" r="r" b="b"/>
              <a:pathLst>
                <a:path w="3230" h="581" extrusionOk="0">
                  <a:moveTo>
                    <a:pt x="290" y="0"/>
                  </a:moveTo>
                  <a:cubicBezTo>
                    <a:pt x="129" y="0"/>
                    <a:pt x="0" y="130"/>
                    <a:pt x="0" y="291"/>
                  </a:cubicBezTo>
                  <a:cubicBezTo>
                    <a:pt x="0" y="450"/>
                    <a:pt x="129" y="581"/>
                    <a:pt x="290" y="581"/>
                  </a:cubicBezTo>
                  <a:lnTo>
                    <a:pt x="2940" y="581"/>
                  </a:lnTo>
                  <a:cubicBezTo>
                    <a:pt x="3101" y="581"/>
                    <a:pt x="3230" y="450"/>
                    <a:pt x="3230" y="291"/>
                  </a:cubicBezTo>
                  <a:cubicBezTo>
                    <a:pt x="3230" y="130"/>
                    <a:pt x="3101" y="0"/>
                    <a:pt x="29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45"/>
            <p:cNvSpPr/>
            <p:nvPr/>
          </p:nvSpPr>
          <p:spPr>
            <a:xfrm>
              <a:off x="3695838" y="3458550"/>
              <a:ext cx="161960" cy="16176"/>
            </a:xfrm>
            <a:custGeom>
              <a:avLst/>
              <a:gdLst/>
              <a:ahLst/>
              <a:cxnLst/>
              <a:rect l="l" t="t" r="r" b="b"/>
              <a:pathLst>
                <a:path w="5817" h="581" extrusionOk="0">
                  <a:moveTo>
                    <a:pt x="290" y="1"/>
                  </a:moveTo>
                  <a:cubicBezTo>
                    <a:pt x="129" y="1"/>
                    <a:pt x="0" y="130"/>
                    <a:pt x="0" y="291"/>
                  </a:cubicBezTo>
                  <a:cubicBezTo>
                    <a:pt x="0" y="451"/>
                    <a:pt x="129" y="580"/>
                    <a:pt x="290" y="580"/>
                  </a:cubicBezTo>
                  <a:lnTo>
                    <a:pt x="5528" y="580"/>
                  </a:lnTo>
                  <a:cubicBezTo>
                    <a:pt x="5687" y="580"/>
                    <a:pt x="5817" y="451"/>
                    <a:pt x="5817" y="291"/>
                  </a:cubicBezTo>
                  <a:cubicBezTo>
                    <a:pt x="5817" y="130"/>
                    <a:pt x="5687" y="1"/>
                    <a:pt x="55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45"/>
            <p:cNvSpPr/>
            <p:nvPr/>
          </p:nvSpPr>
          <p:spPr>
            <a:xfrm>
              <a:off x="3695838" y="3501345"/>
              <a:ext cx="246879" cy="16149"/>
            </a:xfrm>
            <a:custGeom>
              <a:avLst/>
              <a:gdLst/>
              <a:ahLst/>
              <a:cxnLst/>
              <a:rect l="l" t="t" r="r" b="b"/>
              <a:pathLst>
                <a:path w="8867" h="580" extrusionOk="0">
                  <a:moveTo>
                    <a:pt x="290" y="1"/>
                  </a:moveTo>
                  <a:cubicBezTo>
                    <a:pt x="129" y="1"/>
                    <a:pt x="0" y="130"/>
                    <a:pt x="0" y="291"/>
                  </a:cubicBezTo>
                  <a:cubicBezTo>
                    <a:pt x="0" y="451"/>
                    <a:pt x="129" y="580"/>
                    <a:pt x="290" y="580"/>
                  </a:cubicBezTo>
                  <a:lnTo>
                    <a:pt x="8577" y="580"/>
                  </a:lnTo>
                  <a:cubicBezTo>
                    <a:pt x="8736" y="580"/>
                    <a:pt x="8867" y="451"/>
                    <a:pt x="8867" y="291"/>
                  </a:cubicBezTo>
                  <a:cubicBezTo>
                    <a:pt x="8867" y="130"/>
                    <a:pt x="8736" y="1"/>
                    <a:pt x="857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45"/>
            <p:cNvSpPr/>
            <p:nvPr/>
          </p:nvSpPr>
          <p:spPr>
            <a:xfrm>
              <a:off x="3695838" y="3529104"/>
              <a:ext cx="246879" cy="16149"/>
            </a:xfrm>
            <a:custGeom>
              <a:avLst/>
              <a:gdLst/>
              <a:ahLst/>
              <a:cxnLst/>
              <a:rect l="l" t="t" r="r" b="b"/>
              <a:pathLst>
                <a:path w="8867" h="580" extrusionOk="0">
                  <a:moveTo>
                    <a:pt x="290" y="0"/>
                  </a:moveTo>
                  <a:cubicBezTo>
                    <a:pt x="129" y="0"/>
                    <a:pt x="0" y="129"/>
                    <a:pt x="0" y="290"/>
                  </a:cubicBezTo>
                  <a:cubicBezTo>
                    <a:pt x="0" y="450"/>
                    <a:pt x="129" y="579"/>
                    <a:pt x="290" y="579"/>
                  </a:cubicBezTo>
                  <a:lnTo>
                    <a:pt x="8577" y="579"/>
                  </a:lnTo>
                  <a:cubicBezTo>
                    <a:pt x="8736" y="579"/>
                    <a:pt x="8867" y="450"/>
                    <a:pt x="8867" y="290"/>
                  </a:cubicBezTo>
                  <a:cubicBezTo>
                    <a:pt x="8867" y="129"/>
                    <a:pt x="8736" y="0"/>
                    <a:pt x="85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45"/>
            <p:cNvSpPr/>
            <p:nvPr/>
          </p:nvSpPr>
          <p:spPr>
            <a:xfrm>
              <a:off x="3695838" y="3556836"/>
              <a:ext cx="246879" cy="16149"/>
            </a:xfrm>
            <a:custGeom>
              <a:avLst/>
              <a:gdLst/>
              <a:ahLst/>
              <a:cxnLst/>
              <a:rect l="l" t="t" r="r" b="b"/>
              <a:pathLst>
                <a:path w="8867" h="580" extrusionOk="0">
                  <a:moveTo>
                    <a:pt x="290" y="1"/>
                  </a:moveTo>
                  <a:cubicBezTo>
                    <a:pt x="129" y="1"/>
                    <a:pt x="0" y="130"/>
                    <a:pt x="0" y="290"/>
                  </a:cubicBezTo>
                  <a:cubicBezTo>
                    <a:pt x="0" y="451"/>
                    <a:pt x="129" y="580"/>
                    <a:pt x="290" y="580"/>
                  </a:cubicBezTo>
                  <a:lnTo>
                    <a:pt x="8577" y="580"/>
                  </a:lnTo>
                  <a:cubicBezTo>
                    <a:pt x="8736" y="580"/>
                    <a:pt x="8867" y="451"/>
                    <a:pt x="8867" y="290"/>
                  </a:cubicBezTo>
                  <a:cubicBezTo>
                    <a:pt x="8867" y="130"/>
                    <a:pt x="8736" y="1"/>
                    <a:pt x="857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45"/>
            <p:cNvSpPr/>
            <p:nvPr/>
          </p:nvSpPr>
          <p:spPr>
            <a:xfrm>
              <a:off x="3864232" y="3605951"/>
              <a:ext cx="55128" cy="16176"/>
            </a:xfrm>
            <a:custGeom>
              <a:avLst/>
              <a:gdLst/>
              <a:ahLst/>
              <a:cxnLst/>
              <a:rect l="l" t="t" r="r" b="b"/>
              <a:pathLst>
                <a:path w="1980" h="581" extrusionOk="0">
                  <a:moveTo>
                    <a:pt x="291" y="0"/>
                  </a:moveTo>
                  <a:cubicBezTo>
                    <a:pt x="130" y="0"/>
                    <a:pt x="0" y="129"/>
                    <a:pt x="0" y="290"/>
                  </a:cubicBezTo>
                  <a:cubicBezTo>
                    <a:pt x="0" y="450"/>
                    <a:pt x="130" y="581"/>
                    <a:pt x="291" y="581"/>
                  </a:cubicBezTo>
                  <a:lnTo>
                    <a:pt x="1690" y="581"/>
                  </a:lnTo>
                  <a:cubicBezTo>
                    <a:pt x="1849" y="581"/>
                    <a:pt x="1980" y="450"/>
                    <a:pt x="1980" y="290"/>
                  </a:cubicBezTo>
                  <a:cubicBezTo>
                    <a:pt x="1980" y="129"/>
                    <a:pt x="1849" y="0"/>
                    <a:pt x="16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45"/>
            <p:cNvSpPr/>
            <p:nvPr/>
          </p:nvSpPr>
          <p:spPr>
            <a:xfrm>
              <a:off x="3888511" y="3398242"/>
              <a:ext cx="48836" cy="16204"/>
            </a:xfrm>
            <a:custGeom>
              <a:avLst/>
              <a:gdLst/>
              <a:ahLst/>
              <a:cxnLst/>
              <a:rect l="l" t="t" r="r" b="b"/>
              <a:pathLst>
                <a:path w="1754" h="582" extrusionOk="0">
                  <a:moveTo>
                    <a:pt x="291" y="1"/>
                  </a:moveTo>
                  <a:cubicBezTo>
                    <a:pt x="131" y="1"/>
                    <a:pt x="0" y="130"/>
                    <a:pt x="0" y="291"/>
                  </a:cubicBezTo>
                  <a:cubicBezTo>
                    <a:pt x="0" y="451"/>
                    <a:pt x="131" y="581"/>
                    <a:pt x="291" y="581"/>
                  </a:cubicBezTo>
                  <a:lnTo>
                    <a:pt x="1463" y="581"/>
                  </a:lnTo>
                  <a:cubicBezTo>
                    <a:pt x="1623" y="581"/>
                    <a:pt x="1753" y="451"/>
                    <a:pt x="1753" y="291"/>
                  </a:cubicBezTo>
                  <a:cubicBezTo>
                    <a:pt x="1753" y="130"/>
                    <a:pt x="1623" y="1"/>
                    <a:pt x="14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45"/>
            <p:cNvSpPr/>
            <p:nvPr/>
          </p:nvSpPr>
          <p:spPr>
            <a:xfrm>
              <a:off x="3888511" y="3369592"/>
              <a:ext cx="48836" cy="16176"/>
            </a:xfrm>
            <a:custGeom>
              <a:avLst/>
              <a:gdLst/>
              <a:ahLst/>
              <a:cxnLst/>
              <a:rect l="l" t="t" r="r" b="b"/>
              <a:pathLst>
                <a:path w="1754" h="581" extrusionOk="0">
                  <a:moveTo>
                    <a:pt x="291" y="0"/>
                  </a:moveTo>
                  <a:cubicBezTo>
                    <a:pt x="131" y="0"/>
                    <a:pt x="0" y="130"/>
                    <a:pt x="0" y="291"/>
                  </a:cubicBezTo>
                  <a:cubicBezTo>
                    <a:pt x="0" y="450"/>
                    <a:pt x="131" y="581"/>
                    <a:pt x="291" y="581"/>
                  </a:cubicBezTo>
                  <a:lnTo>
                    <a:pt x="1463" y="581"/>
                  </a:lnTo>
                  <a:cubicBezTo>
                    <a:pt x="1623" y="581"/>
                    <a:pt x="1753" y="450"/>
                    <a:pt x="1753" y="291"/>
                  </a:cubicBezTo>
                  <a:cubicBezTo>
                    <a:pt x="1753" y="130"/>
                    <a:pt x="1623" y="0"/>
                    <a:pt x="14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45"/>
            <p:cNvSpPr/>
            <p:nvPr/>
          </p:nvSpPr>
          <p:spPr>
            <a:xfrm>
              <a:off x="3888511" y="3340941"/>
              <a:ext cx="48836" cy="16176"/>
            </a:xfrm>
            <a:custGeom>
              <a:avLst/>
              <a:gdLst/>
              <a:ahLst/>
              <a:cxnLst/>
              <a:rect l="l" t="t" r="r" b="b"/>
              <a:pathLst>
                <a:path w="1754" h="581" extrusionOk="0">
                  <a:moveTo>
                    <a:pt x="291" y="0"/>
                  </a:moveTo>
                  <a:cubicBezTo>
                    <a:pt x="131" y="0"/>
                    <a:pt x="0" y="131"/>
                    <a:pt x="0" y="290"/>
                  </a:cubicBezTo>
                  <a:cubicBezTo>
                    <a:pt x="0" y="450"/>
                    <a:pt x="131" y="581"/>
                    <a:pt x="291" y="581"/>
                  </a:cubicBezTo>
                  <a:lnTo>
                    <a:pt x="1463" y="581"/>
                  </a:lnTo>
                  <a:cubicBezTo>
                    <a:pt x="1623" y="581"/>
                    <a:pt x="1753" y="450"/>
                    <a:pt x="1753" y="290"/>
                  </a:cubicBezTo>
                  <a:cubicBezTo>
                    <a:pt x="1753" y="131"/>
                    <a:pt x="1623" y="0"/>
                    <a:pt x="14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73" name="Google Shape;2573;p45"/>
          <p:cNvSpPr/>
          <p:nvPr/>
        </p:nvSpPr>
        <p:spPr>
          <a:xfrm>
            <a:off x="7389237" y="4543194"/>
            <a:ext cx="1470716" cy="566634"/>
          </a:xfrm>
          <a:custGeom>
            <a:avLst/>
            <a:gdLst/>
            <a:ahLst/>
            <a:cxnLst/>
            <a:rect l="l" t="t" r="r" b="b"/>
            <a:pathLst>
              <a:path w="36083" h="14031" extrusionOk="0">
                <a:moveTo>
                  <a:pt x="18007" y="0"/>
                </a:moveTo>
                <a:cubicBezTo>
                  <a:pt x="15994" y="0"/>
                  <a:pt x="14021" y="912"/>
                  <a:pt x="12749" y="2604"/>
                </a:cubicBezTo>
                <a:cubicBezTo>
                  <a:pt x="12302" y="3196"/>
                  <a:pt x="11957" y="3864"/>
                  <a:pt x="11732" y="4571"/>
                </a:cubicBezTo>
                <a:cubicBezTo>
                  <a:pt x="11672" y="4757"/>
                  <a:pt x="11622" y="4945"/>
                  <a:pt x="11581" y="5134"/>
                </a:cubicBezTo>
                <a:cubicBezTo>
                  <a:pt x="11547" y="5292"/>
                  <a:pt x="11570" y="5420"/>
                  <a:pt x="11435" y="5420"/>
                </a:cubicBezTo>
                <a:cubicBezTo>
                  <a:pt x="11415" y="5420"/>
                  <a:pt x="11391" y="5417"/>
                  <a:pt x="11363" y="5411"/>
                </a:cubicBezTo>
                <a:cubicBezTo>
                  <a:pt x="11163" y="5370"/>
                  <a:pt x="10965" y="5248"/>
                  <a:pt x="10766" y="5189"/>
                </a:cubicBezTo>
                <a:cubicBezTo>
                  <a:pt x="10552" y="5127"/>
                  <a:pt x="10335" y="5083"/>
                  <a:pt x="10116" y="5053"/>
                </a:cubicBezTo>
                <a:cubicBezTo>
                  <a:pt x="9899" y="5022"/>
                  <a:pt x="9681" y="5007"/>
                  <a:pt x="9464" y="5007"/>
                </a:cubicBezTo>
                <a:cubicBezTo>
                  <a:pt x="8125" y="5007"/>
                  <a:pt x="6822" y="5578"/>
                  <a:pt x="5937" y="6609"/>
                </a:cubicBezTo>
                <a:cubicBezTo>
                  <a:pt x="5452" y="7174"/>
                  <a:pt x="5202" y="7782"/>
                  <a:pt x="4945" y="8468"/>
                </a:cubicBezTo>
                <a:cubicBezTo>
                  <a:pt x="4808" y="8829"/>
                  <a:pt x="4418" y="8774"/>
                  <a:pt x="4092" y="8842"/>
                </a:cubicBezTo>
                <a:cubicBezTo>
                  <a:pt x="3738" y="8914"/>
                  <a:pt x="3396" y="9036"/>
                  <a:pt x="3068" y="9191"/>
                </a:cubicBezTo>
                <a:cubicBezTo>
                  <a:pt x="1829" y="9775"/>
                  <a:pt x="851" y="10920"/>
                  <a:pt x="456" y="12232"/>
                </a:cubicBezTo>
                <a:cubicBezTo>
                  <a:pt x="312" y="12705"/>
                  <a:pt x="1" y="13789"/>
                  <a:pt x="681" y="13988"/>
                </a:cubicBezTo>
                <a:cubicBezTo>
                  <a:pt x="727" y="14014"/>
                  <a:pt x="782" y="14030"/>
                  <a:pt x="848" y="14030"/>
                </a:cubicBezTo>
                <a:lnTo>
                  <a:pt x="35235" y="14030"/>
                </a:lnTo>
                <a:cubicBezTo>
                  <a:pt x="35301" y="14030"/>
                  <a:pt x="35357" y="14014"/>
                  <a:pt x="35402" y="13988"/>
                </a:cubicBezTo>
                <a:cubicBezTo>
                  <a:pt x="36082" y="13789"/>
                  <a:pt x="35770" y="12705"/>
                  <a:pt x="35627" y="12232"/>
                </a:cubicBezTo>
                <a:cubicBezTo>
                  <a:pt x="35232" y="10920"/>
                  <a:pt x="34255" y="9775"/>
                  <a:pt x="33015" y="9191"/>
                </a:cubicBezTo>
                <a:cubicBezTo>
                  <a:pt x="32687" y="9036"/>
                  <a:pt x="32345" y="8914"/>
                  <a:pt x="31990" y="8842"/>
                </a:cubicBezTo>
                <a:cubicBezTo>
                  <a:pt x="31664" y="8774"/>
                  <a:pt x="31274" y="8829"/>
                  <a:pt x="31138" y="8468"/>
                </a:cubicBezTo>
                <a:cubicBezTo>
                  <a:pt x="30881" y="7782"/>
                  <a:pt x="30631" y="7174"/>
                  <a:pt x="30146" y="6609"/>
                </a:cubicBezTo>
                <a:cubicBezTo>
                  <a:pt x="29263" y="5578"/>
                  <a:pt x="27958" y="5007"/>
                  <a:pt x="26619" y="5007"/>
                </a:cubicBezTo>
                <a:cubicBezTo>
                  <a:pt x="26402" y="5007"/>
                  <a:pt x="26184" y="5022"/>
                  <a:pt x="25967" y="5053"/>
                </a:cubicBezTo>
                <a:cubicBezTo>
                  <a:pt x="25747" y="5083"/>
                  <a:pt x="25531" y="5127"/>
                  <a:pt x="25317" y="5189"/>
                </a:cubicBezTo>
                <a:cubicBezTo>
                  <a:pt x="25118" y="5248"/>
                  <a:pt x="24920" y="5370"/>
                  <a:pt x="24720" y="5411"/>
                </a:cubicBezTo>
                <a:cubicBezTo>
                  <a:pt x="24692" y="5417"/>
                  <a:pt x="24668" y="5420"/>
                  <a:pt x="24648" y="5420"/>
                </a:cubicBezTo>
                <a:cubicBezTo>
                  <a:pt x="24513" y="5420"/>
                  <a:pt x="24535" y="5292"/>
                  <a:pt x="24502" y="5134"/>
                </a:cubicBezTo>
                <a:cubicBezTo>
                  <a:pt x="24461" y="4945"/>
                  <a:pt x="24411" y="4757"/>
                  <a:pt x="24353" y="4571"/>
                </a:cubicBezTo>
                <a:cubicBezTo>
                  <a:pt x="24126" y="3864"/>
                  <a:pt x="23780" y="3196"/>
                  <a:pt x="23334" y="2604"/>
                </a:cubicBezTo>
                <a:cubicBezTo>
                  <a:pt x="22062" y="912"/>
                  <a:pt x="20089" y="0"/>
                  <a:pt x="18077" y="0"/>
                </a:cubicBezTo>
                <a:cubicBezTo>
                  <a:pt x="18066" y="0"/>
                  <a:pt x="18054" y="1"/>
                  <a:pt x="18042" y="1"/>
                </a:cubicBezTo>
                <a:cubicBezTo>
                  <a:pt x="18031" y="1"/>
                  <a:pt x="18019" y="0"/>
                  <a:pt x="18007" y="0"/>
                </a:cubicBezTo>
                <a:close/>
              </a:path>
            </a:pathLst>
          </a:custGeom>
          <a:solidFill>
            <a:srgbClr val="99CC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75" name="Google Shape;2575;p45"/>
          <p:cNvGrpSpPr/>
          <p:nvPr/>
        </p:nvGrpSpPr>
        <p:grpSpPr>
          <a:xfrm rot="1230924" flipH="1">
            <a:off x="104912" y="487562"/>
            <a:ext cx="377989" cy="667115"/>
            <a:chOff x="503795" y="323625"/>
            <a:chExt cx="502785" cy="1047439"/>
          </a:xfrm>
        </p:grpSpPr>
        <p:sp>
          <p:nvSpPr>
            <p:cNvPr id="2576" name="Google Shape;2576;p45"/>
            <p:cNvSpPr/>
            <p:nvPr/>
          </p:nvSpPr>
          <p:spPr>
            <a:xfrm>
              <a:off x="674039" y="389120"/>
              <a:ext cx="173925" cy="283742"/>
            </a:xfrm>
            <a:custGeom>
              <a:avLst/>
              <a:gdLst/>
              <a:ahLst/>
              <a:cxnLst/>
              <a:rect l="l" t="t" r="r" b="b"/>
              <a:pathLst>
                <a:path w="3261" h="5320" extrusionOk="0">
                  <a:moveTo>
                    <a:pt x="610" y="1"/>
                  </a:moveTo>
                  <a:cubicBezTo>
                    <a:pt x="438" y="1"/>
                    <a:pt x="238" y="35"/>
                    <a:pt x="0" y="105"/>
                  </a:cubicBezTo>
                  <a:lnTo>
                    <a:pt x="220" y="665"/>
                  </a:lnTo>
                  <a:cubicBezTo>
                    <a:pt x="279" y="654"/>
                    <a:pt x="343" y="647"/>
                    <a:pt x="411" y="647"/>
                  </a:cubicBezTo>
                  <a:cubicBezTo>
                    <a:pt x="687" y="647"/>
                    <a:pt x="1017" y="768"/>
                    <a:pt x="1211" y="1262"/>
                  </a:cubicBezTo>
                  <a:lnTo>
                    <a:pt x="2513" y="4590"/>
                  </a:lnTo>
                  <a:cubicBezTo>
                    <a:pt x="2727" y="5136"/>
                    <a:pt x="2906" y="5320"/>
                    <a:pt x="3030" y="5320"/>
                  </a:cubicBezTo>
                  <a:cubicBezTo>
                    <a:pt x="3196" y="5320"/>
                    <a:pt x="3260" y="4986"/>
                    <a:pt x="3169" y="4753"/>
                  </a:cubicBezTo>
                  <a:lnTo>
                    <a:pt x="1774" y="1189"/>
                  </a:lnTo>
                  <a:cubicBezTo>
                    <a:pt x="1470" y="411"/>
                    <a:pt x="1207" y="1"/>
                    <a:pt x="6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45"/>
            <p:cNvSpPr/>
            <p:nvPr/>
          </p:nvSpPr>
          <p:spPr>
            <a:xfrm>
              <a:off x="515529" y="323625"/>
              <a:ext cx="92803" cy="61655"/>
            </a:xfrm>
            <a:custGeom>
              <a:avLst/>
              <a:gdLst/>
              <a:ahLst/>
              <a:cxnLst/>
              <a:rect l="l" t="t" r="r" b="b"/>
              <a:pathLst>
                <a:path w="1740" h="1156" extrusionOk="0">
                  <a:moveTo>
                    <a:pt x="1159" y="1"/>
                  </a:moveTo>
                  <a:cubicBezTo>
                    <a:pt x="996" y="1"/>
                    <a:pt x="799" y="65"/>
                    <a:pt x="550" y="188"/>
                  </a:cubicBezTo>
                  <a:cubicBezTo>
                    <a:pt x="1" y="459"/>
                    <a:pt x="48" y="741"/>
                    <a:pt x="206" y="1156"/>
                  </a:cubicBezTo>
                  <a:cubicBezTo>
                    <a:pt x="396" y="993"/>
                    <a:pt x="686" y="835"/>
                    <a:pt x="1112" y="663"/>
                  </a:cubicBezTo>
                  <a:cubicBezTo>
                    <a:pt x="1330" y="574"/>
                    <a:pt x="1541" y="516"/>
                    <a:pt x="1739" y="498"/>
                  </a:cubicBezTo>
                  <a:cubicBezTo>
                    <a:pt x="1586" y="158"/>
                    <a:pt x="1414" y="1"/>
                    <a:pt x="1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45"/>
            <p:cNvSpPr/>
            <p:nvPr/>
          </p:nvSpPr>
          <p:spPr>
            <a:xfrm>
              <a:off x="907004" y="1293995"/>
              <a:ext cx="99576" cy="77069"/>
            </a:xfrm>
            <a:custGeom>
              <a:avLst/>
              <a:gdLst/>
              <a:ahLst/>
              <a:cxnLst/>
              <a:rect l="l" t="t" r="r" b="b"/>
              <a:pathLst>
                <a:path w="1867" h="1445" extrusionOk="0">
                  <a:moveTo>
                    <a:pt x="1560" y="0"/>
                  </a:moveTo>
                  <a:cubicBezTo>
                    <a:pt x="1461" y="264"/>
                    <a:pt x="1218" y="465"/>
                    <a:pt x="779" y="636"/>
                  </a:cubicBezTo>
                  <a:cubicBezTo>
                    <a:pt x="582" y="713"/>
                    <a:pt x="415" y="754"/>
                    <a:pt x="269" y="754"/>
                  </a:cubicBezTo>
                  <a:cubicBezTo>
                    <a:pt x="172" y="754"/>
                    <a:pt x="83" y="736"/>
                    <a:pt x="1" y="698"/>
                  </a:cubicBezTo>
                  <a:lnTo>
                    <a:pt x="1" y="698"/>
                  </a:lnTo>
                  <a:cubicBezTo>
                    <a:pt x="24" y="764"/>
                    <a:pt x="63" y="847"/>
                    <a:pt x="128" y="948"/>
                  </a:cubicBezTo>
                  <a:cubicBezTo>
                    <a:pt x="281" y="1288"/>
                    <a:pt x="453" y="1445"/>
                    <a:pt x="708" y="1445"/>
                  </a:cubicBezTo>
                  <a:cubicBezTo>
                    <a:pt x="871" y="1445"/>
                    <a:pt x="1069" y="1380"/>
                    <a:pt x="1317" y="1258"/>
                  </a:cubicBezTo>
                  <a:cubicBezTo>
                    <a:pt x="1867" y="987"/>
                    <a:pt x="1819" y="704"/>
                    <a:pt x="1661" y="289"/>
                  </a:cubicBezTo>
                  <a:cubicBezTo>
                    <a:pt x="1647" y="224"/>
                    <a:pt x="1606" y="112"/>
                    <a:pt x="15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45"/>
            <p:cNvSpPr/>
            <p:nvPr/>
          </p:nvSpPr>
          <p:spPr>
            <a:xfrm>
              <a:off x="507422" y="350452"/>
              <a:ext cx="283689" cy="403639"/>
            </a:xfrm>
            <a:custGeom>
              <a:avLst/>
              <a:gdLst/>
              <a:ahLst/>
              <a:cxnLst/>
              <a:rect l="l" t="t" r="r" b="b"/>
              <a:pathLst>
                <a:path w="5319" h="7568" extrusionOk="0">
                  <a:moveTo>
                    <a:pt x="2026" y="1"/>
                  </a:moveTo>
                  <a:cubicBezTo>
                    <a:pt x="1433" y="1"/>
                    <a:pt x="762" y="340"/>
                    <a:pt x="358" y="653"/>
                  </a:cubicBezTo>
                  <a:cubicBezTo>
                    <a:pt x="16" y="945"/>
                    <a:pt x="0" y="1255"/>
                    <a:pt x="117" y="1700"/>
                  </a:cubicBezTo>
                  <a:cubicBezTo>
                    <a:pt x="138" y="1788"/>
                    <a:pt x="167" y="1882"/>
                    <a:pt x="200" y="1983"/>
                  </a:cubicBezTo>
                  <a:cubicBezTo>
                    <a:pt x="211" y="2017"/>
                    <a:pt x="222" y="2052"/>
                    <a:pt x="234" y="2090"/>
                  </a:cubicBezTo>
                  <a:cubicBezTo>
                    <a:pt x="353" y="2359"/>
                    <a:pt x="488" y="2715"/>
                    <a:pt x="635" y="3116"/>
                  </a:cubicBezTo>
                  <a:cubicBezTo>
                    <a:pt x="686" y="3254"/>
                    <a:pt x="736" y="3398"/>
                    <a:pt x="792" y="3543"/>
                  </a:cubicBezTo>
                  <a:cubicBezTo>
                    <a:pt x="1888" y="6341"/>
                    <a:pt x="2222" y="7434"/>
                    <a:pt x="3038" y="7551"/>
                  </a:cubicBezTo>
                  <a:cubicBezTo>
                    <a:pt x="3069" y="7562"/>
                    <a:pt x="3112" y="7568"/>
                    <a:pt x="3162" y="7568"/>
                  </a:cubicBezTo>
                  <a:cubicBezTo>
                    <a:pt x="3621" y="7568"/>
                    <a:pt x="4774" y="7143"/>
                    <a:pt x="5010" y="6812"/>
                  </a:cubicBezTo>
                  <a:cubicBezTo>
                    <a:pt x="5318" y="6437"/>
                    <a:pt x="5127" y="5944"/>
                    <a:pt x="4767" y="5028"/>
                  </a:cubicBezTo>
                  <a:lnTo>
                    <a:pt x="3121" y="823"/>
                  </a:lnTo>
                  <a:cubicBezTo>
                    <a:pt x="3091" y="727"/>
                    <a:pt x="3054" y="642"/>
                    <a:pt x="3011" y="566"/>
                  </a:cubicBezTo>
                  <a:cubicBezTo>
                    <a:pt x="2786" y="152"/>
                    <a:pt x="2423" y="1"/>
                    <a:pt x="20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45"/>
            <p:cNvSpPr/>
            <p:nvPr/>
          </p:nvSpPr>
          <p:spPr>
            <a:xfrm>
              <a:off x="518089" y="396373"/>
              <a:ext cx="188806" cy="143044"/>
            </a:xfrm>
            <a:custGeom>
              <a:avLst/>
              <a:gdLst/>
              <a:ahLst/>
              <a:cxnLst/>
              <a:rect l="l" t="t" r="r" b="b"/>
              <a:pathLst>
                <a:path w="3540" h="2682" extrusionOk="0">
                  <a:moveTo>
                    <a:pt x="2937" y="1"/>
                  </a:moveTo>
                  <a:cubicBezTo>
                    <a:pt x="1923" y="288"/>
                    <a:pt x="927" y="628"/>
                    <a:pt x="0" y="1122"/>
                  </a:cubicBezTo>
                  <a:cubicBezTo>
                    <a:pt x="11" y="1156"/>
                    <a:pt x="22" y="1191"/>
                    <a:pt x="34" y="1229"/>
                  </a:cubicBezTo>
                  <a:cubicBezTo>
                    <a:pt x="153" y="1498"/>
                    <a:pt x="288" y="1854"/>
                    <a:pt x="435" y="2255"/>
                  </a:cubicBezTo>
                  <a:cubicBezTo>
                    <a:pt x="486" y="2393"/>
                    <a:pt x="537" y="2537"/>
                    <a:pt x="592" y="2682"/>
                  </a:cubicBezTo>
                  <a:cubicBezTo>
                    <a:pt x="1507" y="2156"/>
                    <a:pt x="2519" y="1821"/>
                    <a:pt x="3539" y="1539"/>
                  </a:cubicBezTo>
                  <a:lnTo>
                    <a:pt x="29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45"/>
            <p:cNvSpPr/>
            <p:nvPr/>
          </p:nvSpPr>
          <p:spPr>
            <a:xfrm>
              <a:off x="669399" y="713768"/>
              <a:ext cx="332384" cy="620446"/>
            </a:xfrm>
            <a:custGeom>
              <a:avLst/>
              <a:gdLst/>
              <a:ahLst/>
              <a:cxnLst/>
              <a:rect l="l" t="t" r="r" b="b"/>
              <a:pathLst>
                <a:path w="6232" h="11633" extrusionOk="0">
                  <a:moveTo>
                    <a:pt x="1973" y="0"/>
                  </a:moveTo>
                  <a:cubicBezTo>
                    <a:pt x="1828" y="178"/>
                    <a:pt x="1571" y="328"/>
                    <a:pt x="1167" y="486"/>
                  </a:cubicBezTo>
                  <a:cubicBezTo>
                    <a:pt x="700" y="668"/>
                    <a:pt x="387" y="753"/>
                    <a:pt x="153" y="753"/>
                  </a:cubicBezTo>
                  <a:cubicBezTo>
                    <a:pt x="98" y="753"/>
                    <a:pt x="48" y="748"/>
                    <a:pt x="1" y="739"/>
                  </a:cubicBezTo>
                  <a:lnTo>
                    <a:pt x="1" y="739"/>
                  </a:lnTo>
                  <a:lnTo>
                    <a:pt x="1982" y="5799"/>
                  </a:lnTo>
                  <a:cubicBezTo>
                    <a:pt x="3486" y="9642"/>
                    <a:pt x="3777" y="11271"/>
                    <a:pt x="4456" y="11577"/>
                  </a:cubicBezTo>
                  <a:cubicBezTo>
                    <a:pt x="4538" y="11615"/>
                    <a:pt x="4627" y="11633"/>
                    <a:pt x="4724" y="11633"/>
                  </a:cubicBezTo>
                  <a:cubicBezTo>
                    <a:pt x="4870" y="11633"/>
                    <a:pt x="5037" y="11592"/>
                    <a:pt x="5234" y="11515"/>
                  </a:cubicBezTo>
                  <a:cubicBezTo>
                    <a:pt x="5673" y="11344"/>
                    <a:pt x="5916" y="11143"/>
                    <a:pt x="6015" y="10879"/>
                  </a:cubicBezTo>
                  <a:cubicBezTo>
                    <a:pt x="6231" y="10307"/>
                    <a:pt x="5772" y="9431"/>
                    <a:pt x="5161" y="7870"/>
                  </a:cubicBezTo>
                  <a:cubicBezTo>
                    <a:pt x="4509" y="6204"/>
                    <a:pt x="2832" y="2098"/>
                    <a:pt x="197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45"/>
            <p:cNvSpPr/>
            <p:nvPr/>
          </p:nvSpPr>
          <p:spPr>
            <a:xfrm>
              <a:off x="579477" y="636966"/>
              <a:ext cx="184699" cy="125604"/>
            </a:xfrm>
            <a:custGeom>
              <a:avLst/>
              <a:gdLst/>
              <a:ahLst/>
              <a:cxnLst/>
              <a:rect l="l" t="t" r="r" b="b"/>
              <a:pathLst>
                <a:path w="3463" h="2355" extrusionOk="0">
                  <a:moveTo>
                    <a:pt x="183" y="0"/>
                  </a:moveTo>
                  <a:cubicBezTo>
                    <a:pt x="94" y="0"/>
                    <a:pt x="0" y="82"/>
                    <a:pt x="42" y="191"/>
                  </a:cubicBezTo>
                  <a:cubicBezTo>
                    <a:pt x="157" y="496"/>
                    <a:pt x="287" y="797"/>
                    <a:pt x="430" y="1089"/>
                  </a:cubicBezTo>
                  <a:cubicBezTo>
                    <a:pt x="568" y="1369"/>
                    <a:pt x="721" y="1648"/>
                    <a:pt x="926" y="1883"/>
                  </a:cubicBezTo>
                  <a:cubicBezTo>
                    <a:pt x="1116" y="2103"/>
                    <a:pt x="1343" y="2275"/>
                    <a:pt x="1633" y="2332"/>
                  </a:cubicBezTo>
                  <a:cubicBezTo>
                    <a:pt x="1712" y="2347"/>
                    <a:pt x="1792" y="2354"/>
                    <a:pt x="1871" y="2354"/>
                  </a:cubicBezTo>
                  <a:cubicBezTo>
                    <a:pt x="2047" y="2354"/>
                    <a:pt x="2224" y="2321"/>
                    <a:pt x="2392" y="2273"/>
                  </a:cubicBezTo>
                  <a:cubicBezTo>
                    <a:pt x="2727" y="2178"/>
                    <a:pt x="3046" y="2016"/>
                    <a:pt x="3336" y="1823"/>
                  </a:cubicBezTo>
                  <a:cubicBezTo>
                    <a:pt x="3462" y="1740"/>
                    <a:pt x="3368" y="1571"/>
                    <a:pt x="3246" y="1571"/>
                  </a:cubicBezTo>
                  <a:cubicBezTo>
                    <a:pt x="3220" y="1571"/>
                    <a:pt x="3193" y="1579"/>
                    <a:pt x="3166" y="1596"/>
                  </a:cubicBezTo>
                  <a:cubicBezTo>
                    <a:pt x="2929" y="1754"/>
                    <a:pt x="2672" y="1883"/>
                    <a:pt x="2401" y="1974"/>
                  </a:cubicBezTo>
                  <a:cubicBezTo>
                    <a:pt x="2234" y="2031"/>
                    <a:pt x="2056" y="2072"/>
                    <a:pt x="1878" y="2072"/>
                  </a:cubicBezTo>
                  <a:cubicBezTo>
                    <a:pt x="1835" y="2072"/>
                    <a:pt x="1792" y="2069"/>
                    <a:pt x="1749" y="2064"/>
                  </a:cubicBezTo>
                  <a:cubicBezTo>
                    <a:pt x="1508" y="2034"/>
                    <a:pt x="1320" y="1903"/>
                    <a:pt x="1162" y="1724"/>
                  </a:cubicBezTo>
                  <a:cubicBezTo>
                    <a:pt x="978" y="1513"/>
                    <a:pt x="836" y="1270"/>
                    <a:pt x="712" y="1022"/>
                  </a:cubicBezTo>
                  <a:cubicBezTo>
                    <a:pt x="561" y="717"/>
                    <a:pt x="427" y="405"/>
                    <a:pt x="306" y="88"/>
                  </a:cubicBezTo>
                  <a:cubicBezTo>
                    <a:pt x="283" y="26"/>
                    <a:pt x="234" y="0"/>
                    <a:pt x="1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45"/>
            <p:cNvSpPr/>
            <p:nvPr/>
          </p:nvSpPr>
          <p:spPr>
            <a:xfrm>
              <a:off x="658625" y="371626"/>
              <a:ext cx="68695" cy="142724"/>
            </a:xfrm>
            <a:custGeom>
              <a:avLst/>
              <a:gdLst/>
              <a:ahLst/>
              <a:cxnLst/>
              <a:rect l="l" t="t" r="r" b="b"/>
              <a:pathLst>
                <a:path w="1288" h="2676" extrusionOk="0">
                  <a:moveTo>
                    <a:pt x="153" y="0"/>
                  </a:moveTo>
                  <a:cubicBezTo>
                    <a:pt x="136" y="0"/>
                    <a:pt x="119" y="3"/>
                    <a:pt x="103" y="9"/>
                  </a:cubicBezTo>
                  <a:cubicBezTo>
                    <a:pt x="27" y="38"/>
                    <a:pt x="1" y="119"/>
                    <a:pt x="22" y="192"/>
                  </a:cubicBezTo>
                  <a:cubicBezTo>
                    <a:pt x="273" y="1016"/>
                    <a:pt x="596" y="1817"/>
                    <a:pt x="988" y="2586"/>
                  </a:cubicBezTo>
                  <a:cubicBezTo>
                    <a:pt x="1014" y="2638"/>
                    <a:pt x="1063" y="2675"/>
                    <a:pt x="1121" y="2675"/>
                  </a:cubicBezTo>
                  <a:cubicBezTo>
                    <a:pt x="1137" y="2675"/>
                    <a:pt x="1154" y="2672"/>
                    <a:pt x="1172" y="2666"/>
                  </a:cubicBezTo>
                  <a:cubicBezTo>
                    <a:pt x="1237" y="2641"/>
                    <a:pt x="1287" y="2550"/>
                    <a:pt x="1252" y="2481"/>
                  </a:cubicBezTo>
                  <a:cubicBezTo>
                    <a:pt x="862" y="1714"/>
                    <a:pt x="538" y="913"/>
                    <a:pt x="288" y="89"/>
                  </a:cubicBezTo>
                  <a:cubicBezTo>
                    <a:pt x="270" y="33"/>
                    <a:pt x="210" y="0"/>
                    <a:pt x="1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45"/>
            <p:cNvSpPr/>
            <p:nvPr/>
          </p:nvSpPr>
          <p:spPr>
            <a:xfrm>
              <a:off x="807055" y="568857"/>
              <a:ext cx="46775" cy="109070"/>
            </a:xfrm>
            <a:custGeom>
              <a:avLst/>
              <a:gdLst/>
              <a:ahLst/>
              <a:cxnLst/>
              <a:rect l="l" t="t" r="r" b="b"/>
              <a:pathLst>
                <a:path w="877" h="2045" extrusionOk="0">
                  <a:moveTo>
                    <a:pt x="184" y="0"/>
                  </a:moveTo>
                  <a:cubicBezTo>
                    <a:pt x="94" y="0"/>
                    <a:pt x="1" y="82"/>
                    <a:pt x="44" y="192"/>
                  </a:cubicBezTo>
                  <a:lnTo>
                    <a:pt x="400" y="1115"/>
                  </a:lnTo>
                  <a:cubicBezTo>
                    <a:pt x="453" y="1250"/>
                    <a:pt x="523" y="1388"/>
                    <a:pt x="553" y="1530"/>
                  </a:cubicBezTo>
                  <a:cubicBezTo>
                    <a:pt x="570" y="1606"/>
                    <a:pt x="570" y="1750"/>
                    <a:pt x="471" y="1760"/>
                  </a:cubicBezTo>
                  <a:cubicBezTo>
                    <a:pt x="295" y="1781"/>
                    <a:pt x="317" y="2045"/>
                    <a:pt x="482" y="2045"/>
                  </a:cubicBezTo>
                  <a:cubicBezTo>
                    <a:pt x="488" y="2045"/>
                    <a:pt x="493" y="2045"/>
                    <a:pt x="499" y="2044"/>
                  </a:cubicBezTo>
                  <a:cubicBezTo>
                    <a:pt x="673" y="2024"/>
                    <a:pt x="799" y="1884"/>
                    <a:pt x="836" y="1718"/>
                  </a:cubicBezTo>
                  <a:cubicBezTo>
                    <a:pt x="877" y="1539"/>
                    <a:pt x="799" y="1358"/>
                    <a:pt x="735" y="1195"/>
                  </a:cubicBezTo>
                  <a:cubicBezTo>
                    <a:pt x="593" y="827"/>
                    <a:pt x="450" y="456"/>
                    <a:pt x="308" y="88"/>
                  </a:cubicBezTo>
                  <a:cubicBezTo>
                    <a:pt x="284" y="26"/>
                    <a:pt x="235" y="0"/>
                    <a:pt x="1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45"/>
            <p:cNvSpPr/>
            <p:nvPr/>
          </p:nvSpPr>
          <p:spPr>
            <a:xfrm>
              <a:off x="503795" y="353332"/>
              <a:ext cx="68695" cy="81923"/>
            </a:xfrm>
            <a:custGeom>
              <a:avLst/>
              <a:gdLst/>
              <a:ahLst/>
              <a:cxnLst/>
              <a:rect l="l" t="t" r="r" b="b"/>
              <a:pathLst>
                <a:path w="1288" h="1536" extrusionOk="0">
                  <a:moveTo>
                    <a:pt x="1122" y="1"/>
                  </a:moveTo>
                  <a:cubicBezTo>
                    <a:pt x="1105" y="1"/>
                    <a:pt x="1089" y="4"/>
                    <a:pt x="1073" y="12"/>
                  </a:cubicBezTo>
                  <a:cubicBezTo>
                    <a:pt x="782" y="156"/>
                    <a:pt x="520" y="347"/>
                    <a:pt x="304" y="590"/>
                  </a:cubicBezTo>
                  <a:cubicBezTo>
                    <a:pt x="104" y="815"/>
                    <a:pt x="1" y="1109"/>
                    <a:pt x="66" y="1408"/>
                  </a:cubicBezTo>
                  <a:cubicBezTo>
                    <a:pt x="81" y="1478"/>
                    <a:pt x="132" y="1535"/>
                    <a:pt x="206" y="1535"/>
                  </a:cubicBezTo>
                  <a:cubicBezTo>
                    <a:pt x="212" y="1535"/>
                    <a:pt x="217" y="1535"/>
                    <a:pt x="222" y="1534"/>
                  </a:cubicBezTo>
                  <a:cubicBezTo>
                    <a:pt x="292" y="1527"/>
                    <a:pt x="364" y="1454"/>
                    <a:pt x="348" y="1378"/>
                  </a:cubicBezTo>
                  <a:cubicBezTo>
                    <a:pt x="295" y="1135"/>
                    <a:pt x="377" y="930"/>
                    <a:pt x="541" y="749"/>
                  </a:cubicBezTo>
                  <a:cubicBezTo>
                    <a:pt x="720" y="554"/>
                    <a:pt x="940" y="393"/>
                    <a:pt x="1178" y="276"/>
                  </a:cubicBezTo>
                  <a:cubicBezTo>
                    <a:pt x="1247" y="242"/>
                    <a:pt x="1287" y="168"/>
                    <a:pt x="1257" y="93"/>
                  </a:cubicBezTo>
                  <a:cubicBezTo>
                    <a:pt x="1237" y="41"/>
                    <a:pt x="1179" y="1"/>
                    <a:pt x="11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45"/>
            <p:cNvSpPr/>
            <p:nvPr/>
          </p:nvSpPr>
          <p:spPr>
            <a:xfrm>
              <a:off x="810682" y="1144871"/>
              <a:ext cx="155472" cy="192913"/>
            </a:xfrm>
            <a:custGeom>
              <a:avLst/>
              <a:gdLst/>
              <a:ahLst/>
              <a:cxnLst/>
              <a:rect l="l" t="t" r="r" b="b"/>
              <a:pathLst>
                <a:path w="2915" h="3617" extrusionOk="0">
                  <a:moveTo>
                    <a:pt x="184" y="1"/>
                  </a:moveTo>
                  <a:cubicBezTo>
                    <a:pt x="93" y="1"/>
                    <a:pt x="0" y="82"/>
                    <a:pt x="43" y="191"/>
                  </a:cubicBezTo>
                  <a:cubicBezTo>
                    <a:pt x="300" y="827"/>
                    <a:pt x="557" y="1465"/>
                    <a:pt x="814" y="2103"/>
                  </a:cubicBezTo>
                  <a:cubicBezTo>
                    <a:pt x="938" y="2410"/>
                    <a:pt x="1050" y="2725"/>
                    <a:pt x="1190" y="3025"/>
                  </a:cubicBezTo>
                  <a:cubicBezTo>
                    <a:pt x="1319" y="3303"/>
                    <a:pt x="1514" y="3512"/>
                    <a:pt x="1817" y="3588"/>
                  </a:cubicBezTo>
                  <a:cubicBezTo>
                    <a:pt x="1895" y="3608"/>
                    <a:pt x="1973" y="3616"/>
                    <a:pt x="2051" y="3616"/>
                  </a:cubicBezTo>
                  <a:cubicBezTo>
                    <a:pt x="2314" y="3616"/>
                    <a:pt x="2573" y="3517"/>
                    <a:pt x="2804" y="3395"/>
                  </a:cubicBezTo>
                  <a:cubicBezTo>
                    <a:pt x="2872" y="3360"/>
                    <a:pt x="2914" y="3289"/>
                    <a:pt x="2884" y="3211"/>
                  </a:cubicBezTo>
                  <a:cubicBezTo>
                    <a:pt x="2865" y="3162"/>
                    <a:pt x="2806" y="3120"/>
                    <a:pt x="2749" y="3120"/>
                  </a:cubicBezTo>
                  <a:cubicBezTo>
                    <a:pt x="2732" y="3120"/>
                    <a:pt x="2715" y="3123"/>
                    <a:pt x="2700" y="3131"/>
                  </a:cubicBezTo>
                  <a:cubicBezTo>
                    <a:pt x="2502" y="3237"/>
                    <a:pt x="2284" y="3332"/>
                    <a:pt x="2056" y="3332"/>
                  </a:cubicBezTo>
                  <a:cubicBezTo>
                    <a:pt x="2012" y="3332"/>
                    <a:pt x="1968" y="3329"/>
                    <a:pt x="1924" y="3321"/>
                  </a:cubicBezTo>
                  <a:cubicBezTo>
                    <a:pt x="1668" y="3276"/>
                    <a:pt x="1528" y="3094"/>
                    <a:pt x="1429" y="2867"/>
                  </a:cubicBezTo>
                  <a:cubicBezTo>
                    <a:pt x="1305" y="2582"/>
                    <a:pt x="1195" y="2289"/>
                    <a:pt x="1078" y="2001"/>
                  </a:cubicBezTo>
                  <a:cubicBezTo>
                    <a:pt x="958" y="1699"/>
                    <a:pt x="836" y="1398"/>
                    <a:pt x="715" y="1097"/>
                  </a:cubicBezTo>
                  <a:lnTo>
                    <a:pt x="309" y="87"/>
                  </a:lnTo>
                  <a:cubicBezTo>
                    <a:pt x="284" y="26"/>
                    <a:pt x="235" y="1"/>
                    <a:pt x="1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45"/>
            <p:cNvSpPr/>
            <p:nvPr/>
          </p:nvSpPr>
          <p:spPr>
            <a:xfrm>
              <a:off x="824923" y="852491"/>
              <a:ext cx="68589" cy="142138"/>
            </a:xfrm>
            <a:custGeom>
              <a:avLst/>
              <a:gdLst/>
              <a:ahLst/>
              <a:cxnLst/>
              <a:rect l="l" t="t" r="r" b="b"/>
              <a:pathLst>
                <a:path w="1286" h="2665" extrusionOk="0">
                  <a:moveTo>
                    <a:pt x="185" y="1"/>
                  </a:moveTo>
                  <a:cubicBezTo>
                    <a:pt x="95" y="1"/>
                    <a:pt x="1" y="83"/>
                    <a:pt x="44" y="192"/>
                  </a:cubicBezTo>
                  <a:lnTo>
                    <a:pt x="978" y="2577"/>
                  </a:lnTo>
                  <a:cubicBezTo>
                    <a:pt x="1001" y="2639"/>
                    <a:pt x="1051" y="2665"/>
                    <a:pt x="1102" y="2665"/>
                  </a:cubicBezTo>
                  <a:cubicBezTo>
                    <a:pt x="1192" y="2665"/>
                    <a:pt x="1285" y="2583"/>
                    <a:pt x="1242" y="2473"/>
                  </a:cubicBezTo>
                  <a:lnTo>
                    <a:pt x="308" y="88"/>
                  </a:lnTo>
                  <a:cubicBezTo>
                    <a:pt x="285" y="27"/>
                    <a:pt x="235" y="1"/>
                    <a:pt x="1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45"/>
            <p:cNvSpPr/>
            <p:nvPr/>
          </p:nvSpPr>
          <p:spPr>
            <a:xfrm>
              <a:off x="891804" y="1018521"/>
              <a:ext cx="33761" cy="57495"/>
            </a:xfrm>
            <a:custGeom>
              <a:avLst/>
              <a:gdLst/>
              <a:ahLst/>
              <a:cxnLst/>
              <a:rect l="l" t="t" r="r" b="b"/>
              <a:pathLst>
                <a:path w="633" h="1078" extrusionOk="0">
                  <a:moveTo>
                    <a:pt x="159" y="0"/>
                  </a:moveTo>
                  <a:cubicBezTo>
                    <a:pt x="143" y="0"/>
                    <a:pt x="126" y="3"/>
                    <a:pt x="110" y="10"/>
                  </a:cubicBezTo>
                  <a:cubicBezTo>
                    <a:pt x="41" y="42"/>
                    <a:pt x="0" y="120"/>
                    <a:pt x="30" y="194"/>
                  </a:cubicBezTo>
                  <a:lnTo>
                    <a:pt x="341" y="987"/>
                  </a:lnTo>
                  <a:cubicBezTo>
                    <a:pt x="361" y="1040"/>
                    <a:pt x="418" y="1078"/>
                    <a:pt x="476" y="1078"/>
                  </a:cubicBezTo>
                  <a:cubicBezTo>
                    <a:pt x="492" y="1078"/>
                    <a:pt x="509" y="1075"/>
                    <a:pt x="525" y="1068"/>
                  </a:cubicBezTo>
                  <a:cubicBezTo>
                    <a:pt x="594" y="1036"/>
                    <a:pt x="633" y="958"/>
                    <a:pt x="605" y="884"/>
                  </a:cubicBezTo>
                  <a:lnTo>
                    <a:pt x="294" y="92"/>
                  </a:lnTo>
                  <a:cubicBezTo>
                    <a:pt x="274" y="38"/>
                    <a:pt x="217" y="0"/>
                    <a:pt x="1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TextBox 20">
            <a:extLst>
              <a:ext uri="{FF2B5EF4-FFF2-40B4-BE49-F238E27FC236}">
                <a16:creationId xmlns:a16="http://schemas.microsoft.com/office/drawing/2014/main" id="{4508C21F-23AD-F2C4-D4C7-650A4A37E854}"/>
              </a:ext>
            </a:extLst>
          </p:cNvPr>
          <p:cNvSpPr txBox="1"/>
          <p:nvPr/>
        </p:nvSpPr>
        <p:spPr>
          <a:xfrm>
            <a:off x="441223" y="173403"/>
            <a:ext cx="8621596" cy="1429879"/>
          </a:xfrm>
          <a:prstGeom prst="rect">
            <a:avLst/>
          </a:prstGeom>
          <a:noFill/>
        </p:spPr>
        <p:txBody>
          <a:bodyPr wrap="square">
            <a:spAutoFit/>
          </a:bodyPr>
          <a:lstStyle/>
          <a:p>
            <a:pPr eaLnBrk="0" fontAlgn="base" hangingPunct="0">
              <a:lnSpc>
                <a:spcPct val="120000"/>
              </a:lnSpc>
              <a:spcBef>
                <a:spcPct val="0"/>
              </a:spcBef>
              <a:spcAft>
                <a:spcPct val="0"/>
              </a:spcAft>
              <a:buFont typeface="Wingdings" panose="05000000000000000000" pitchFamily="2" charset="2"/>
              <a:buChar char="Ø"/>
            </a:pPr>
            <a:r>
              <a:rPr lang="en-US" sz="2000" b="1" i="1" dirty="0">
                <a:latin typeface="Modern No. 20" panose="02070704070505020303" pitchFamily="18" charset="0"/>
              </a:rPr>
              <a:t>Handling Missing Values </a:t>
            </a:r>
          </a:p>
          <a:p>
            <a:pPr lvl="1" eaLnBrk="0" fontAlgn="base" hangingPunct="0">
              <a:lnSpc>
                <a:spcPct val="120000"/>
              </a:lnSpc>
              <a:spcBef>
                <a:spcPct val="0"/>
              </a:spcBef>
              <a:spcAft>
                <a:spcPct val="0"/>
              </a:spcAft>
            </a:pPr>
            <a:r>
              <a:rPr kumimoji="0" lang="en-US" altLang="en-US" sz="1800" b="1" i="1" u="none" strike="noStrike" cap="none" normalizeH="0" baseline="0" dirty="0">
                <a:ln>
                  <a:noFill/>
                </a:ln>
                <a:solidFill>
                  <a:schemeClr val="accent4">
                    <a:lumMod val="10000"/>
                  </a:schemeClr>
                </a:solidFill>
                <a:effectLst/>
                <a:latin typeface="Modern No. 20" panose="02070704070505020303" pitchFamily="18" charset="0"/>
                <a:cs typeface="Times New Roman" panose="02020603050405020304" pitchFamily="18" charset="0"/>
              </a:rPr>
              <a:t>	</a:t>
            </a:r>
            <a:r>
              <a:rPr kumimoji="0" lang="en-US" altLang="en-US" sz="1800" b="0" i="0" u="none" strike="noStrike" cap="none" normalizeH="0" baseline="0" dirty="0">
                <a:ln>
                  <a:noFill/>
                </a:ln>
                <a:solidFill>
                  <a:schemeClr val="accent4">
                    <a:lumMod val="10000"/>
                  </a:schemeClr>
                </a:solidFill>
                <a:effectLst/>
                <a:latin typeface="Times New Roman" panose="02020603050405020304" pitchFamily="18" charset="0"/>
                <a:cs typeface="Times New Roman" panose="02020603050405020304" pitchFamily="18" charset="0"/>
              </a:rPr>
              <a:t>Identified missing values in key columns such as </a:t>
            </a:r>
            <a:r>
              <a:rPr kumimoji="0" lang="en-US" altLang="en-US" sz="1800" b="0" i="0" u="none" strike="noStrike" cap="none" normalizeH="0" baseline="0" dirty="0" err="1">
                <a:ln>
                  <a:noFill/>
                </a:ln>
                <a:solidFill>
                  <a:schemeClr val="accent4">
                    <a:lumMod val="10000"/>
                  </a:schemeClr>
                </a:solidFill>
                <a:effectLst/>
                <a:latin typeface="Times New Roman" panose="02020603050405020304" pitchFamily="18" charset="0"/>
                <a:cs typeface="Times New Roman" panose="02020603050405020304" pitchFamily="18" charset="0"/>
              </a:rPr>
              <a:t>Teacher_Quality</a:t>
            </a:r>
            <a:r>
              <a:rPr kumimoji="0" lang="en-US" altLang="en-US" sz="1800" b="0" i="0" u="none" strike="noStrike" cap="none" normalizeH="0" baseline="0" dirty="0">
                <a:ln>
                  <a:noFill/>
                </a:ln>
                <a:solidFill>
                  <a:schemeClr val="accent4">
                    <a:lumMod val="10000"/>
                  </a:schemeClr>
                </a:solidFill>
                <a:effectLst/>
                <a:latin typeface="Times New Roman" panose="02020603050405020304" pitchFamily="18" charset="0"/>
                <a:cs typeface="Times New Roman" panose="02020603050405020304" pitchFamily="18" charset="0"/>
              </a:rPr>
              <a:t>, </a:t>
            </a:r>
            <a:r>
              <a:rPr kumimoji="0" lang="en-US" altLang="en-US" sz="1800" b="0" i="0" u="none" strike="noStrike" cap="none" normalizeH="0" baseline="0" dirty="0" err="1">
                <a:ln>
                  <a:noFill/>
                </a:ln>
                <a:solidFill>
                  <a:schemeClr val="accent4">
                    <a:lumMod val="10000"/>
                  </a:schemeClr>
                </a:solidFill>
                <a:effectLst/>
                <a:latin typeface="Times New Roman" panose="02020603050405020304" pitchFamily="18" charset="0"/>
                <a:cs typeface="Times New Roman" panose="02020603050405020304" pitchFamily="18" charset="0"/>
              </a:rPr>
              <a:t>Parental_Education_Level</a:t>
            </a:r>
            <a:r>
              <a:rPr kumimoji="0" lang="en-US" altLang="en-US" sz="1800" b="0" i="0" u="none" strike="noStrike" cap="none" normalizeH="0" baseline="0" dirty="0">
                <a:ln>
                  <a:noFill/>
                </a:ln>
                <a:solidFill>
                  <a:schemeClr val="accent4">
                    <a:lumMod val="10000"/>
                  </a:schemeClr>
                </a:solidFill>
                <a:effectLst/>
                <a:latin typeface="Times New Roman" panose="02020603050405020304" pitchFamily="18" charset="0"/>
                <a:cs typeface="Times New Roman" panose="02020603050405020304" pitchFamily="18" charset="0"/>
              </a:rPr>
              <a:t>, and </a:t>
            </a:r>
            <a:r>
              <a:rPr kumimoji="0" lang="en-US" altLang="en-US" sz="1800" b="0" i="0" u="none" strike="noStrike" cap="none" normalizeH="0" baseline="0" dirty="0" err="1">
                <a:ln>
                  <a:noFill/>
                </a:ln>
                <a:solidFill>
                  <a:schemeClr val="accent4">
                    <a:lumMod val="10000"/>
                  </a:schemeClr>
                </a:solidFill>
                <a:effectLst/>
                <a:latin typeface="Times New Roman" panose="02020603050405020304" pitchFamily="18" charset="0"/>
                <a:cs typeface="Times New Roman" panose="02020603050405020304" pitchFamily="18" charset="0"/>
              </a:rPr>
              <a:t>Distance_from_Home</a:t>
            </a:r>
            <a:r>
              <a:rPr kumimoji="0" lang="en-US" altLang="en-US" sz="1800" b="0" i="0" u="none" strike="noStrike" cap="none" normalizeH="0" baseline="0" dirty="0">
                <a:ln>
                  <a:noFill/>
                </a:ln>
                <a:solidFill>
                  <a:schemeClr val="accent4">
                    <a:lumMod val="10000"/>
                  </a:schemeClr>
                </a:solidFill>
                <a:effectLst/>
                <a:latin typeface="Times New Roman" panose="02020603050405020304" pitchFamily="18" charset="0"/>
                <a:cs typeface="Times New Roman" panose="02020603050405020304" pitchFamily="18" charset="0"/>
              </a:rPr>
              <a:t>. Missing values in these columns were handled by removing rows containing missing values:</a:t>
            </a:r>
          </a:p>
        </p:txBody>
      </p:sp>
      <p:pic>
        <p:nvPicPr>
          <p:cNvPr id="23" name="Picture 22">
            <a:extLst>
              <a:ext uri="{FF2B5EF4-FFF2-40B4-BE49-F238E27FC236}">
                <a16:creationId xmlns:a16="http://schemas.microsoft.com/office/drawing/2014/main" id="{3C86B22A-5B68-6A85-22C4-F99B48D6F695}"/>
              </a:ext>
            </a:extLst>
          </p:cNvPr>
          <p:cNvPicPr>
            <a:picLocks noChangeAspect="1"/>
          </p:cNvPicPr>
          <p:nvPr/>
        </p:nvPicPr>
        <p:blipFill>
          <a:blip r:embed="rId3"/>
          <a:stretch>
            <a:fillRect/>
          </a:stretch>
        </p:blipFill>
        <p:spPr>
          <a:xfrm>
            <a:off x="551808" y="1627311"/>
            <a:ext cx="2764415" cy="2886734"/>
          </a:xfrm>
          <a:prstGeom prst="rect">
            <a:avLst/>
          </a:prstGeom>
        </p:spPr>
      </p:pic>
      <p:pic>
        <p:nvPicPr>
          <p:cNvPr id="25" name="Picture 24">
            <a:extLst>
              <a:ext uri="{FF2B5EF4-FFF2-40B4-BE49-F238E27FC236}">
                <a16:creationId xmlns:a16="http://schemas.microsoft.com/office/drawing/2014/main" id="{AD8AE9B6-E058-B9E8-139C-970B8166B14E}"/>
              </a:ext>
            </a:extLst>
          </p:cNvPr>
          <p:cNvPicPr>
            <a:picLocks noChangeAspect="1"/>
          </p:cNvPicPr>
          <p:nvPr/>
        </p:nvPicPr>
        <p:blipFill>
          <a:blip r:embed="rId4"/>
          <a:stretch>
            <a:fillRect/>
          </a:stretch>
        </p:blipFill>
        <p:spPr>
          <a:xfrm>
            <a:off x="3487536" y="1627310"/>
            <a:ext cx="5290704" cy="2886733"/>
          </a:xfrm>
          <a:prstGeom prst="rect">
            <a:avLst/>
          </a:prstGeom>
        </p:spPr>
      </p:pic>
      <p:sp>
        <p:nvSpPr>
          <p:cNvPr id="27" name="TextBox 26">
            <a:extLst>
              <a:ext uri="{FF2B5EF4-FFF2-40B4-BE49-F238E27FC236}">
                <a16:creationId xmlns:a16="http://schemas.microsoft.com/office/drawing/2014/main" id="{454FC0CD-D127-84B1-E823-1DB95911DCF5}"/>
              </a:ext>
            </a:extLst>
          </p:cNvPr>
          <p:cNvSpPr txBox="1"/>
          <p:nvPr/>
        </p:nvSpPr>
        <p:spPr>
          <a:xfrm>
            <a:off x="551808" y="4625050"/>
            <a:ext cx="7370064" cy="276999"/>
          </a:xfrm>
          <a:prstGeom prst="rect">
            <a:avLst/>
          </a:prstGeom>
          <a:noFill/>
        </p:spPr>
        <p:txBody>
          <a:bodyPr wrap="square">
            <a:spAutoFit/>
          </a:bodyPr>
          <a:lstStyle/>
          <a:p>
            <a:pPr marL="457200" lvl="1" indent="0" algn="ctr" eaLnBrk="0" fontAlgn="base" hangingPunct="0">
              <a:lnSpc>
                <a:spcPct val="100000"/>
              </a:lnSpc>
              <a:spcBef>
                <a:spcPct val="0"/>
              </a:spcBef>
              <a:spcAft>
                <a:spcPct val="0"/>
              </a:spcAft>
              <a:buNone/>
            </a:pPr>
            <a:r>
              <a:rPr kumimoji="0" lang="en-US" altLang="en-US" sz="1200" b="0" i="0" u="none" strike="noStrike" cap="none" normalizeH="0" baseline="0" dirty="0">
                <a:ln>
                  <a:noFill/>
                </a:ln>
                <a:solidFill>
                  <a:schemeClr val="accent4">
                    <a:lumMod val="10000"/>
                  </a:schemeClr>
                </a:solidFill>
                <a:effectLst/>
                <a:latin typeface="Times New Roman" panose="02020603050405020304" pitchFamily="18" charset="0"/>
                <a:cs typeface="Times New Roman" panose="02020603050405020304" pitchFamily="18" charset="0"/>
              </a:rPr>
              <a:t>Fig 5: Figures showing missing values and dropping the rows with missing values</a:t>
            </a:r>
          </a:p>
        </p:txBody>
      </p:sp>
    </p:spTree>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594"/>
        <p:cNvGrpSpPr/>
        <p:nvPr/>
      </p:nvGrpSpPr>
      <p:grpSpPr>
        <a:xfrm>
          <a:off x="0" y="0"/>
          <a:ext cx="0" cy="0"/>
          <a:chOff x="0" y="0"/>
          <a:chExt cx="0" cy="0"/>
        </a:xfrm>
      </p:grpSpPr>
      <p:grpSp>
        <p:nvGrpSpPr>
          <p:cNvPr id="2608" name="Google Shape;2608;p46"/>
          <p:cNvGrpSpPr/>
          <p:nvPr/>
        </p:nvGrpSpPr>
        <p:grpSpPr>
          <a:xfrm>
            <a:off x="7516719" y="3157631"/>
            <a:ext cx="987972" cy="1014693"/>
            <a:chOff x="1742490" y="367839"/>
            <a:chExt cx="629242" cy="646260"/>
          </a:xfrm>
        </p:grpSpPr>
        <p:sp>
          <p:nvSpPr>
            <p:cNvPr id="2609" name="Google Shape;2609;p46"/>
            <p:cNvSpPr/>
            <p:nvPr/>
          </p:nvSpPr>
          <p:spPr>
            <a:xfrm>
              <a:off x="1754810" y="367839"/>
              <a:ext cx="604819" cy="646260"/>
            </a:xfrm>
            <a:custGeom>
              <a:avLst/>
              <a:gdLst/>
              <a:ahLst/>
              <a:cxnLst/>
              <a:rect l="l" t="t" r="r" b="b"/>
              <a:pathLst>
                <a:path w="11340" h="12117" extrusionOk="0">
                  <a:moveTo>
                    <a:pt x="5053" y="0"/>
                  </a:moveTo>
                  <a:cubicBezTo>
                    <a:pt x="4764" y="0"/>
                    <a:pt x="4519" y="174"/>
                    <a:pt x="4294" y="337"/>
                  </a:cubicBezTo>
                  <a:cubicBezTo>
                    <a:pt x="4186" y="415"/>
                    <a:pt x="4080" y="493"/>
                    <a:pt x="3972" y="571"/>
                  </a:cubicBezTo>
                  <a:cubicBezTo>
                    <a:pt x="3638" y="814"/>
                    <a:pt x="3305" y="1058"/>
                    <a:pt x="2970" y="1301"/>
                  </a:cubicBezTo>
                  <a:cubicBezTo>
                    <a:pt x="2483" y="1656"/>
                    <a:pt x="1996" y="2014"/>
                    <a:pt x="1510" y="2372"/>
                  </a:cubicBezTo>
                  <a:cubicBezTo>
                    <a:pt x="1441" y="2423"/>
                    <a:pt x="1370" y="2474"/>
                    <a:pt x="1301" y="2526"/>
                  </a:cubicBezTo>
                  <a:cubicBezTo>
                    <a:pt x="1085" y="2685"/>
                    <a:pt x="869" y="2843"/>
                    <a:pt x="652" y="3002"/>
                  </a:cubicBezTo>
                  <a:cubicBezTo>
                    <a:pt x="415" y="3180"/>
                    <a:pt x="169" y="3369"/>
                    <a:pt x="85" y="3665"/>
                  </a:cubicBezTo>
                  <a:cubicBezTo>
                    <a:pt x="0" y="3974"/>
                    <a:pt x="140" y="4312"/>
                    <a:pt x="273" y="4585"/>
                  </a:cubicBezTo>
                  <a:cubicBezTo>
                    <a:pt x="420" y="4891"/>
                    <a:pt x="610" y="5175"/>
                    <a:pt x="810" y="5450"/>
                  </a:cubicBezTo>
                  <a:cubicBezTo>
                    <a:pt x="1010" y="5721"/>
                    <a:pt x="1219" y="5985"/>
                    <a:pt x="1409" y="6265"/>
                  </a:cubicBezTo>
                  <a:cubicBezTo>
                    <a:pt x="1562" y="6492"/>
                    <a:pt x="1702" y="6750"/>
                    <a:pt x="1939" y="6901"/>
                  </a:cubicBezTo>
                  <a:cubicBezTo>
                    <a:pt x="2070" y="6984"/>
                    <a:pt x="2202" y="7016"/>
                    <a:pt x="2337" y="7016"/>
                  </a:cubicBezTo>
                  <a:cubicBezTo>
                    <a:pt x="2481" y="7016"/>
                    <a:pt x="2627" y="6980"/>
                    <a:pt x="2777" y="6931"/>
                  </a:cubicBezTo>
                  <a:cubicBezTo>
                    <a:pt x="2874" y="6901"/>
                    <a:pt x="2963" y="6880"/>
                    <a:pt x="3047" y="6880"/>
                  </a:cubicBezTo>
                  <a:cubicBezTo>
                    <a:pt x="3155" y="6880"/>
                    <a:pt x="3256" y="6914"/>
                    <a:pt x="3357" y="7002"/>
                  </a:cubicBezTo>
                  <a:cubicBezTo>
                    <a:pt x="3513" y="7140"/>
                    <a:pt x="3603" y="7367"/>
                    <a:pt x="3598" y="7578"/>
                  </a:cubicBezTo>
                  <a:cubicBezTo>
                    <a:pt x="3594" y="7810"/>
                    <a:pt x="3507" y="8037"/>
                    <a:pt x="3452" y="8260"/>
                  </a:cubicBezTo>
                  <a:cubicBezTo>
                    <a:pt x="3387" y="8521"/>
                    <a:pt x="3371" y="8787"/>
                    <a:pt x="3465" y="9043"/>
                  </a:cubicBezTo>
                  <a:cubicBezTo>
                    <a:pt x="3578" y="9361"/>
                    <a:pt x="3800" y="9650"/>
                    <a:pt x="3988" y="9924"/>
                  </a:cubicBezTo>
                  <a:cubicBezTo>
                    <a:pt x="4379" y="10500"/>
                    <a:pt x="4799" y="11073"/>
                    <a:pt x="5276" y="11581"/>
                  </a:cubicBezTo>
                  <a:cubicBezTo>
                    <a:pt x="5492" y="11811"/>
                    <a:pt x="5731" y="12012"/>
                    <a:pt x="6045" y="12088"/>
                  </a:cubicBezTo>
                  <a:cubicBezTo>
                    <a:pt x="6125" y="12107"/>
                    <a:pt x="6207" y="12116"/>
                    <a:pt x="6289" y="12116"/>
                  </a:cubicBezTo>
                  <a:cubicBezTo>
                    <a:pt x="6484" y="12116"/>
                    <a:pt x="6680" y="12067"/>
                    <a:pt x="6858" y="11996"/>
                  </a:cubicBezTo>
                  <a:cubicBezTo>
                    <a:pt x="7145" y="11881"/>
                    <a:pt x="7408" y="11710"/>
                    <a:pt x="7668" y="11547"/>
                  </a:cubicBezTo>
                  <a:cubicBezTo>
                    <a:pt x="7973" y="11354"/>
                    <a:pt x="8271" y="11154"/>
                    <a:pt x="8563" y="10943"/>
                  </a:cubicBezTo>
                  <a:cubicBezTo>
                    <a:pt x="8717" y="10833"/>
                    <a:pt x="8868" y="10718"/>
                    <a:pt x="9018" y="10603"/>
                  </a:cubicBezTo>
                  <a:cubicBezTo>
                    <a:pt x="9470" y="10287"/>
                    <a:pt x="9910" y="9951"/>
                    <a:pt x="10332" y="9593"/>
                  </a:cubicBezTo>
                  <a:cubicBezTo>
                    <a:pt x="10755" y="9235"/>
                    <a:pt x="11289" y="8810"/>
                    <a:pt x="11322" y="8207"/>
                  </a:cubicBezTo>
                  <a:cubicBezTo>
                    <a:pt x="11340" y="7886"/>
                    <a:pt x="11219" y="7596"/>
                    <a:pt x="11062" y="7321"/>
                  </a:cubicBezTo>
                  <a:cubicBezTo>
                    <a:pt x="10895" y="7027"/>
                    <a:pt x="10704" y="6743"/>
                    <a:pt x="10511" y="6465"/>
                  </a:cubicBezTo>
                  <a:cubicBezTo>
                    <a:pt x="10305" y="6167"/>
                    <a:pt x="10091" y="5877"/>
                    <a:pt x="9867" y="5593"/>
                  </a:cubicBezTo>
                  <a:cubicBezTo>
                    <a:pt x="9660" y="5333"/>
                    <a:pt x="9453" y="5033"/>
                    <a:pt x="9183" y="4833"/>
                  </a:cubicBezTo>
                  <a:cubicBezTo>
                    <a:pt x="8965" y="4670"/>
                    <a:pt x="8707" y="4611"/>
                    <a:pt x="8439" y="4596"/>
                  </a:cubicBezTo>
                  <a:cubicBezTo>
                    <a:pt x="8210" y="4581"/>
                    <a:pt x="7968" y="4596"/>
                    <a:pt x="7748" y="4526"/>
                  </a:cubicBezTo>
                  <a:cubicBezTo>
                    <a:pt x="7544" y="4461"/>
                    <a:pt x="7360" y="4305"/>
                    <a:pt x="7278" y="4114"/>
                  </a:cubicBezTo>
                  <a:cubicBezTo>
                    <a:pt x="7186" y="3896"/>
                    <a:pt x="7268" y="3727"/>
                    <a:pt x="7399" y="3539"/>
                  </a:cubicBezTo>
                  <a:cubicBezTo>
                    <a:pt x="7576" y="3291"/>
                    <a:pt x="7698" y="3040"/>
                    <a:pt x="7610" y="2730"/>
                  </a:cubicBezTo>
                  <a:cubicBezTo>
                    <a:pt x="7532" y="2453"/>
                    <a:pt x="7317" y="2237"/>
                    <a:pt x="7145" y="2017"/>
                  </a:cubicBezTo>
                  <a:cubicBezTo>
                    <a:pt x="6731" y="1489"/>
                    <a:pt x="6390" y="904"/>
                    <a:pt x="5894" y="444"/>
                  </a:cubicBezTo>
                  <a:cubicBezTo>
                    <a:pt x="5667" y="233"/>
                    <a:pt x="5387" y="4"/>
                    <a:pt x="5061" y="0"/>
                  </a:cubicBezTo>
                  <a:cubicBezTo>
                    <a:pt x="5058" y="0"/>
                    <a:pt x="5056" y="0"/>
                    <a:pt x="505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46"/>
            <p:cNvSpPr/>
            <p:nvPr/>
          </p:nvSpPr>
          <p:spPr>
            <a:xfrm>
              <a:off x="1824198" y="398293"/>
              <a:ext cx="361718" cy="477988"/>
            </a:xfrm>
            <a:custGeom>
              <a:avLst/>
              <a:gdLst/>
              <a:ahLst/>
              <a:cxnLst/>
              <a:rect l="l" t="t" r="r" b="b"/>
              <a:pathLst>
                <a:path w="6782" h="8962" extrusionOk="0">
                  <a:moveTo>
                    <a:pt x="2671" y="0"/>
                  </a:moveTo>
                  <a:cubicBezTo>
                    <a:pt x="2337" y="243"/>
                    <a:pt x="2004" y="487"/>
                    <a:pt x="1669" y="730"/>
                  </a:cubicBezTo>
                  <a:cubicBezTo>
                    <a:pt x="1382" y="939"/>
                    <a:pt x="1093" y="1150"/>
                    <a:pt x="808" y="1361"/>
                  </a:cubicBezTo>
                  <a:cubicBezTo>
                    <a:pt x="608" y="1506"/>
                    <a:pt x="408" y="1653"/>
                    <a:pt x="209" y="1801"/>
                  </a:cubicBezTo>
                  <a:cubicBezTo>
                    <a:pt x="140" y="1852"/>
                    <a:pt x="69" y="1903"/>
                    <a:pt x="0" y="1955"/>
                  </a:cubicBezTo>
                  <a:cubicBezTo>
                    <a:pt x="718" y="2975"/>
                    <a:pt x="1416" y="4012"/>
                    <a:pt x="2123" y="5040"/>
                  </a:cubicBezTo>
                  <a:cubicBezTo>
                    <a:pt x="2951" y="6241"/>
                    <a:pt x="3787" y="7443"/>
                    <a:pt x="4705" y="8577"/>
                  </a:cubicBezTo>
                  <a:cubicBezTo>
                    <a:pt x="4857" y="8764"/>
                    <a:pt x="5055" y="8962"/>
                    <a:pt x="5307" y="8962"/>
                  </a:cubicBezTo>
                  <a:cubicBezTo>
                    <a:pt x="5335" y="8962"/>
                    <a:pt x="5362" y="8959"/>
                    <a:pt x="5391" y="8954"/>
                  </a:cubicBezTo>
                  <a:cubicBezTo>
                    <a:pt x="5657" y="8910"/>
                    <a:pt x="5841" y="8696"/>
                    <a:pt x="5947" y="8460"/>
                  </a:cubicBezTo>
                  <a:cubicBezTo>
                    <a:pt x="5956" y="8439"/>
                    <a:pt x="5965" y="8418"/>
                    <a:pt x="5974" y="8396"/>
                  </a:cubicBezTo>
                  <a:cubicBezTo>
                    <a:pt x="6029" y="8253"/>
                    <a:pt x="6066" y="8104"/>
                    <a:pt x="6119" y="7962"/>
                  </a:cubicBezTo>
                  <a:cubicBezTo>
                    <a:pt x="6170" y="7826"/>
                    <a:pt x="6232" y="7695"/>
                    <a:pt x="6296" y="7565"/>
                  </a:cubicBezTo>
                  <a:cubicBezTo>
                    <a:pt x="6424" y="7306"/>
                    <a:pt x="6557" y="7051"/>
                    <a:pt x="6631" y="6773"/>
                  </a:cubicBezTo>
                  <a:cubicBezTo>
                    <a:pt x="6782" y="6210"/>
                    <a:pt x="6598" y="5651"/>
                    <a:pt x="6321" y="5160"/>
                  </a:cubicBezTo>
                  <a:cubicBezTo>
                    <a:pt x="6181" y="4911"/>
                    <a:pt x="6016" y="4677"/>
                    <a:pt x="5850" y="4445"/>
                  </a:cubicBezTo>
                  <a:cubicBezTo>
                    <a:pt x="5635" y="4143"/>
                    <a:pt x="5419" y="3842"/>
                    <a:pt x="5205" y="3543"/>
                  </a:cubicBezTo>
                  <a:cubicBezTo>
                    <a:pt x="4361" y="2361"/>
                    <a:pt x="3516" y="1180"/>
                    <a:pt x="267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46"/>
            <p:cNvSpPr/>
            <p:nvPr/>
          </p:nvSpPr>
          <p:spPr>
            <a:xfrm>
              <a:off x="1824198" y="470882"/>
              <a:ext cx="317237" cy="405399"/>
            </a:xfrm>
            <a:custGeom>
              <a:avLst/>
              <a:gdLst/>
              <a:ahLst/>
              <a:cxnLst/>
              <a:rect l="l" t="t" r="r" b="b"/>
              <a:pathLst>
                <a:path w="5948" h="7601" extrusionOk="0">
                  <a:moveTo>
                    <a:pt x="808" y="0"/>
                  </a:moveTo>
                  <a:cubicBezTo>
                    <a:pt x="608" y="145"/>
                    <a:pt x="408" y="292"/>
                    <a:pt x="209" y="440"/>
                  </a:cubicBezTo>
                  <a:cubicBezTo>
                    <a:pt x="140" y="491"/>
                    <a:pt x="69" y="542"/>
                    <a:pt x="0" y="594"/>
                  </a:cubicBezTo>
                  <a:cubicBezTo>
                    <a:pt x="719" y="1614"/>
                    <a:pt x="1416" y="2651"/>
                    <a:pt x="2123" y="3679"/>
                  </a:cubicBezTo>
                  <a:cubicBezTo>
                    <a:pt x="2951" y="4880"/>
                    <a:pt x="3787" y="6082"/>
                    <a:pt x="4705" y="7216"/>
                  </a:cubicBezTo>
                  <a:cubicBezTo>
                    <a:pt x="4857" y="7403"/>
                    <a:pt x="5055" y="7601"/>
                    <a:pt x="5307" y="7601"/>
                  </a:cubicBezTo>
                  <a:cubicBezTo>
                    <a:pt x="5335" y="7601"/>
                    <a:pt x="5362" y="7598"/>
                    <a:pt x="5391" y="7593"/>
                  </a:cubicBezTo>
                  <a:cubicBezTo>
                    <a:pt x="5657" y="7549"/>
                    <a:pt x="5841" y="7335"/>
                    <a:pt x="5947" y="7099"/>
                  </a:cubicBezTo>
                  <a:cubicBezTo>
                    <a:pt x="5740" y="6831"/>
                    <a:pt x="5534" y="6564"/>
                    <a:pt x="5329" y="6295"/>
                  </a:cubicBezTo>
                  <a:cubicBezTo>
                    <a:pt x="4799" y="5598"/>
                    <a:pt x="4276" y="4896"/>
                    <a:pt x="3759" y="4191"/>
                  </a:cubicBezTo>
                  <a:cubicBezTo>
                    <a:pt x="2749" y="2812"/>
                    <a:pt x="1765" y="1416"/>
                    <a:pt x="8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46"/>
            <p:cNvSpPr/>
            <p:nvPr/>
          </p:nvSpPr>
          <p:spPr>
            <a:xfrm>
              <a:off x="2019723" y="584165"/>
              <a:ext cx="47521" cy="41975"/>
            </a:xfrm>
            <a:custGeom>
              <a:avLst/>
              <a:gdLst/>
              <a:ahLst/>
              <a:cxnLst/>
              <a:rect l="l" t="t" r="r" b="b"/>
              <a:pathLst>
                <a:path w="891" h="787" extrusionOk="0">
                  <a:moveTo>
                    <a:pt x="445" y="1"/>
                  </a:moveTo>
                  <a:cubicBezTo>
                    <a:pt x="365" y="1"/>
                    <a:pt x="283" y="25"/>
                    <a:pt x="213" y="77"/>
                  </a:cubicBezTo>
                  <a:cubicBezTo>
                    <a:pt x="39" y="205"/>
                    <a:pt x="0" y="451"/>
                    <a:pt x="128" y="625"/>
                  </a:cubicBezTo>
                  <a:cubicBezTo>
                    <a:pt x="206" y="730"/>
                    <a:pt x="325" y="786"/>
                    <a:pt x="446" y="786"/>
                  </a:cubicBezTo>
                  <a:cubicBezTo>
                    <a:pt x="526" y="786"/>
                    <a:pt x="607" y="761"/>
                    <a:pt x="677" y="710"/>
                  </a:cubicBezTo>
                  <a:cubicBezTo>
                    <a:pt x="853" y="582"/>
                    <a:pt x="890" y="336"/>
                    <a:pt x="762" y="162"/>
                  </a:cubicBezTo>
                  <a:cubicBezTo>
                    <a:pt x="686" y="57"/>
                    <a:pt x="566" y="1"/>
                    <a:pt x="4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46"/>
            <p:cNvSpPr/>
            <p:nvPr/>
          </p:nvSpPr>
          <p:spPr>
            <a:xfrm>
              <a:off x="2272422" y="664273"/>
              <a:ext cx="99310" cy="231634"/>
            </a:xfrm>
            <a:custGeom>
              <a:avLst/>
              <a:gdLst/>
              <a:ahLst/>
              <a:cxnLst/>
              <a:rect l="l" t="t" r="r" b="b"/>
              <a:pathLst>
                <a:path w="1862" h="4343" extrusionOk="0">
                  <a:moveTo>
                    <a:pt x="289" y="1"/>
                  </a:moveTo>
                  <a:cubicBezTo>
                    <a:pt x="143" y="1"/>
                    <a:pt x="0" y="168"/>
                    <a:pt x="116" y="319"/>
                  </a:cubicBezTo>
                  <a:cubicBezTo>
                    <a:pt x="355" y="634"/>
                    <a:pt x="582" y="958"/>
                    <a:pt x="793" y="1293"/>
                  </a:cubicBezTo>
                  <a:cubicBezTo>
                    <a:pt x="992" y="1607"/>
                    <a:pt x="1201" y="1935"/>
                    <a:pt x="1343" y="2279"/>
                  </a:cubicBezTo>
                  <a:cubicBezTo>
                    <a:pt x="1399" y="2419"/>
                    <a:pt x="1435" y="2560"/>
                    <a:pt x="1399" y="2711"/>
                  </a:cubicBezTo>
                  <a:cubicBezTo>
                    <a:pt x="1358" y="2872"/>
                    <a:pt x="1268" y="3034"/>
                    <a:pt x="1185" y="3177"/>
                  </a:cubicBezTo>
                  <a:cubicBezTo>
                    <a:pt x="1008" y="3480"/>
                    <a:pt x="774" y="3753"/>
                    <a:pt x="506" y="3976"/>
                  </a:cubicBezTo>
                  <a:cubicBezTo>
                    <a:pt x="421" y="4047"/>
                    <a:pt x="394" y="4168"/>
                    <a:pt x="462" y="4260"/>
                  </a:cubicBezTo>
                  <a:cubicBezTo>
                    <a:pt x="500" y="4311"/>
                    <a:pt x="567" y="4343"/>
                    <a:pt x="632" y="4343"/>
                  </a:cubicBezTo>
                  <a:cubicBezTo>
                    <a:pt x="673" y="4343"/>
                    <a:pt x="713" y="4331"/>
                    <a:pt x="745" y="4304"/>
                  </a:cubicBezTo>
                  <a:cubicBezTo>
                    <a:pt x="986" y="4100"/>
                    <a:pt x="1206" y="3870"/>
                    <a:pt x="1385" y="3610"/>
                  </a:cubicBezTo>
                  <a:cubicBezTo>
                    <a:pt x="1562" y="3356"/>
                    <a:pt x="1739" y="3062"/>
                    <a:pt x="1803" y="2755"/>
                  </a:cubicBezTo>
                  <a:cubicBezTo>
                    <a:pt x="1862" y="2467"/>
                    <a:pt x="1755" y="2183"/>
                    <a:pt x="1624" y="1931"/>
                  </a:cubicBezTo>
                  <a:cubicBezTo>
                    <a:pt x="1465" y="1627"/>
                    <a:pt x="1293" y="1327"/>
                    <a:pt x="1109" y="1036"/>
                  </a:cubicBezTo>
                  <a:cubicBezTo>
                    <a:pt x="901" y="709"/>
                    <a:pt x="678" y="390"/>
                    <a:pt x="442" y="80"/>
                  </a:cubicBezTo>
                  <a:cubicBezTo>
                    <a:pt x="400" y="24"/>
                    <a:pt x="344" y="1"/>
                    <a:pt x="2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46"/>
            <p:cNvSpPr/>
            <p:nvPr/>
          </p:nvSpPr>
          <p:spPr>
            <a:xfrm>
              <a:off x="1927080" y="669607"/>
              <a:ext cx="104323" cy="130457"/>
            </a:xfrm>
            <a:custGeom>
              <a:avLst/>
              <a:gdLst/>
              <a:ahLst/>
              <a:cxnLst/>
              <a:rect l="l" t="t" r="r" b="b"/>
              <a:pathLst>
                <a:path w="1956" h="2446" extrusionOk="0">
                  <a:moveTo>
                    <a:pt x="284" y="0"/>
                  </a:moveTo>
                  <a:cubicBezTo>
                    <a:pt x="142" y="0"/>
                    <a:pt x="1" y="168"/>
                    <a:pt x="107" y="323"/>
                  </a:cubicBezTo>
                  <a:lnTo>
                    <a:pt x="1521" y="2363"/>
                  </a:lnTo>
                  <a:cubicBezTo>
                    <a:pt x="1562" y="2422"/>
                    <a:pt x="1616" y="2446"/>
                    <a:pt x="1670" y="2446"/>
                  </a:cubicBezTo>
                  <a:cubicBezTo>
                    <a:pt x="1813" y="2446"/>
                    <a:pt x="1955" y="2278"/>
                    <a:pt x="1847" y="2124"/>
                  </a:cubicBezTo>
                  <a:lnTo>
                    <a:pt x="435" y="84"/>
                  </a:lnTo>
                  <a:cubicBezTo>
                    <a:pt x="394" y="25"/>
                    <a:pt x="339" y="0"/>
                    <a:pt x="2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46"/>
            <p:cNvSpPr/>
            <p:nvPr/>
          </p:nvSpPr>
          <p:spPr>
            <a:xfrm>
              <a:off x="2109111" y="700381"/>
              <a:ext cx="80963" cy="185232"/>
            </a:xfrm>
            <a:custGeom>
              <a:avLst/>
              <a:gdLst/>
              <a:ahLst/>
              <a:cxnLst/>
              <a:rect l="l" t="t" r="r" b="b"/>
              <a:pathLst>
                <a:path w="1518" h="3473" extrusionOk="0">
                  <a:moveTo>
                    <a:pt x="1239" y="0"/>
                  </a:moveTo>
                  <a:cubicBezTo>
                    <a:pt x="1130" y="0"/>
                    <a:pt x="1021" y="76"/>
                    <a:pt x="1039" y="216"/>
                  </a:cubicBezTo>
                  <a:cubicBezTo>
                    <a:pt x="1105" y="730"/>
                    <a:pt x="1030" y="1249"/>
                    <a:pt x="883" y="1742"/>
                  </a:cubicBezTo>
                  <a:cubicBezTo>
                    <a:pt x="809" y="1995"/>
                    <a:pt x="717" y="2243"/>
                    <a:pt x="616" y="2488"/>
                  </a:cubicBezTo>
                  <a:cubicBezTo>
                    <a:pt x="520" y="2722"/>
                    <a:pt x="426" y="3016"/>
                    <a:pt x="155" y="3085"/>
                  </a:cubicBezTo>
                  <a:cubicBezTo>
                    <a:pt x="49" y="3113"/>
                    <a:pt x="1" y="3251"/>
                    <a:pt x="38" y="3347"/>
                  </a:cubicBezTo>
                  <a:cubicBezTo>
                    <a:pt x="71" y="3434"/>
                    <a:pt x="147" y="3473"/>
                    <a:pt x="229" y="3473"/>
                  </a:cubicBezTo>
                  <a:cubicBezTo>
                    <a:pt x="252" y="3473"/>
                    <a:pt x="275" y="3470"/>
                    <a:pt x="299" y="3464"/>
                  </a:cubicBezTo>
                  <a:cubicBezTo>
                    <a:pt x="639" y="3376"/>
                    <a:pt x="818" y="3055"/>
                    <a:pt x="944" y="2755"/>
                  </a:cubicBezTo>
                  <a:cubicBezTo>
                    <a:pt x="1057" y="2486"/>
                    <a:pt x="1160" y="2213"/>
                    <a:pt x="1245" y="1935"/>
                  </a:cubicBezTo>
                  <a:cubicBezTo>
                    <a:pt x="1419" y="1364"/>
                    <a:pt x="1518" y="771"/>
                    <a:pt x="1442" y="175"/>
                  </a:cubicBezTo>
                  <a:cubicBezTo>
                    <a:pt x="1426" y="56"/>
                    <a:pt x="1332" y="0"/>
                    <a:pt x="12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46"/>
            <p:cNvSpPr/>
            <p:nvPr/>
          </p:nvSpPr>
          <p:spPr>
            <a:xfrm>
              <a:off x="1742490" y="525070"/>
              <a:ext cx="97070" cy="179792"/>
            </a:xfrm>
            <a:custGeom>
              <a:avLst/>
              <a:gdLst/>
              <a:ahLst/>
              <a:cxnLst/>
              <a:rect l="l" t="t" r="r" b="b"/>
              <a:pathLst>
                <a:path w="1820" h="3371" extrusionOk="0">
                  <a:moveTo>
                    <a:pt x="643" y="1"/>
                  </a:moveTo>
                  <a:cubicBezTo>
                    <a:pt x="583" y="1"/>
                    <a:pt x="523" y="29"/>
                    <a:pt x="479" y="77"/>
                  </a:cubicBezTo>
                  <a:cubicBezTo>
                    <a:pt x="107" y="478"/>
                    <a:pt x="1" y="1100"/>
                    <a:pt x="222" y="1601"/>
                  </a:cubicBezTo>
                  <a:cubicBezTo>
                    <a:pt x="359" y="1910"/>
                    <a:pt x="575" y="2184"/>
                    <a:pt x="770" y="2459"/>
                  </a:cubicBezTo>
                  <a:cubicBezTo>
                    <a:pt x="968" y="2739"/>
                    <a:pt x="1172" y="3016"/>
                    <a:pt x="1378" y="3290"/>
                  </a:cubicBezTo>
                  <a:cubicBezTo>
                    <a:pt x="1421" y="3347"/>
                    <a:pt x="1476" y="3371"/>
                    <a:pt x="1531" y="3371"/>
                  </a:cubicBezTo>
                  <a:cubicBezTo>
                    <a:pt x="1678" y="3371"/>
                    <a:pt x="1819" y="3203"/>
                    <a:pt x="1706" y="3051"/>
                  </a:cubicBezTo>
                  <a:cubicBezTo>
                    <a:pt x="1518" y="2803"/>
                    <a:pt x="1334" y="2553"/>
                    <a:pt x="1155" y="2301"/>
                  </a:cubicBezTo>
                  <a:cubicBezTo>
                    <a:pt x="983" y="2060"/>
                    <a:pt x="793" y="1819"/>
                    <a:pt x="650" y="1559"/>
                  </a:cubicBezTo>
                  <a:cubicBezTo>
                    <a:pt x="430" y="1153"/>
                    <a:pt x="481" y="669"/>
                    <a:pt x="797" y="327"/>
                  </a:cubicBezTo>
                  <a:cubicBezTo>
                    <a:pt x="871" y="248"/>
                    <a:pt x="844" y="108"/>
                    <a:pt x="763" y="44"/>
                  </a:cubicBezTo>
                  <a:cubicBezTo>
                    <a:pt x="726" y="14"/>
                    <a:pt x="685" y="1"/>
                    <a:pt x="6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46"/>
            <p:cNvSpPr/>
            <p:nvPr/>
          </p:nvSpPr>
          <p:spPr>
            <a:xfrm>
              <a:off x="1925960" y="804010"/>
              <a:ext cx="42668" cy="90456"/>
            </a:xfrm>
            <a:custGeom>
              <a:avLst/>
              <a:gdLst/>
              <a:ahLst/>
              <a:cxnLst/>
              <a:rect l="l" t="t" r="r" b="b"/>
              <a:pathLst>
                <a:path w="800" h="1696" extrusionOk="0">
                  <a:moveTo>
                    <a:pt x="210" y="1"/>
                  </a:moveTo>
                  <a:cubicBezTo>
                    <a:pt x="203" y="1"/>
                    <a:pt x="195" y="1"/>
                    <a:pt x="188" y="2"/>
                  </a:cubicBezTo>
                  <a:cubicBezTo>
                    <a:pt x="70" y="20"/>
                    <a:pt x="11" y="111"/>
                    <a:pt x="9" y="224"/>
                  </a:cubicBezTo>
                  <a:cubicBezTo>
                    <a:pt x="1" y="717"/>
                    <a:pt x="148" y="1200"/>
                    <a:pt x="413" y="1613"/>
                  </a:cubicBezTo>
                  <a:cubicBezTo>
                    <a:pt x="448" y="1667"/>
                    <a:pt x="514" y="1696"/>
                    <a:pt x="579" y="1696"/>
                  </a:cubicBezTo>
                  <a:cubicBezTo>
                    <a:pt x="621" y="1696"/>
                    <a:pt x="663" y="1684"/>
                    <a:pt x="695" y="1658"/>
                  </a:cubicBezTo>
                  <a:cubicBezTo>
                    <a:pt x="786" y="1585"/>
                    <a:pt x="800" y="1470"/>
                    <a:pt x="740" y="1374"/>
                  </a:cubicBezTo>
                  <a:cubicBezTo>
                    <a:pt x="672" y="1270"/>
                    <a:pt x="646" y="1220"/>
                    <a:pt x="594" y="1103"/>
                  </a:cubicBezTo>
                  <a:cubicBezTo>
                    <a:pt x="552" y="1007"/>
                    <a:pt x="514" y="906"/>
                    <a:pt x="486" y="803"/>
                  </a:cubicBezTo>
                  <a:cubicBezTo>
                    <a:pt x="436" y="630"/>
                    <a:pt x="408" y="394"/>
                    <a:pt x="412" y="183"/>
                  </a:cubicBezTo>
                  <a:cubicBezTo>
                    <a:pt x="413" y="84"/>
                    <a:pt x="305" y="1"/>
                    <a:pt x="2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46"/>
            <p:cNvSpPr/>
            <p:nvPr/>
          </p:nvSpPr>
          <p:spPr>
            <a:xfrm>
              <a:off x="2113645" y="446828"/>
              <a:ext cx="50348" cy="56695"/>
            </a:xfrm>
            <a:custGeom>
              <a:avLst/>
              <a:gdLst/>
              <a:ahLst/>
              <a:cxnLst/>
              <a:rect l="l" t="t" r="r" b="b"/>
              <a:pathLst>
                <a:path w="944" h="1063" extrusionOk="0">
                  <a:moveTo>
                    <a:pt x="228" y="1"/>
                  </a:moveTo>
                  <a:cubicBezTo>
                    <a:pt x="187" y="1"/>
                    <a:pt x="146" y="13"/>
                    <a:pt x="113" y="40"/>
                  </a:cubicBezTo>
                  <a:cubicBezTo>
                    <a:pt x="26" y="107"/>
                    <a:pt x="1" y="231"/>
                    <a:pt x="68" y="322"/>
                  </a:cubicBezTo>
                  <a:lnTo>
                    <a:pt x="550" y="981"/>
                  </a:lnTo>
                  <a:cubicBezTo>
                    <a:pt x="589" y="1033"/>
                    <a:pt x="654" y="1063"/>
                    <a:pt x="719" y="1063"/>
                  </a:cubicBezTo>
                  <a:cubicBezTo>
                    <a:pt x="760" y="1063"/>
                    <a:pt x="801" y="1050"/>
                    <a:pt x="834" y="1023"/>
                  </a:cubicBezTo>
                  <a:cubicBezTo>
                    <a:pt x="919" y="956"/>
                    <a:pt x="944" y="834"/>
                    <a:pt x="878" y="742"/>
                  </a:cubicBezTo>
                  <a:lnTo>
                    <a:pt x="394" y="82"/>
                  </a:lnTo>
                  <a:cubicBezTo>
                    <a:pt x="357" y="31"/>
                    <a:pt x="292" y="1"/>
                    <a:pt x="2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46"/>
            <p:cNvSpPr/>
            <p:nvPr/>
          </p:nvSpPr>
          <p:spPr>
            <a:xfrm>
              <a:off x="1976735" y="418934"/>
              <a:ext cx="50882" cy="57495"/>
            </a:xfrm>
            <a:custGeom>
              <a:avLst/>
              <a:gdLst/>
              <a:ahLst/>
              <a:cxnLst/>
              <a:rect l="l" t="t" r="r" b="b"/>
              <a:pathLst>
                <a:path w="954" h="1078" extrusionOk="0">
                  <a:moveTo>
                    <a:pt x="225" y="1"/>
                  </a:moveTo>
                  <a:cubicBezTo>
                    <a:pt x="184" y="1"/>
                    <a:pt x="143" y="13"/>
                    <a:pt x="110" y="40"/>
                  </a:cubicBezTo>
                  <a:cubicBezTo>
                    <a:pt x="25" y="109"/>
                    <a:pt x="0" y="232"/>
                    <a:pt x="68" y="324"/>
                  </a:cubicBezTo>
                  <a:lnTo>
                    <a:pt x="560" y="995"/>
                  </a:lnTo>
                  <a:cubicBezTo>
                    <a:pt x="598" y="1047"/>
                    <a:pt x="664" y="1078"/>
                    <a:pt x="728" y="1078"/>
                  </a:cubicBezTo>
                  <a:cubicBezTo>
                    <a:pt x="769" y="1078"/>
                    <a:pt x="809" y="1066"/>
                    <a:pt x="842" y="1040"/>
                  </a:cubicBezTo>
                  <a:cubicBezTo>
                    <a:pt x="927" y="971"/>
                    <a:pt x="954" y="848"/>
                    <a:pt x="886" y="756"/>
                  </a:cubicBezTo>
                  <a:lnTo>
                    <a:pt x="394" y="84"/>
                  </a:lnTo>
                  <a:cubicBezTo>
                    <a:pt x="355" y="31"/>
                    <a:pt x="289" y="1"/>
                    <a:pt x="2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20" name="Google Shape;2620;p46"/>
          <p:cNvSpPr/>
          <p:nvPr/>
        </p:nvSpPr>
        <p:spPr>
          <a:xfrm>
            <a:off x="6733347" y="4415446"/>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70BA"/>
              </a:solidFill>
            </a:endParaRPr>
          </a:p>
        </p:txBody>
      </p:sp>
      <p:sp>
        <p:nvSpPr>
          <p:cNvPr id="2621" name="Google Shape;2621;p46"/>
          <p:cNvSpPr/>
          <p:nvPr/>
        </p:nvSpPr>
        <p:spPr>
          <a:xfrm>
            <a:off x="4426210" y="3291322"/>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46"/>
          <p:cNvSpPr/>
          <p:nvPr/>
        </p:nvSpPr>
        <p:spPr>
          <a:xfrm>
            <a:off x="2196199" y="4261685"/>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7" name="Picture 26">
            <a:extLst>
              <a:ext uri="{FF2B5EF4-FFF2-40B4-BE49-F238E27FC236}">
                <a16:creationId xmlns:a16="http://schemas.microsoft.com/office/drawing/2014/main" id="{70177C45-7966-ADF0-2C9B-ED2DF08ED5FD}"/>
              </a:ext>
            </a:extLst>
          </p:cNvPr>
          <p:cNvPicPr>
            <a:picLocks noChangeAspect="1"/>
          </p:cNvPicPr>
          <p:nvPr/>
        </p:nvPicPr>
        <p:blipFill>
          <a:blip r:embed="rId3"/>
          <a:stretch>
            <a:fillRect/>
          </a:stretch>
        </p:blipFill>
        <p:spPr>
          <a:xfrm>
            <a:off x="1500080" y="2234146"/>
            <a:ext cx="6494669" cy="871768"/>
          </a:xfrm>
          <a:prstGeom prst="rect">
            <a:avLst/>
          </a:prstGeom>
        </p:spPr>
      </p:pic>
      <p:sp>
        <p:nvSpPr>
          <p:cNvPr id="29" name="TextBox 28">
            <a:extLst>
              <a:ext uri="{FF2B5EF4-FFF2-40B4-BE49-F238E27FC236}">
                <a16:creationId xmlns:a16="http://schemas.microsoft.com/office/drawing/2014/main" id="{5CBF94D4-EE3F-BF77-5A21-263A6922BB1B}"/>
              </a:ext>
            </a:extLst>
          </p:cNvPr>
          <p:cNvSpPr txBox="1"/>
          <p:nvPr/>
        </p:nvSpPr>
        <p:spPr>
          <a:xfrm>
            <a:off x="548640" y="4354948"/>
            <a:ext cx="8339328" cy="307777"/>
          </a:xfrm>
          <a:prstGeom prst="rect">
            <a:avLst/>
          </a:prstGeom>
          <a:noFill/>
        </p:spPr>
        <p:txBody>
          <a:bodyPr wrap="square">
            <a:spAutoFit/>
          </a:bodyPr>
          <a:lstStyle/>
          <a:p>
            <a:pPr algn="ctr"/>
            <a:r>
              <a:rPr kumimoji="0" lang="en-US" altLang="en-US" sz="1400" b="0" i="0" u="none" strike="noStrike" cap="none" normalizeH="0" baseline="0" dirty="0">
                <a:ln>
                  <a:noFill/>
                </a:ln>
                <a:solidFill>
                  <a:schemeClr val="accent4">
                    <a:lumMod val="10000"/>
                  </a:schemeClr>
                </a:solidFill>
                <a:effectLst/>
                <a:latin typeface="Times New Roman" panose="02020603050405020304" pitchFamily="18" charset="0"/>
                <a:cs typeface="Times New Roman" panose="02020603050405020304" pitchFamily="18" charset="0"/>
              </a:rPr>
              <a:t>Fig 6: Checking for duplicate values</a:t>
            </a:r>
            <a:endParaRPr lang="en-IN" dirty="0">
              <a:solidFill>
                <a:schemeClr val="accent4">
                  <a:lumMod val="10000"/>
                </a:schemeClr>
              </a:solidFill>
              <a:latin typeface="Times New Roman" panose="02020603050405020304" pitchFamily="18" charset="0"/>
              <a:cs typeface="Times New Roman" panose="02020603050405020304" pitchFamily="18" charset="0"/>
            </a:endParaRPr>
          </a:p>
        </p:txBody>
      </p:sp>
      <p:grpSp>
        <p:nvGrpSpPr>
          <p:cNvPr id="30" name="Google Shape;2631;p47">
            <a:extLst>
              <a:ext uri="{FF2B5EF4-FFF2-40B4-BE49-F238E27FC236}">
                <a16:creationId xmlns:a16="http://schemas.microsoft.com/office/drawing/2014/main" id="{5375199E-F3CE-F9C5-5508-6AC18F52664D}"/>
              </a:ext>
            </a:extLst>
          </p:cNvPr>
          <p:cNvGrpSpPr/>
          <p:nvPr/>
        </p:nvGrpSpPr>
        <p:grpSpPr>
          <a:xfrm>
            <a:off x="659826" y="2698970"/>
            <a:ext cx="944442" cy="1554000"/>
            <a:chOff x="2332850" y="1508965"/>
            <a:chExt cx="495799" cy="870474"/>
          </a:xfrm>
        </p:grpSpPr>
        <p:sp>
          <p:nvSpPr>
            <p:cNvPr id="31" name="Google Shape;2632;p47">
              <a:extLst>
                <a:ext uri="{FF2B5EF4-FFF2-40B4-BE49-F238E27FC236}">
                  <a16:creationId xmlns:a16="http://schemas.microsoft.com/office/drawing/2014/main" id="{C5C3901F-3564-0FF0-3E44-57C5BEA947F2}"/>
                </a:ext>
              </a:extLst>
            </p:cNvPr>
            <p:cNvSpPr/>
            <p:nvPr/>
          </p:nvSpPr>
          <p:spPr>
            <a:xfrm>
              <a:off x="2347410" y="1709183"/>
              <a:ext cx="467748" cy="569138"/>
            </a:xfrm>
            <a:custGeom>
              <a:avLst/>
              <a:gdLst/>
              <a:ahLst/>
              <a:cxnLst/>
              <a:rect l="l" t="t" r="r" b="b"/>
              <a:pathLst>
                <a:path w="8770" h="10671" extrusionOk="0">
                  <a:moveTo>
                    <a:pt x="4336" y="1"/>
                  </a:moveTo>
                  <a:cubicBezTo>
                    <a:pt x="4096" y="1"/>
                    <a:pt x="3869" y="8"/>
                    <a:pt x="3774" y="23"/>
                  </a:cubicBezTo>
                  <a:cubicBezTo>
                    <a:pt x="3116" y="126"/>
                    <a:pt x="2471" y="296"/>
                    <a:pt x="1881" y="622"/>
                  </a:cubicBezTo>
                  <a:cubicBezTo>
                    <a:pt x="1050" y="1081"/>
                    <a:pt x="456" y="1815"/>
                    <a:pt x="217" y="2738"/>
                  </a:cubicBezTo>
                  <a:cubicBezTo>
                    <a:pt x="95" y="3209"/>
                    <a:pt x="43" y="3707"/>
                    <a:pt x="20" y="4193"/>
                  </a:cubicBezTo>
                  <a:cubicBezTo>
                    <a:pt x="1" y="4646"/>
                    <a:pt x="18" y="5111"/>
                    <a:pt x="119" y="5555"/>
                  </a:cubicBezTo>
                  <a:cubicBezTo>
                    <a:pt x="226" y="6023"/>
                    <a:pt x="438" y="6457"/>
                    <a:pt x="759" y="6815"/>
                  </a:cubicBezTo>
                  <a:cubicBezTo>
                    <a:pt x="1053" y="7143"/>
                    <a:pt x="1424" y="7390"/>
                    <a:pt x="1768" y="7662"/>
                  </a:cubicBezTo>
                  <a:cubicBezTo>
                    <a:pt x="2542" y="8276"/>
                    <a:pt x="3029" y="9149"/>
                    <a:pt x="3040" y="10149"/>
                  </a:cubicBezTo>
                  <a:cubicBezTo>
                    <a:pt x="3040" y="10202"/>
                    <a:pt x="3052" y="10250"/>
                    <a:pt x="3070" y="10290"/>
                  </a:cubicBezTo>
                  <a:cubicBezTo>
                    <a:pt x="3070" y="10294"/>
                    <a:pt x="3068" y="10298"/>
                    <a:pt x="3068" y="10301"/>
                  </a:cubicBezTo>
                  <a:cubicBezTo>
                    <a:pt x="3072" y="10391"/>
                    <a:pt x="3102" y="10487"/>
                    <a:pt x="3171" y="10551"/>
                  </a:cubicBezTo>
                  <a:cubicBezTo>
                    <a:pt x="3234" y="10611"/>
                    <a:pt x="3321" y="10657"/>
                    <a:pt x="3409" y="10657"/>
                  </a:cubicBezTo>
                  <a:cubicBezTo>
                    <a:pt x="3413" y="10657"/>
                    <a:pt x="3416" y="10657"/>
                    <a:pt x="3419" y="10657"/>
                  </a:cubicBezTo>
                  <a:cubicBezTo>
                    <a:pt x="3726" y="10638"/>
                    <a:pt x="4030" y="10618"/>
                    <a:pt x="4335" y="10601"/>
                  </a:cubicBezTo>
                  <a:cubicBezTo>
                    <a:pt x="4339" y="10601"/>
                    <a:pt x="4342" y="10601"/>
                    <a:pt x="4346" y="10599"/>
                  </a:cubicBezTo>
                  <a:cubicBezTo>
                    <a:pt x="4348" y="10601"/>
                    <a:pt x="4353" y="10601"/>
                    <a:pt x="4355" y="10601"/>
                  </a:cubicBezTo>
                  <a:cubicBezTo>
                    <a:pt x="4661" y="10622"/>
                    <a:pt x="4964" y="10647"/>
                    <a:pt x="5269" y="10670"/>
                  </a:cubicBezTo>
                  <a:cubicBezTo>
                    <a:pt x="5274" y="10670"/>
                    <a:pt x="5279" y="10670"/>
                    <a:pt x="5284" y="10670"/>
                  </a:cubicBezTo>
                  <a:cubicBezTo>
                    <a:pt x="5372" y="10670"/>
                    <a:pt x="5457" y="10624"/>
                    <a:pt x="5521" y="10567"/>
                  </a:cubicBezTo>
                  <a:cubicBezTo>
                    <a:pt x="5590" y="10505"/>
                    <a:pt x="5622" y="10407"/>
                    <a:pt x="5625" y="10317"/>
                  </a:cubicBezTo>
                  <a:cubicBezTo>
                    <a:pt x="5627" y="10315"/>
                    <a:pt x="5625" y="10310"/>
                    <a:pt x="5625" y="10308"/>
                  </a:cubicBezTo>
                  <a:cubicBezTo>
                    <a:pt x="5645" y="10267"/>
                    <a:pt x="5655" y="10220"/>
                    <a:pt x="5655" y="10166"/>
                  </a:cubicBezTo>
                  <a:cubicBezTo>
                    <a:pt x="5682" y="9167"/>
                    <a:pt x="6180" y="8300"/>
                    <a:pt x="6962" y="7696"/>
                  </a:cubicBezTo>
                  <a:cubicBezTo>
                    <a:pt x="7309" y="7428"/>
                    <a:pt x="7683" y="7187"/>
                    <a:pt x="7980" y="6863"/>
                  </a:cubicBezTo>
                  <a:cubicBezTo>
                    <a:pt x="8308" y="6511"/>
                    <a:pt x="8526" y="6078"/>
                    <a:pt x="8640" y="5612"/>
                  </a:cubicBezTo>
                  <a:cubicBezTo>
                    <a:pt x="8746" y="5169"/>
                    <a:pt x="8769" y="4705"/>
                    <a:pt x="8755" y="4251"/>
                  </a:cubicBezTo>
                  <a:cubicBezTo>
                    <a:pt x="8739" y="3766"/>
                    <a:pt x="8696" y="3268"/>
                    <a:pt x="8579" y="2794"/>
                  </a:cubicBezTo>
                  <a:cubicBezTo>
                    <a:pt x="8353" y="1866"/>
                    <a:pt x="7768" y="1127"/>
                    <a:pt x="6942" y="656"/>
                  </a:cubicBezTo>
                  <a:cubicBezTo>
                    <a:pt x="6357" y="322"/>
                    <a:pt x="5714" y="143"/>
                    <a:pt x="5057" y="32"/>
                  </a:cubicBezTo>
                  <a:cubicBezTo>
                    <a:pt x="4941" y="11"/>
                    <a:pt x="4629" y="1"/>
                    <a:pt x="433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633;p47">
              <a:extLst>
                <a:ext uri="{FF2B5EF4-FFF2-40B4-BE49-F238E27FC236}">
                  <a16:creationId xmlns:a16="http://schemas.microsoft.com/office/drawing/2014/main" id="{427CF140-EEE1-54BC-D22E-B94E5233EC5C}"/>
                </a:ext>
              </a:extLst>
            </p:cNvPr>
            <p:cNvSpPr/>
            <p:nvPr/>
          </p:nvSpPr>
          <p:spPr>
            <a:xfrm>
              <a:off x="2516587" y="2272290"/>
              <a:ext cx="132964" cy="96323"/>
            </a:xfrm>
            <a:custGeom>
              <a:avLst/>
              <a:gdLst/>
              <a:ahLst/>
              <a:cxnLst/>
              <a:rect l="l" t="t" r="r" b="b"/>
              <a:pathLst>
                <a:path w="2493" h="1806" extrusionOk="0">
                  <a:moveTo>
                    <a:pt x="454" y="0"/>
                  </a:moveTo>
                  <a:cubicBezTo>
                    <a:pt x="244" y="0"/>
                    <a:pt x="1" y="191"/>
                    <a:pt x="26" y="422"/>
                  </a:cubicBezTo>
                  <a:cubicBezTo>
                    <a:pt x="31" y="459"/>
                    <a:pt x="36" y="496"/>
                    <a:pt x="42" y="535"/>
                  </a:cubicBezTo>
                  <a:cubicBezTo>
                    <a:pt x="19" y="604"/>
                    <a:pt x="15" y="684"/>
                    <a:pt x="42" y="774"/>
                  </a:cubicBezTo>
                  <a:cubicBezTo>
                    <a:pt x="82" y="918"/>
                    <a:pt x="144" y="1051"/>
                    <a:pt x="222" y="1173"/>
                  </a:cubicBezTo>
                  <a:cubicBezTo>
                    <a:pt x="380" y="1512"/>
                    <a:pt x="641" y="1777"/>
                    <a:pt x="1059" y="1802"/>
                  </a:cubicBezTo>
                  <a:cubicBezTo>
                    <a:pt x="1080" y="1803"/>
                    <a:pt x="1101" y="1804"/>
                    <a:pt x="1122" y="1804"/>
                  </a:cubicBezTo>
                  <a:cubicBezTo>
                    <a:pt x="1160" y="1804"/>
                    <a:pt x="1198" y="1802"/>
                    <a:pt x="1236" y="1799"/>
                  </a:cubicBezTo>
                  <a:cubicBezTo>
                    <a:pt x="1278" y="1803"/>
                    <a:pt x="1320" y="1805"/>
                    <a:pt x="1363" y="1805"/>
                  </a:cubicBezTo>
                  <a:cubicBezTo>
                    <a:pt x="1380" y="1805"/>
                    <a:pt x="1396" y="1805"/>
                    <a:pt x="1413" y="1804"/>
                  </a:cubicBezTo>
                  <a:cubicBezTo>
                    <a:pt x="1831" y="1786"/>
                    <a:pt x="2095" y="1522"/>
                    <a:pt x="2257" y="1186"/>
                  </a:cubicBezTo>
                  <a:cubicBezTo>
                    <a:pt x="2338" y="1065"/>
                    <a:pt x="2402" y="932"/>
                    <a:pt x="2445" y="790"/>
                  </a:cubicBezTo>
                  <a:cubicBezTo>
                    <a:pt x="2471" y="702"/>
                    <a:pt x="2469" y="620"/>
                    <a:pt x="2448" y="551"/>
                  </a:cubicBezTo>
                  <a:cubicBezTo>
                    <a:pt x="2453" y="514"/>
                    <a:pt x="2459" y="475"/>
                    <a:pt x="2464" y="438"/>
                  </a:cubicBezTo>
                  <a:cubicBezTo>
                    <a:pt x="2492" y="207"/>
                    <a:pt x="2253" y="14"/>
                    <a:pt x="2042" y="11"/>
                  </a:cubicBezTo>
                  <a:cubicBezTo>
                    <a:pt x="2039" y="11"/>
                    <a:pt x="2036" y="11"/>
                    <a:pt x="2033" y="11"/>
                  </a:cubicBezTo>
                  <a:cubicBezTo>
                    <a:pt x="1961" y="11"/>
                    <a:pt x="1900" y="30"/>
                    <a:pt x="1846" y="58"/>
                  </a:cubicBezTo>
                  <a:cubicBezTo>
                    <a:pt x="1804" y="44"/>
                    <a:pt x="1761" y="37"/>
                    <a:pt x="1717" y="37"/>
                  </a:cubicBezTo>
                  <a:cubicBezTo>
                    <a:pt x="1623" y="37"/>
                    <a:pt x="1525" y="73"/>
                    <a:pt x="1438" y="160"/>
                  </a:cubicBezTo>
                  <a:cubicBezTo>
                    <a:pt x="1383" y="216"/>
                    <a:pt x="1316" y="262"/>
                    <a:pt x="1247" y="296"/>
                  </a:cubicBezTo>
                  <a:cubicBezTo>
                    <a:pt x="1176" y="262"/>
                    <a:pt x="1110" y="214"/>
                    <a:pt x="1055" y="158"/>
                  </a:cubicBezTo>
                  <a:cubicBezTo>
                    <a:pt x="967" y="67"/>
                    <a:pt x="868" y="30"/>
                    <a:pt x="772" y="30"/>
                  </a:cubicBezTo>
                  <a:cubicBezTo>
                    <a:pt x="730" y="30"/>
                    <a:pt x="689" y="37"/>
                    <a:pt x="649" y="50"/>
                  </a:cubicBezTo>
                  <a:cubicBezTo>
                    <a:pt x="594" y="20"/>
                    <a:pt x="529" y="0"/>
                    <a:pt x="4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634;p47">
              <a:extLst>
                <a:ext uri="{FF2B5EF4-FFF2-40B4-BE49-F238E27FC236}">
                  <a16:creationId xmlns:a16="http://schemas.microsoft.com/office/drawing/2014/main" id="{A113F1AD-DDBF-880A-6A94-ED3A4807B2EB}"/>
                </a:ext>
              </a:extLst>
            </p:cNvPr>
            <p:cNvSpPr/>
            <p:nvPr/>
          </p:nvSpPr>
          <p:spPr>
            <a:xfrm>
              <a:off x="2540908" y="1888227"/>
              <a:ext cx="89816" cy="406413"/>
            </a:xfrm>
            <a:custGeom>
              <a:avLst/>
              <a:gdLst/>
              <a:ahLst/>
              <a:cxnLst/>
              <a:rect l="l" t="t" r="r" b="b"/>
              <a:pathLst>
                <a:path w="1684" h="7620" extrusionOk="0">
                  <a:moveTo>
                    <a:pt x="1044" y="288"/>
                  </a:moveTo>
                  <a:cubicBezTo>
                    <a:pt x="1141" y="288"/>
                    <a:pt x="1232" y="333"/>
                    <a:pt x="1290" y="439"/>
                  </a:cubicBezTo>
                  <a:cubicBezTo>
                    <a:pt x="1413" y="664"/>
                    <a:pt x="1296" y="926"/>
                    <a:pt x="1186" y="1128"/>
                  </a:cubicBezTo>
                  <a:cubicBezTo>
                    <a:pt x="1053" y="1369"/>
                    <a:pt x="902" y="1598"/>
                    <a:pt x="753" y="1828"/>
                  </a:cubicBezTo>
                  <a:cubicBezTo>
                    <a:pt x="737" y="1810"/>
                    <a:pt x="723" y="1794"/>
                    <a:pt x="707" y="1777"/>
                  </a:cubicBezTo>
                  <a:cubicBezTo>
                    <a:pt x="535" y="1576"/>
                    <a:pt x="482" y="1381"/>
                    <a:pt x="512" y="1117"/>
                  </a:cubicBezTo>
                  <a:cubicBezTo>
                    <a:pt x="539" y="873"/>
                    <a:pt x="587" y="563"/>
                    <a:pt x="783" y="393"/>
                  </a:cubicBezTo>
                  <a:cubicBezTo>
                    <a:pt x="859" y="327"/>
                    <a:pt x="954" y="288"/>
                    <a:pt x="1044" y="288"/>
                  </a:cubicBezTo>
                  <a:close/>
                  <a:moveTo>
                    <a:pt x="1046" y="0"/>
                  </a:moveTo>
                  <a:cubicBezTo>
                    <a:pt x="593" y="0"/>
                    <a:pt x="347" y="446"/>
                    <a:pt x="270" y="841"/>
                  </a:cubicBezTo>
                  <a:cubicBezTo>
                    <a:pt x="224" y="1084"/>
                    <a:pt x="185" y="1350"/>
                    <a:pt x="266" y="1589"/>
                  </a:cubicBezTo>
                  <a:cubicBezTo>
                    <a:pt x="330" y="1780"/>
                    <a:pt x="463" y="1929"/>
                    <a:pt x="597" y="2074"/>
                  </a:cubicBezTo>
                  <a:cubicBezTo>
                    <a:pt x="542" y="2163"/>
                    <a:pt x="489" y="2252"/>
                    <a:pt x="440" y="2344"/>
                  </a:cubicBezTo>
                  <a:cubicBezTo>
                    <a:pt x="209" y="2767"/>
                    <a:pt x="75" y="3210"/>
                    <a:pt x="41" y="3694"/>
                  </a:cubicBezTo>
                  <a:cubicBezTo>
                    <a:pt x="0" y="4302"/>
                    <a:pt x="41" y="4922"/>
                    <a:pt x="52" y="5532"/>
                  </a:cubicBezTo>
                  <a:cubicBezTo>
                    <a:pt x="60" y="6115"/>
                    <a:pt x="37" y="6714"/>
                    <a:pt x="188" y="7281"/>
                  </a:cubicBezTo>
                  <a:cubicBezTo>
                    <a:pt x="207" y="7351"/>
                    <a:pt x="262" y="7382"/>
                    <a:pt x="319" y="7382"/>
                  </a:cubicBezTo>
                  <a:cubicBezTo>
                    <a:pt x="403" y="7382"/>
                    <a:pt x="490" y="7313"/>
                    <a:pt x="463" y="7208"/>
                  </a:cubicBezTo>
                  <a:cubicBezTo>
                    <a:pt x="310" y="6643"/>
                    <a:pt x="342" y="6042"/>
                    <a:pt x="333" y="5464"/>
                  </a:cubicBezTo>
                  <a:cubicBezTo>
                    <a:pt x="323" y="4887"/>
                    <a:pt x="287" y="4304"/>
                    <a:pt x="323" y="3728"/>
                  </a:cubicBezTo>
                  <a:cubicBezTo>
                    <a:pt x="355" y="3203"/>
                    <a:pt x="530" y="2748"/>
                    <a:pt x="791" y="2303"/>
                  </a:cubicBezTo>
                  <a:cubicBezTo>
                    <a:pt x="1044" y="2654"/>
                    <a:pt x="1145" y="3076"/>
                    <a:pt x="1182" y="3513"/>
                  </a:cubicBezTo>
                  <a:cubicBezTo>
                    <a:pt x="1294" y="4816"/>
                    <a:pt x="1166" y="6163"/>
                    <a:pt x="911" y="7440"/>
                  </a:cubicBezTo>
                  <a:cubicBezTo>
                    <a:pt x="890" y="7548"/>
                    <a:pt x="980" y="7620"/>
                    <a:pt x="1063" y="7620"/>
                  </a:cubicBezTo>
                  <a:cubicBezTo>
                    <a:pt x="1117" y="7620"/>
                    <a:pt x="1168" y="7589"/>
                    <a:pt x="1182" y="7518"/>
                  </a:cubicBezTo>
                  <a:cubicBezTo>
                    <a:pt x="1395" y="6457"/>
                    <a:pt x="1503" y="5378"/>
                    <a:pt x="1496" y="4295"/>
                  </a:cubicBezTo>
                  <a:cubicBezTo>
                    <a:pt x="1492" y="3825"/>
                    <a:pt x="1483" y="3341"/>
                    <a:pt x="1368" y="2882"/>
                  </a:cubicBezTo>
                  <a:cubicBezTo>
                    <a:pt x="1319" y="2691"/>
                    <a:pt x="1248" y="2501"/>
                    <a:pt x="1152" y="2328"/>
                  </a:cubicBezTo>
                  <a:cubicBezTo>
                    <a:pt x="1094" y="2225"/>
                    <a:pt x="1024" y="2135"/>
                    <a:pt x="948" y="2048"/>
                  </a:cubicBezTo>
                  <a:cubicBezTo>
                    <a:pt x="1195" y="1679"/>
                    <a:pt x="1494" y="1298"/>
                    <a:pt x="1595" y="875"/>
                  </a:cubicBezTo>
                  <a:cubicBezTo>
                    <a:pt x="1684" y="506"/>
                    <a:pt x="1519" y="26"/>
                    <a:pt x="1083" y="1"/>
                  </a:cubicBezTo>
                  <a:cubicBezTo>
                    <a:pt x="1071" y="0"/>
                    <a:pt x="1058" y="0"/>
                    <a:pt x="10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635;p47">
              <a:extLst>
                <a:ext uri="{FF2B5EF4-FFF2-40B4-BE49-F238E27FC236}">
                  <a16:creationId xmlns:a16="http://schemas.microsoft.com/office/drawing/2014/main" id="{35EF74E3-C073-6372-BBA4-CFCEF234670D}"/>
                </a:ext>
              </a:extLst>
            </p:cNvPr>
            <p:cNvSpPr/>
            <p:nvPr/>
          </p:nvSpPr>
          <p:spPr>
            <a:xfrm>
              <a:off x="2485120" y="2193675"/>
              <a:ext cx="205233" cy="132004"/>
            </a:xfrm>
            <a:custGeom>
              <a:avLst/>
              <a:gdLst/>
              <a:ahLst/>
              <a:cxnLst/>
              <a:rect l="l" t="t" r="r" b="b"/>
              <a:pathLst>
                <a:path w="3848" h="2475" extrusionOk="0">
                  <a:moveTo>
                    <a:pt x="2832" y="0"/>
                  </a:moveTo>
                  <a:cubicBezTo>
                    <a:pt x="2601" y="0"/>
                    <a:pt x="2367" y="24"/>
                    <a:pt x="2189" y="24"/>
                  </a:cubicBezTo>
                  <a:cubicBezTo>
                    <a:pt x="1946" y="24"/>
                    <a:pt x="1702" y="22"/>
                    <a:pt x="1459" y="22"/>
                  </a:cubicBezTo>
                  <a:cubicBezTo>
                    <a:pt x="1144" y="22"/>
                    <a:pt x="830" y="25"/>
                    <a:pt x="516" y="37"/>
                  </a:cubicBezTo>
                  <a:cubicBezTo>
                    <a:pt x="190" y="51"/>
                    <a:pt x="38" y="327"/>
                    <a:pt x="59" y="577"/>
                  </a:cubicBezTo>
                  <a:cubicBezTo>
                    <a:pt x="59" y="588"/>
                    <a:pt x="59" y="597"/>
                    <a:pt x="61" y="606"/>
                  </a:cubicBezTo>
                  <a:cubicBezTo>
                    <a:pt x="57" y="643"/>
                    <a:pt x="54" y="678"/>
                    <a:pt x="49" y="716"/>
                  </a:cubicBezTo>
                  <a:cubicBezTo>
                    <a:pt x="20" y="999"/>
                    <a:pt x="1" y="1281"/>
                    <a:pt x="38" y="1525"/>
                  </a:cubicBezTo>
                  <a:cubicBezTo>
                    <a:pt x="40" y="1587"/>
                    <a:pt x="43" y="1646"/>
                    <a:pt x="52" y="1704"/>
                  </a:cubicBezTo>
                  <a:cubicBezTo>
                    <a:pt x="57" y="1754"/>
                    <a:pt x="64" y="1802"/>
                    <a:pt x="75" y="1850"/>
                  </a:cubicBezTo>
                  <a:cubicBezTo>
                    <a:pt x="82" y="1883"/>
                    <a:pt x="91" y="1915"/>
                    <a:pt x="100" y="1947"/>
                  </a:cubicBezTo>
                  <a:cubicBezTo>
                    <a:pt x="155" y="2126"/>
                    <a:pt x="318" y="2282"/>
                    <a:pt x="511" y="2296"/>
                  </a:cubicBezTo>
                  <a:cubicBezTo>
                    <a:pt x="546" y="2309"/>
                    <a:pt x="585" y="2323"/>
                    <a:pt x="628" y="2330"/>
                  </a:cubicBezTo>
                  <a:cubicBezTo>
                    <a:pt x="1155" y="2414"/>
                    <a:pt x="1683" y="2474"/>
                    <a:pt x="2216" y="2474"/>
                  </a:cubicBezTo>
                  <a:cubicBezTo>
                    <a:pt x="2246" y="2474"/>
                    <a:pt x="2275" y="2474"/>
                    <a:pt x="2304" y="2473"/>
                  </a:cubicBezTo>
                  <a:cubicBezTo>
                    <a:pt x="2335" y="2473"/>
                    <a:pt x="2366" y="2473"/>
                    <a:pt x="2397" y="2473"/>
                  </a:cubicBezTo>
                  <a:cubicBezTo>
                    <a:pt x="2446" y="2473"/>
                    <a:pt x="2496" y="2473"/>
                    <a:pt x="2546" y="2473"/>
                  </a:cubicBezTo>
                  <a:cubicBezTo>
                    <a:pt x="2872" y="2473"/>
                    <a:pt x="3230" y="2461"/>
                    <a:pt x="3479" y="2271"/>
                  </a:cubicBezTo>
                  <a:cubicBezTo>
                    <a:pt x="3582" y="2192"/>
                    <a:pt x="3664" y="2069"/>
                    <a:pt x="3722" y="1919"/>
                  </a:cubicBezTo>
                  <a:cubicBezTo>
                    <a:pt x="3742" y="1869"/>
                    <a:pt x="3759" y="1818"/>
                    <a:pt x="3773" y="1765"/>
                  </a:cubicBezTo>
                  <a:cubicBezTo>
                    <a:pt x="3816" y="1612"/>
                    <a:pt x="3835" y="1442"/>
                    <a:pt x="3835" y="1272"/>
                  </a:cubicBezTo>
                  <a:cubicBezTo>
                    <a:pt x="3848" y="1107"/>
                    <a:pt x="3841" y="939"/>
                    <a:pt x="3814" y="779"/>
                  </a:cubicBezTo>
                  <a:cubicBezTo>
                    <a:pt x="3807" y="737"/>
                    <a:pt x="3800" y="694"/>
                    <a:pt x="3789" y="654"/>
                  </a:cubicBezTo>
                  <a:cubicBezTo>
                    <a:pt x="3729" y="423"/>
                    <a:pt x="3621" y="228"/>
                    <a:pt x="3460" y="127"/>
                  </a:cubicBezTo>
                  <a:cubicBezTo>
                    <a:pt x="3298" y="25"/>
                    <a:pt x="3067" y="0"/>
                    <a:pt x="28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636;p47">
              <a:extLst>
                <a:ext uri="{FF2B5EF4-FFF2-40B4-BE49-F238E27FC236}">
                  <a16:creationId xmlns:a16="http://schemas.microsoft.com/office/drawing/2014/main" id="{35C037C0-638C-2B5F-B7A6-B9D594AA4ABC}"/>
                </a:ext>
              </a:extLst>
            </p:cNvPr>
            <p:cNvSpPr/>
            <p:nvPr/>
          </p:nvSpPr>
          <p:spPr>
            <a:xfrm>
              <a:off x="2485120" y="2231222"/>
              <a:ext cx="205233" cy="56588"/>
            </a:xfrm>
            <a:custGeom>
              <a:avLst/>
              <a:gdLst/>
              <a:ahLst/>
              <a:cxnLst/>
              <a:rect l="l" t="t" r="r" b="b"/>
              <a:pathLst>
                <a:path w="3848" h="1061" extrusionOk="0">
                  <a:moveTo>
                    <a:pt x="1008" y="0"/>
                  </a:moveTo>
                  <a:cubicBezTo>
                    <a:pt x="688" y="0"/>
                    <a:pt x="368" y="4"/>
                    <a:pt x="49" y="12"/>
                  </a:cubicBezTo>
                  <a:cubicBezTo>
                    <a:pt x="20" y="295"/>
                    <a:pt x="1" y="577"/>
                    <a:pt x="38" y="821"/>
                  </a:cubicBezTo>
                  <a:cubicBezTo>
                    <a:pt x="40" y="883"/>
                    <a:pt x="43" y="942"/>
                    <a:pt x="52" y="1000"/>
                  </a:cubicBezTo>
                  <a:cubicBezTo>
                    <a:pt x="414" y="988"/>
                    <a:pt x="777" y="983"/>
                    <a:pt x="1141" y="983"/>
                  </a:cubicBezTo>
                  <a:cubicBezTo>
                    <a:pt x="2017" y="983"/>
                    <a:pt x="2898" y="1014"/>
                    <a:pt x="3773" y="1061"/>
                  </a:cubicBezTo>
                  <a:cubicBezTo>
                    <a:pt x="3816" y="908"/>
                    <a:pt x="3835" y="738"/>
                    <a:pt x="3835" y="568"/>
                  </a:cubicBezTo>
                  <a:cubicBezTo>
                    <a:pt x="3848" y="403"/>
                    <a:pt x="3841" y="235"/>
                    <a:pt x="3814" y="75"/>
                  </a:cubicBezTo>
                  <a:cubicBezTo>
                    <a:pt x="2878" y="30"/>
                    <a:pt x="1942" y="0"/>
                    <a:pt x="10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637;p47">
              <a:extLst>
                <a:ext uri="{FF2B5EF4-FFF2-40B4-BE49-F238E27FC236}">
                  <a16:creationId xmlns:a16="http://schemas.microsoft.com/office/drawing/2014/main" id="{11D46BC2-B50C-C491-3E39-0758250CC24C}"/>
                </a:ext>
              </a:extLst>
            </p:cNvPr>
            <p:cNvSpPr/>
            <p:nvPr/>
          </p:nvSpPr>
          <p:spPr>
            <a:xfrm>
              <a:off x="2697711" y="1935802"/>
              <a:ext cx="130937" cy="210247"/>
            </a:xfrm>
            <a:custGeom>
              <a:avLst/>
              <a:gdLst/>
              <a:ahLst/>
              <a:cxnLst/>
              <a:rect l="l" t="t" r="r" b="b"/>
              <a:pathLst>
                <a:path w="2455" h="3942" extrusionOk="0">
                  <a:moveTo>
                    <a:pt x="2139" y="0"/>
                  </a:moveTo>
                  <a:cubicBezTo>
                    <a:pt x="2119" y="0"/>
                    <a:pt x="2099" y="2"/>
                    <a:pt x="2081" y="7"/>
                  </a:cubicBezTo>
                  <a:cubicBezTo>
                    <a:pt x="1946" y="43"/>
                    <a:pt x="1886" y="176"/>
                    <a:pt x="1910" y="305"/>
                  </a:cubicBezTo>
                  <a:cubicBezTo>
                    <a:pt x="1974" y="663"/>
                    <a:pt x="1884" y="1025"/>
                    <a:pt x="1765" y="1363"/>
                  </a:cubicBezTo>
                  <a:cubicBezTo>
                    <a:pt x="1655" y="1680"/>
                    <a:pt x="1537" y="2035"/>
                    <a:pt x="1333" y="2306"/>
                  </a:cubicBezTo>
                  <a:cubicBezTo>
                    <a:pt x="977" y="2783"/>
                    <a:pt x="413" y="3050"/>
                    <a:pt x="110" y="3576"/>
                  </a:cubicBezTo>
                  <a:cubicBezTo>
                    <a:pt x="0" y="3765"/>
                    <a:pt x="169" y="3942"/>
                    <a:pt x="334" y="3942"/>
                  </a:cubicBezTo>
                  <a:cubicBezTo>
                    <a:pt x="407" y="3942"/>
                    <a:pt x="479" y="3907"/>
                    <a:pt x="526" y="3825"/>
                  </a:cubicBezTo>
                  <a:cubicBezTo>
                    <a:pt x="844" y="3277"/>
                    <a:pt x="1473" y="3004"/>
                    <a:pt x="1811" y="2467"/>
                  </a:cubicBezTo>
                  <a:cubicBezTo>
                    <a:pt x="1910" y="2309"/>
                    <a:pt x="1980" y="2134"/>
                    <a:pt x="2050" y="1962"/>
                  </a:cubicBezTo>
                  <a:cubicBezTo>
                    <a:pt x="2127" y="1780"/>
                    <a:pt x="2201" y="1597"/>
                    <a:pt x="2263" y="1409"/>
                  </a:cubicBezTo>
                  <a:cubicBezTo>
                    <a:pt x="2394" y="1009"/>
                    <a:pt x="2454" y="596"/>
                    <a:pt x="2378" y="179"/>
                  </a:cubicBezTo>
                  <a:cubicBezTo>
                    <a:pt x="2359" y="70"/>
                    <a:pt x="2246" y="0"/>
                    <a:pt x="21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638;p47">
              <a:extLst>
                <a:ext uri="{FF2B5EF4-FFF2-40B4-BE49-F238E27FC236}">
                  <a16:creationId xmlns:a16="http://schemas.microsoft.com/office/drawing/2014/main" id="{6C7D4327-0A73-16CB-D6FD-D0BBD27BF903}"/>
                </a:ext>
              </a:extLst>
            </p:cNvPr>
            <p:cNvSpPr/>
            <p:nvPr/>
          </p:nvSpPr>
          <p:spPr>
            <a:xfrm>
              <a:off x="2727099" y="1748437"/>
              <a:ext cx="93710" cy="106563"/>
            </a:xfrm>
            <a:custGeom>
              <a:avLst/>
              <a:gdLst/>
              <a:ahLst/>
              <a:cxnLst/>
              <a:rect l="l" t="t" r="r" b="b"/>
              <a:pathLst>
                <a:path w="1757" h="1998" extrusionOk="0">
                  <a:moveTo>
                    <a:pt x="277" y="0"/>
                  </a:moveTo>
                  <a:cubicBezTo>
                    <a:pt x="192" y="0"/>
                    <a:pt x="104" y="44"/>
                    <a:pt x="64" y="120"/>
                  </a:cubicBezTo>
                  <a:cubicBezTo>
                    <a:pt x="0" y="239"/>
                    <a:pt x="36" y="377"/>
                    <a:pt x="149" y="451"/>
                  </a:cubicBezTo>
                  <a:cubicBezTo>
                    <a:pt x="213" y="494"/>
                    <a:pt x="277" y="538"/>
                    <a:pt x="339" y="586"/>
                  </a:cubicBezTo>
                  <a:cubicBezTo>
                    <a:pt x="344" y="591"/>
                    <a:pt x="353" y="598"/>
                    <a:pt x="358" y="602"/>
                  </a:cubicBezTo>
                  <a:cubicBezTo>
                    <a:pt x="372" y="614"/>
                    <a:pt x="388" y="627"/>
                    <a:pt x="403" y="639"/>
                  </a:cubicBezTo>
                  <a:cubicBezTo>
                    <a:pt x="433" y="666"/>
                    <a:pt x="463" y="690"/>
                    <a:pt x="493" y="719"/>
                  </a:cubicBezTo>
                  <a:cubicBezTo>
                    <a:pt x="608" y="825"/>
                    <a:pt x="716" y="940"/>
                    <a:pt x="815" y="1063"/>
                  </a:cubicBezTo>
                  <a:cubicBezTo>
                    <a:pt x="822" y="1071"/>
                    <a:pt x="830" y="1082"/>
                    <a:pt x="837" y="1091"/>
                  </a:cubicBezTo>
                  <a:cubicBezTo>
                    <a:pt x="836" y="1091"/>
                    <a:pt x="836" y="1090"/>
                    <a:pt x="836" y="1090"/>
                  </a:cubicBezTo>
                  <a:lnTo>
                    <a:pt x="836" y="1090"/>
                  </a:lnTo>
                  <a:cubicBezTo>
                    <a:pt x="837" y="1090"/>
                    <a:pt x="863" y="1126"/>
                    <a:pt x="863" y="1126"/>
                  </a:cubicBezTo>
                  <a:cubicBezTo>
                    <a:pt x="886" y="1158"/>
                    <a:pt x="909" y="1190"/>
                    <a:pt x="932" y="1224"/>
                  </a:cubicBezTo>
                  <a:cubicBezTo>
                    <a:pt x="973" y="1286"/>
                    <a:pt x="1012" y="1350"/>
                    <a:pt x="1049" y="1413"/>
                  </a:cubicBezTo>
                  <a:cubicBezTo>
                    <a:pt x="1088" y="1483"/>
                    <a:pt x="1126" y="1552"/>
                    <a:pt x="1159" y="1624"/>
                  </a:cubicBezTo>
                  <a:cubicBezTo>
                    <a:pt x="1177" y="1660"/>
                    <a:pt x="1193" y="1695"/>
                    <a:pt x="1207" y="1732"/>
                  </a:cubicBezTo>
                  <a:cubicBezTo>
                    <a:pt x="1209" y="1736"/>
                    <a:pt x="1211" y="1738"/>
                    <a:pt x="1211" y="1738"/>
                  </a:cubicBezTo>
                  <a:cubicBezTo>
                    <a:pt x="1212" y="1741"/>
                    <a:pt x="1212" y="1745"/>
                    <a:pt x="1216" y="1750"/>
                  </a:cubicBezTo>
                  <a:cubicBezTo>
                    <a:pt x="1223" y="1771"/>
                    <a:pt x="1232" y="1794"/>
                    <a:pt x="1241" y="1816"/>
                  </a:cubicBezTo>
                  <a:cubicBezTo>
                    <a:pt x="1278" y="1915"/>
                    <a:pt x="1368" y="1998"/>
                    <a:pt x="1474" y="1998"/>
                  </a:cubicBezTo>
                  <a:cubicBezTo>
                    <a:pt x="1495" y="1998"/>
                    <a:pt x="1516" y="1995"/>
                    <a:pt x="1538" y="1988"/>
                  </a:cubicBezTo>
                  <a:cubicBezTo>
                    <a:pt x="1654" y="1952"/>
                    <a:pt x="1756" y="1817"/>
                    <a:pt x="1710" y="1690"/>
                  </a:cubicBezTo>
                  <a:cubicBezTo>
                    <a:pt x="1459" y="1011"/>
                    <a:pt x="1003" y="432"/>
                    <a:pt x="397" y="35"/>
                  </a:cubicBezTo>
                  <a:cubicBezTo>
                    <a:pt x="362" y="11"/>
                    <a:pt x="320" y="0"/>
                    <a:pt x="2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639;p47">
              <a:extLst>
                <a:ext uri="{FF2B5EF4-FFF2-40B4-BE49-F238E27FC236}">
                  <a16:creationId xmlns:a16="http://schemas.microsoft.com/office/drawing/2014/main" id="{C11912F6-D71B-7BB9-EAAE-D39A4B42AFA2}"/>
                </a:ext>
              </a:extLst>
            </p:cNvPr>
            <p:cNvSpPr/>
            <p:nvPr/>
          </p:nvSpPr>
          <p:spPr>
            <a:xfrm>
              <a:off x="2332850" y="1917775"/>
              <a:ext cx="90936" cy="185819"/>
            </a:xfrm>
            <a:custGeom>
              <a:avLst/>
              <a:gdLst/>
              <a:ahLst/>
              <a:cxnLst/>
              <a:rect l="l" t="t" r="r" b="b"/>
              <a:pathLst>
                <a:path w="1705" h="3484" extrusionOk="0">
                  <a:moveTo>
                    <a:pt x="238" y="1"/>
                  </a:moveTo>
                  <a:cubicBezTo>
                    <a:pt x="118" y="1"/>
                    <a:pt x="1" y="78"/>
                    <a:pt x="6" y="234"/>
                  </a:cubicBezTo>
                  <a:cubicBezTo>
                    <a:pt x="49" y="1400"/>
                    <a:pt x="167" y="2741"/>
                    <a:pt x="1238" y="3443"/>
                  </a:cubicBezTo>
                  <a:cubicBezTo>
                    <a:pt x="1281" y="3471"/>
                    <a:pt x="1324" y="3484"/>
                    <a:pt x="1364" y="3484"/>
                  </a:cubicBezTo>
                  <a:cubicBezTo>
                    <a:pt x="1568" y="3484"/>
                    <a:pt x="1705" y="3168"/>
                    <a:pt x="1486" y="3025"/>
                  </a:cubicBezTo>
                  <a:cubicBezTo>
                    <a:pt x="580" y="2431"/>
                    <a:pt x="527" y="1208"/>
                    <a:pt x="492" y="237"/>
                  </a:cubicBezTo>
                  <a:cubicBezTo>
                    <a:pt x="486" y="80"/>
                    <a:pt x="361" y="1"/>
                    <a:pt x="2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640;p47">
              <a:extLst>
                <a:ext uri="{FF2B5EF4-FFF2-40B4-BE49-F238E27FC236}">
                  <a16:creationId xmlns:a16="http://schemas.microsoft.com/office/drawing/2014/main" id="{6ACE5FB9-A7C3-FF3F-1BF2-BFCDD52BE5C1}"/>
                </a:ext>
              </a:extLst>
            </p:cNvPr>
            <p:cNvSpPr/>
            <p:nvPr/>
          </p:nvSpPr>
          <p:spPr>
            <a:xfrm>
              <a:off x="2523201" y="2334265"/>
              <a:ext cx="66615" cy="45175"/>
            </a:xfrm>
            <a:custGeom>
              <a:avLst/>
              <a:gdLst/>
              <a:ahLst/>
              <a:cxnLst/>
              <a:rect l="l" t="t" r="r" b="b"/>
              <a:pathLst>
                <a:path w="1249" h="847" extrusionOk="0">
                  <a:moveTo>
                    <a:pt x="435" y="91"/>
                  </a:moveTo>
                  <a:cubicBezTo>
                    <a:pt x="435" y="91"/>
                    <a:pt x="436" y="92"/>
                    <a:pt x="436" y="93"/>
                  </a:cubicBezTo>
                  <a:lnTo>
                    <a:pt x="436" y="93"/>
                  </a:lnTo>
                  <a:cubicBezTo>
                    <a:pt x="436" y="92"/>
                    <a:pt x="435" y="91"/>
                    <a:pt x="435" y="91"/>
                  </a:cubicBezTo>
                  <a:close/>
                  <a:moveTo>
                    <a:pt x="436" y="93"/>
                  </a:moveTo>
                  <a:cubicBezTo>
                    <a:pt x="441" y="98"/>
                    <a:pt x="445" y="103"/>
                    <a:pt x="449" y="108"/>
                  </a:cubicBezTo>
                  <a:lnTo>
                    <a:pt x="449" y="108"/>
                  </a:lnTo>
                  <a:cubicBezTo>
                    <a:pt x="445" y="103"/>
                    <a:pt x="441" y="98"/>
                    <a:pt x="436" y="93"/>
                  </a:cubicBezTo>
                  <a:close/>
                  <a:moveTo>
                    <a:pt x="248" y="1"/>
                  </a:moveTo>
                  <a:cubicBezTo>
                    <a:pt x="206" y="1"/>
                    <a:pt x="162" y="11"/>
                    <a:pt x="128" y="32"/>
                  </a:cubicBezTo>
                  <a:cubicBezTo>
                    <a:pt x="75" y="66"/>
                    <a:pt x="29" y="116"/>
                    <a:pt x="15" y="176"/>
                  </a:cubicBezTo>
                  <a:cubicBezTo>
                    <a:pt x="1" y="236"/>
                    <a:pt x="1" y="312"/>
                    <a:pt x="38" y="364"/>
                  </a:cubicBezTo>
                  <a:cubicBezTo>
                    <a:pt x="150" y="514"/>
                    <a:pt x="286" y="644"/>
                    <a:pt x="456" y="725"/>
                  </a:cubicBezTo>
                  <a:cubicBezTo>
                    <a:pt x="613" y="800"/>
                    <a:pt x="782" y="847"/>
                    <a:pt x="954" y="847"/>
                  </a:cubicBezTo>
                  <a:cubicBezTo>
                    <a:pt x="969" y="847"/>
                    <a:pt x="984" y="847"/>
                    <a:pt x="999" y="846"/>
                  </a:cubicBezTo>
                  <a:cubicBezTo>
                    <a:pt x="1126" y="842"/>
                    <a:pt x="1248" y="741"/>
                    <a:pt x="1243" y="605"/>
                  </a:cubicBezTo>
                  <a:cubicBezTo>
                    <a:pt x="1240" y="482"/>
                    <a:pt x="1143" y="360"/>
                    <a:pt x="1011" y="360"/>
                  </a:cubicBezTo>
                  <a:cubicBezTo>
                    <a:pt x="1008" y="360"/>
                    <a:pt x="1005" y="360"/>
                    <a:pt x="1002" y="360"/>
                  </a:cubicBezTo>
                  <a:cubicBezTo>
                    <a:pt x="991" y="361"/>
                    <a:pt x="980" y="361"/>
                    <a:pt x="969" y="361"/>
                  </a:cubicBezTo>
                  <a:cubicBezTo>
                    <a:pt x="940" y="361"/>
                    <a:pt x="910" y="359"/>
                    <a:pt x="882" y="357"/>
                  </a:cubicBezTo>
                  <a:cubicBezTo>
                    <a:pt x="823" y="346"/>
                    <a:pt x="766" y="330"/>
                    <a:pt x="713" y="309"/>
                  </a:cubicBezTo>
                  <a:cubicBezTo>
                    <a:pt x="658" y="284"/>
                    <a:pt x="607" y="254"/>
                    <a:pt x="559" y="218"/>
                  </a:cubicBezTo>
                  <a:cubicBezTo>
                    <a:pt x="520" y="184"/>
                    <a:pt x="483" y="148"/>
                    <a:pt x="449" y="108"/>
                  </a:cubicBezTo>
                  <a:lnTo>
                    <a:pt x="449" y="108"/>
                  </a:lnTo>
                  <a:cubicBezTo>
                    <a:pt x="451" y="110"/>
                    <a:pt x="453" y="113"/>
                    <a:pt x="454" y="116"/>
                  </a:cubicBezTo>
                  <a:cubicBezTo>
                    <a:pt x="417" y="66"/>
                    <a:pt x="378" y="27"/>
                    <a:pt x="314" y="9"/>
                  </a:cubicBezTo>
                  <a:cubicBezTo>
                    <a:pt x="294" y="4"/>
                    <a:pt x="272" y="1"/>
                    <a:pt x="2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641;p47">
              <a:extLst>
                <a:ext uri="{FF2B5EF4-FFF2-40B4-BE49-F238E27FC236}">
                  <a16:creationId xmlns:a16="http://schemas.microsoft.com/office/drawing/2014/main" id="{3DF197A1-BAB4-A495-1322-E9884656C70E}"/>
                </a:ext>
              </a:extLst>
            </p:cNvPr>
            <p:cNvSpPr/>
            <p:nvPr/>
          </p:nvSpPr>
          <p:spPr>
            <a:xfrm>
              <a:off x="2570029" y="1508965"/>
              <a:ext cx="32428" cy="147738"/>
            </a:xfrm>
            <a:custGeom>
              <a:avLst/>
              <a:gdLst/>
              <a:ahLst/>
              <a:cxnLst/>
              <a:rect l="l" t="t" r="r" b="b"/>
              <a:pathLst>
                <a:path w="608" h="2770" extrusionOk="0">
                  <a:moveTo>
                    <a:pt x="245" y="1"/>
                  </a:moveTo>
                  <a:cubicBezTo>
                    <a:pt x="228" y="1"/>
                    <a:pt x="212" y="2"/>
                    <a:pt x="197" y="6"/>
                  </a:cubicBezTo>
                  <a:cubicBezTo>
                    <a:pt x="57" y="36"/>
                    <a:pt x="0" y="165"/>
                    <a:pt x="14" y="295"/>
                  </a:cubicBezTo>
                  <a:cubicBezTo>
                    <a:pt x="90" y="1035"/>
                    <a:pt x="122" y="1780"/>
                    <a:pt x="112" y="2522"/>
                  </a:cubicBezTo>
                  <a:cubicBezTo>
                    <a:pt x="109" y="2685"/>
                    <a:pt x="238" y="2769"/>
                    <a:pt x="364" y="2769"/>
                  </a:cubicBezTo>
                  <a:cubicBezTo>
                    <a:pt x="480" y="2769"/>
                    <a:pt x="594" y="2696"/>
                    <a:pt x="595" y="2545"/>
                  </a:cubicBezTo>
                  <a:cubicBezTo>
                    <a:pt x="608" y="1759"/>
                    <a:pt x="569" y="972"/>
                    <a:pt x="487" y="188"/>
                  </a:cubicBezTo>
                  <a:cubicBezTo>
                    <a:pt x="477" y="75"/>
                    <a:pt x="353" y="1"/>
                    <a:pt x="2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642;p47">
              <a:extLst>
                <a:ext uri="{FF2B5EF4-FFF2-40B4-BE49-F238E27FC236}">
                  <a16:creationId xmlns:a16="http://schemas.microsoft.com/office/drawing/2014/main" id="{C2E604A8-65CE-161A-7A35-639F00629781}"/>
                </a:ext>
              </a:extLst>
            </p:cNvPr>
            <p:cNvSpPr/>
            <p:nvPr/>
          </p:nvSpPr>
          <p:spPr>
            <a:xfrm>
              <a:off x="2363091" y="1613501"/>
              <a:ext cx="80483" cy="74776"/>
            </a:xfrm>
            <a:custGeom>
              <a:avLst/>
              <a:gdLst/>
              <a:ahLst/>
              <a:cxnLst/>
              <a:rect l="l" t="t" r="r" b="b"/>
              <a:pathLst>
                <a:path w="1509" h="1402" extrusionOk="0">
                  <a:moveTo>
                    <a:pt x="292" y="0"/>
                  </a:moveTo>
                  <a:cubicBezTo>
                    <a:pt x="267" y="0"/>
                    <a:pt x="243" y="3"/>
                    <a:pt x="219" y="8"/>
                  </a:cubicBezTo>
                  <a:cubicBezTo>
                    <a:pt x="95" y="36"/>
                    <a:pt x="1" y="172"/>
                    <a:pt x="35" y="298"/>
                  </a:cubicBezTo>
                  <a:cubicBezTo>
                    <a:pt x="63" y="399"/>
                    <a:pt x="143" y="472"/>
                    <a:pt x="240" y="484"/>
                  </a:cubicBezTo>
                  <a:cubicBezTo>
                    <a:pt x="245" y="490"/>
                    <a:pt x="249" y="495"/>
                    <a:pt x="254" y="498"/>
                  </a:cubicBezTo>
                  <a:lnTo>
                    <a:pt x="371" y="621"/>
                  </a:lnTo>
                  <a:cubicBezTo>
                    <a:pt x="447" y="699"/>
                    <a:pt x="524" y="777"/>
                    <a:pt x="600" y="855"/>
                  </a:cubicBezTo>
                  <a:cubicBezTo>
                    <a:pt x="752" y="1011"/>
                    <a:pt x="903" y="1168"/>
                    <a:pt x="1055" y="1324"/>
                  </a:cubicBezTo>
                  <a:cubicBezTo>
                    <a:pt x="1104" y="1374"/>
                    <a:pt x="1174" y="1402"/>
                    <a:pt x="1243" y="1402"/>
                  </a:cubicBezTo>
                  <a:cubicBezTo>
                    <a:pt x="1299" y="1402"/>
                    <a:pt x="1356" y="1383"/>
                    <a:pt x="1399" y="1340"/>
                  </a:cubicBezTo>
                  <a:cubicBezTo>
                    <a:pt x="1489" y="1250"/>
                    <a:pt x="1509" y="1094"/>
                    <a:pt x="1415" y="996"/>
                  </a:cubicBezTo>
                  <a:cubicBezTo>
                    <a:pt x="1245" y="821"/>
                    <a:pt x="1075" y="646"/>
                    <a:pt x="905" y="470"/>
                  </a:cubicBezTo>
                  <a:cubicBezTo>
                    <a:pt x="821" y="385"/>
                    <a:pt x="738" y="300"/>
                    <a:pt x="655" y="215"/>
                  </a:cubicBezTo>
                  <a:cubicBezTo>
                    <a:pt x="605" y="164"/>
                    <a:pt x="556" y="109"/>
                    <a:pt x="497" y="66"/>
                  </a:cubicBezTo>
                  <a:cubicBezTo>
                    <a:pt x="437" y="22"/>
                    <a:pt x="365" y="0"/>
                    <a:pt x="2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643;p47">
              <a:extLst>
                <a:ext uri="{FF2B5EF4-FFF2-40B4-BE49-F238E27FC236}">
                  <a16:creationId xmlns:a16="http://schemas.microsoft.com/office/drawing/2014/main" id="{A50DA1D3-228F-67B4-B8AA-8D15B419AD67}"/>
                </a:ext>
              </a:extLst>
            </p:cNvPr>
            <p:cNvSpPr/>
            <p:nvPr/>
          </p:nvSpPr>
          <p:spPr>
            <a:xfrm>
              <a:off x="2758939" y="1619954"/>
              <a:ext cx="62829" cy="68642"/>
            </a:xfrm>
            <a:custGeom>
              <a:avLst/>
              <a:gdLst/>
              <a:ahLst/>
              <a:cxnLst/>
              <a:rect l="l" t="t" r="r" b="b"/>
              <a:pathLst>
                <a:path w="1178" h="1287" extrusionOk="0">
                  <a:moveTo>
                    <a:pt x="892" y="1"/>
                  </a:moveTo>
                  <a:cubicBezTo>
                    <a:pt x="836" y="1"/>
                    <a:pt x="780" y="20"/>
                    <a:pt x="738" y="64"/>
                  </a:cubicBezTo>
                  <a:cubicBezTo>
                    <a:pt x="484" y="321"/>
                    <a:pt x="257" y="606"/>
                    <a:pt x="68" y="914"/>
                  </a:cubicBezTo>
                  <a:cubicBezTo>
                    <a:pt x="0" y="1023"/>
                    <a:pt x="23" y="1182"/>
                    <a:pt x="139" y="1249"/>
                  </a:cubicBezTo>
                  <a:cubicBezTo>
                    <a:pt x="180" y="1274"/>
                    <a:pt x="227" y="1286"/>
                    <a:pt x="274" y="1286"/>
                  </a:cubicBezTo>
                  <a:cubicBezTo>
                    <a:pt x="353" y="1286"/>
                    <a:pt x="430" y="1251"/>
                    <a:pt x="475" y="1178"/>
                  </a:cubicBezTo>
                  <a:cubicBezTo>
                    <a:pt x="564" y="1035"/>
                    <a:pt x="660" y="898"/>
                    <a:pt x="762" y="766"/>
                  </a:cubicBezTo>
                  <a:cubicBezTo>
                    <a:pt x="787" y="734"/>
                    <a:pt x="812" y="702"/>
                    <a:pt x="839" y="672"/>
                  </a:cubicBezTo>
                  <a:cubicBezTo>
                    <a:pt x="844" y="663"/>
                    <a:pt x="851" y="656"/>
                    <a:pt x="858" y="649"/>
                  </a:cubicBezTo>
                  <a:cubicBezTo>
                    <a:pt x="860" y="645"/>
                    <a:pt x="867" y="638"/>
                    <a:pt x="871" y="633"/>
                  </a:cubicBezTo>
                  <a:cubicBezTo>
                    <a:pt x="878" y="626"/>
                    <a:pt x="883" y="617"/>
                    <a:pt x="890" y="610"/>
                  </a:cubicBezTo>
                  <a:cubicBezTo>
                    <a:pt x="947" y="546"/>
                    <a:pt x="1005" y="484"/>
                    <a:pt x="1064" y="422"/>
                  </a:cubicBezTo>
                  <a:cubicBezTo>
                    <a:pt x="1152" y="331"/>
                    <a:pt x="1177" y="175"/>
                    <a:pt x="1080" y="80"/>
                  </a:cubicBezTo>
                  <a:cubicBezTo>
                    <a:pt x="1032" y="30"/>
                    <a:pt x="961" y="1"/>
                    <a:pt x="8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 name="Google Shape;2734;p51">
            <a:extLst>
              <a:ext uri="{FF2B5EF4-FFF2-40B4-BE49-F238E27FC236}">
                <a16:creationId xmlns:a16="http://schemas.microsoft.com/office/drawing/2014/main" id="{8DBA56D3-FAC5-4C31-19DE-78E062050B5A}"/>
              </a:ext>
            </a:extLst>
          </p:cNvPr>
          <p:cNvSpPr/>
          <p:nvPr/>
        </p:nvSpPr>
        <p:spPr>
          <a:xfrm>
            <a:off x="7407570" y="158252"/>
            <a:ext cx="1236835" cy="489612"/>
          </a:xfrm>
          <a:custGeom>
            <a:avLst/>
            <a:gdLst/>
            <a:ahLst/>
            <a:cxnLst/>
            <a:rect l="l" t="t" r="r" b="b"/>
            <a:pathLst>
              <a:path w="36083" h="14031" extrusionOk="0">
                <a:moveTo>
                  <a:pt x="18007" y="0"/>
                </a:moveTo>
                <a:cubicBezTo>
                  <a:pt x="15994" y="0"/>
                  <a:pt x="14021" y="912"/>
                  <a:pt x="12749" y="2604"/>
                </a:cubicBezTo>
                <a:cubicBezTo>
                  <a:pt x="12302" y="3196"/>
                  <a:pt x="11957" y="3864"/>
                  <a:pt x="11732" y="4571"/>
                </a:cubicBezTo>
                <a:cubicBezTo>
                  <a:pt x="11672" y="4757"/>
                  <a:pt x="11622" y="4945"/>
                  <a:pt x="11581" y="5134"/>
                </a:cubicBezTo>
                <a:cubicBezTo>
                  <a:pt x="11547" y="5292"/>
                  <a:pt x="11570" y="5420"/>
                  <a:pt x="11435" y="5420"/>
                </a:cubicBezTo>
                <a:cubicBezTo>
                  <a:pt x="11415" y="5420"/>
                  <a:pt x="11391" y="5417"/>
                  <a:pt x="11363" y="5411"/>
                </a:cubicBezTo>
                <a:cubicBezTo>
                  <a:pt x="11163" y="5370"/>
                  <a:pt x="10965" y="5248"/>
                  <a:pt x="10766" y="5189"/>
                </a:cubicBezTo>
                <a:cubicBezTo>
                  <a:pt x="10552" y="5127"/>
                  <a:pt x="10335" y="5083"/>
                  <a:pt x="10116" y="5053"/>
                </a:cubicBezTo>
                <a:cubicBezTo>
                  <a:pt x="9899" y="5022"/>
                  <a:pt x="9681" y="5007"/>
                  <a:pt x="9464" y="5007"/>
                </a:cubicBezTo>
                <a:cubicBezTo>
                  <a:pt x="8125" y="5007"/>
                  <a:pt x="6822" y="5578"/>
                  <a:pt x="5937" y="6609"/>
                </a:cubicBezTo>
                <a:cubicBezTo>
                  <a:pt x="5452" y="7174"/>
                  <a:pt x="5202" y="7782"/>
                  <a:pt x="4945" y="8468"/>
                </a:cubicBezTo>
                <a:cubicBezTo>
                  <a:pt x="4808" y="8829"/>
                  <a:pt x="4418" y="8774"/>
                  <a:pt x="4092" y="8842"/>
                </a:cubicBezTo>
                <a:cubicBezTo>
                  <a:pt x="3738" y="8914"/>
                  <a:pt x="3396" y="9036"/>
                  <a:pt x="3068" y="9191"/>
                </a:cubicBezTo>
                <a:cubicBezTo>
                  <a:pt x="1829" y="9775"/>
                  <a:pt x="851" y="10920"/>
                  <a:pt x="456" y="12232"/>
                </a:cubicBezTo>
                <a:cubicBezTo>
                  <a:pt x="312" y="12705"/>
                  <a:pt x="1" y="13789"/>
                  <a:pt x="681" y="13988"/>
                </a:cubicBezTo>
                <a:cubicBezTo>
                  <a:pt x="727" y="14014"/>
                  <a:pt x="782" y="14030"/>
                  <a:pt x="848" y="14030"/>
                </a:cubicBezTo>
                <a:lnTo>
                  <a:pt x="35235" y="14030"/>
                </a:lnTo>
                <a:cubicBezTo>
                  <a:pt x="35301" y="14030"/>
                  <a:pt x="35357" y="14014"/>
                  <a:pt x="35402" y="13988"/>
                </a:cubicBezTo>
                <a:cubicBezTo>
                  <a:pt x="36082" y="13789"/>
                  <a:pt x="35770" y="12705"/>
                  <a:pt x="35627" y="12232"/>
                </a:cubicBezTo>
                <a:cubicBezTo>
                  <a:pt x="35232" y="10920"/>
                  <a:pt x="34255" y="9775"/>
                  <a:pt x="33015" y="9191"/>
                </a:cubicBezTo>
                <a:cubicBezTo>
                  <a:pt x="32687" y="9036"/>
                  <a:pt x="32345" y="8914"/>
                  <a:pt x="31990" y="8842"/>
                </a:cubicBezTo>
                <a:cubicBezTo>
                  <a:pt x="31664" y="8774"/>
                  <a:pt x="31274" y="8829"/>
                  <a:pt x="31138" y="8468"/>
                </a:cubicBezTo>
                <a:cubicBezTo>
                  <a:pt x="30881" y="7782"/>
                  <a:pt x="30631" y="7174"/>
                  <a:pt x="30146" y="6609"/>
                </a:cubicBezTo>
                <a:cubicBezTo>
                  <a:pt x="29263" y="5578"/>
                  <a:pt x="27958" y="5007"/>
                  <a:pt x="26619" y="5007"/>
                </a:cubicBezTo>
                <a:cubicBezTo>
                  <a:pt x="26402" y="5007"/>
                  <a:pt x="26184" y="5022"/>
                  <a:pt x="25967" y="5053"/>
                </a:cubicBezTo>
                <a:cubicBezTo>
                  <a:pt x="25747" y="5083"/>
                  <a:pt x="25531" y="5127"/>
                  <a:pt x="25317" y="5189"/>
                </a:cubicBezTo>
                <a:cubicBezTo>
                  <a:pt x="25118" y="5248"/>
                  <a:pt x="24920" y="5370"/>
                  <a:pt x="24720" y="5411"/>
                </a:cubicBezTo>
                <a:cubicBezTo>
                  <a:pt x="24692" y="5417"/>
                  <a:pt x="24668" y="5420"/>
                  <a:pt x="24648" y="5420"/>
                </a:cubicBezTo>
                <a:cubicBezTo>
                  <a:pt x="24513" y="5420"/>
                  <a:pt x="24535" y="5292"/>
                  <a:pt x="24502" y="5134"/>
                </a:cubicBezTo>
                <a:cubicBezTo>
                  <a:pt x="24461" y="4945"/>
                  <a:pt x="24411" y="4757"/>
                  <a:pt x="24353" y="4571"/>
                </a:cubicBezTo>
                <a:cubicBezTo>
                  <a:pt x="24126" y="3864"/>
                  <a:pt x="23780" y="3196"/>
                  <a:pt x="23334" y="2604"/>
                </a:cubicBezTo>
                <a:cubicBezTo>
                  <a:pt x="22062" y="912"/>
                  <a:pt x="20089" y="0"/>
                  <a:pt x="18077" y="0"/>
                </a:cubicBezTo>
                <a:cubicBezTo>
                  <a:pt x="18066" y="0"/>
                  <a:pt x="18054" y="1"/>
                  <a:pt x="18042" y="1"/>
                </a:cubicBezTo>
                <a:cubicBezTo>
                  <a:pt x="18031" y="1"/>
                  <a:pt x="18019" y="0"/>
                  <a:pt x="180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2620;p46">
            <a:extLst>
              <a:ext uri="{FF2B5EF4-FFF2-40B4-BE49-F238E27FC236}">
                <a16:creationId xmlns:a16="http://schemas.microsoft.com/office/drawing/2014/main" id="{BFA73A6B-2775-4BA3-6946-859150AB3DC0}"/>
              </a:ext>
            </a:extLst>
          </p:cNvPr>
          <p:cNvSpPr/>
          <p:nvPr/>
        </p:nvSpPr>
        <p:spPr>
          <a:xfrm>
            <a:off x="833049" y="699234"/>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70BA"/>
              </a:solidFill>
            </a:endParaRPr>
          </a:p>
        </p:txBody>
      </p:sp>
      <p:sp>
        <p:nvSpPr>
          <p:cNvPr id="45" name="Google Shape;2620;p46">
            <a:extLst>
              <a:ext uri="{FF2B5EF4-FFF2-40B4-BE49-F238E27FC236}">
                <a16:creationId xmlns:a16="http://schemas.microsoft.com/office/drawing/2014/main" id="{4F516E11-D8AE-9F0E-B8AC-58B79AAB0D48}"/>
              </a:ext>
            </a:extLst>
          </p:cNvPr>
          <p:cNvSpPr/>
          <p:nvPr/>
        </p:nvSpPr>
        <p:spPr>
          <a:xfrm>
            <a:off x="4823632" y="263941"/>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70BA"/>
              </a:solidFill>
            </a:endParaRPr>
          </a:p>
        </p:txBody>
      </p:sp>
      <p:sp>
        <p:nvSpPr>
          <p:cNvPr id="46" name="TextBox 45">
            <a:extLst>
              <a:ext uri="{FF2B5EF4-FFF2-40B4-BE49-F238E27FC236}">
                <a16:creationId xmlns:a16="http://schemas.microsoft.com/office/drawing/2014/main" id="{A212CF05-B13C-424F-D3F6-12E514BDFB0B}"/>
              </a:ext>
            </a:extLst>
          </p:cNvPr>
          <p:cNvSpPr txBox="1"/>
          <p:nvPr/>
        </p:nvSpPr>
        <p:spPr>
          <a:xfrm>
            <a:off x="616544" y="770629"/>
            <a:ext cx="8621596" cy="1241943"/>
          </a:xfrm>
          <a:prstGeom prst="rect">
            <a:avLst/>
          </a:prstGeom>
          <a:noFill/>
        </p:spPr>
        <p:txBody>
          <a:bodyPr wrap="square">
            <a:spAutoFit/>
          </a:bodyPr>
          <a:lstStyle/>
          <a:p>
            <a:pPr eaLnBrk="0" fontAlgn="base" hangingPunct="0">
              <a:lnSpc>
                <a:spcPct val="120000"/>
              </a:lnSpc>
              <a:spcBef>
                <a:spcPct val="0"/>
              </a:spcBef>
              <a:spcAft>
                <a:spcPct val="0"/>
              </a:spcAft>
              <a:buFont typeface="Wingdings" panose="05000000000000000000" pitchFamily="2" charset="2"/>
              <a:buChar char="Ø"/>
            </a:pPr>
            <a:r>
              <a:rPr lang="en-IN" sz="2400" b="1" i="1" dirty="0">
                <a:solidFill>
                  <a:schemeClr val="accent4">
                    <a:lumMod val="10000"/>
                  </a:schemeClr>
                </a:solidFill>
                <a:latin typeface="Modern No. 20" panose="02070704070505020303" pitchFamily="18" charset="0"/>
              </a:rPr>
              <a:t>Checking for duplicates</a:t>
            </a:r>
            <a:br>
              <a:rPr lang="en-IN" sz="2800" i="1" dirty="0">
                <a:solidFill>
                  <a:schemeClr val="accent4">
                    <a:lumMod val="10000"/>
                  </a:schemeClr>
                </a:solidFill>
                <a:latin typeface="Modern No. 20" panose="02070704070505020303" pitchFamily="18" charset="0"/>
              </a:rPr>
            </a:br>
            <a:r>
              <a:rPr lang="en-IN" sz="2000" b="0" dirty="0">
                <a:solidFill>
                  <a:schemeClr val="accent4">
                    <a:lumMod val="10000"/>
                  </a:schemeClr>
                </a:solidFill>
                <a:latin typeface="Times New Roman" panose="02020603050405020304" pitchFamily="18" charset="0"/>
                <a:cs typeface="Times New Roman" panose="02020603050405020304" pitchFamily="18" charset="0"/>
              </a:rPr>
              <a:t>	Checked for duplicate rows in the dataset using duplicated() function. Duplicate rows was not found in this dataset.</a:t>
            </a:r>
            <a:endParaRPr kumimoji="0" lang="en-US" altLang="en-US" sz="1800" b="0" i="0" u="none" strike="noStrike" cap="none" normalizeH="0" baseline="0" dirty="0">
              <a:ln>
                <a:noFill/>
              </a:ln>
              <a:solidFill>
                <a:schemeClr val="accent4">
                  <a:lumMod val="10000"/>
                </a:schemeClr>
              </a:solidFill>
              <a:effectLst/>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629"/>
        <p:cNvGrpSpPr/>
        <p:nvPr/>
      </p:nvGrpSpPr>
      <p:grpSpPr>
        <a:xfrm>
          <a:off x="0" y="0"/>
          <a:ext cx="0" cy="0"/>
          <a:chOff x="0" y="0"/>
          <a:chExt cx="0" cy="0"/>
        </a:xfrm>
      </p:grpSpPr>
      <p:sp>
        <p:nvSpPr>
          <p:cNvPr id="2644" name="Google Shape;2644;p47"/>
          <p:cNvSpPr/>
          <p:nvPr/>
        </p:nvSpPr>
        <p:spPr>
          <a:xfrm>
            <a:off x="7831301" y="228937"/>
            <a:ext cx="1236835" cy="489612"/>
          </a:xfrm>
          <a:custGeom>
            <a:avLst/>
            <a:gdLst/>
            <a:ahLst/>
            <a:cxnLst/>
            <a:rect l="l" t="t" r="r" b="b"/>
            <a:pathLst>
              <a:path w="36083" h="14031" extrusionOk="0">
                <a:moveTo>
                  <a:pt x="18007" y="0"/>
                </a:moveTo>
                <a:cubicBezTo>
                  <a:pt x="15994" y="0"/>
                  <a:pt x="14021" y="912"/>
                  <a:pt x="12749" y="2604"/>
                </a:cubicBezTo>
                <a:cubicBezTo>
                  <a:pt x="12302" y="3196"/>
                  <a:pt x="11957" y="3864"/>
                  <a:pt x="11732" y="4571"/>
                </a:cubicBezTo>
                <a:cubicBezTo>
                  <a:pt x="11672" y="4757"/>
                  <a:pt x="11622" y="4945"/>
                  <a:pt x="11581" y="5134"/>
                </a:cubicBezTo>
                <a:cubicBezTo>
                  <a:pt x="11547" y="5292"/>
                  <a:pt x="11570" y="5420"/>
                  <a:pt x="11435" y="5420"/>
                </a:cubicBezTo>
                <a:cubicBezTo>
                  <a:pt x="11415" y="5420"/>
                  <a:pt x="11391" y="5417"/>
                  <a:pt x="11363" y="5411"/>
                </a:cubicBezTo>
                <a:cubicBezTo>
                  <a:pt x="11163" y="5370"/>
                  <a:pt x="10965" y="5248"/>
                  <a:pt x="10766" y="5189"/>
                </a:cubicBezTo>
                <a:cubicBezTo>
                  <a:pt x="10552" y="5127"/>
                  <a:pt x="10335" y="5083"/>
                  <a:pt x="10116" y="5053"/>
                </a:cubicBezTo>
                <a:cubicBezTo>
                  <a:pt x="9899" y="5022"/>
                  <a:pt x="9681" y="5007"/>
                  <a:pt x="9464" y="5007"/>
                </a:cubicBezTo>
                <a:cubicBezTo>
                  <a:pt x="8125" y="5007"/>
                  <a:pt x="6822" y="5578"/>
                  <a:pt x="5937" y="6609"/>
                </a:cubicBezTo>
                <a:cubicBezTo>
                  <a:pt x="5452" y="7174"/>
                  <a:pt x="5202" y="7782"/>
                  <a:pt x="4945" y="8468"/>
                </a:cubicBezTo>
                <a:cubicBezTo>
                  <a:pt x="4808" y="8829"/>
                  <a:pt x="4418" y="8774"/>
                  <a:pt x="4092" y="8842"/>
                </a:cubicBezTo>
                <a:cubicBezTo>
                  <a:pt x="3738" y="8914"/>
                  <a:pt x="3396" y="9036"/>
                  <a:pt x="3068" y="9191"/>
                </a:cubicBezTo>
                <a:cubicBezTo>
                  <a:pt x="1829" y="9775"/>
                  <a:pt x="851" y="10920"/>
                  <a:pt x="456" y="12232"/>
                </a:cubicBezTo>
                <a:cubicBezTo>
                  <a:pt x="312" y="12705"/>
                  <a:pt x="1" y="13789"/>
                  <a:pt x="681" y="13988"/>
                </a:cubicBezTo>
                <a:cubicBezTo>
                  <a:pt x="727" y="14014"/>
                  <a:pt x="782" y="14030"/>
                  <a:pt x="848" y="14030"/>
                </a:cubicBezTo>
                <a:lnTo>
                  <a:pt x="35235" y="14030"/>
                </a:lnTo>
                <a:cubicBezTo>
                  <a:pt x="35301" y="14030"/>
                  <a:pt x="35357" y="14014"/>
                  <a:pt x="35402" y="13988"/>
                </a:cubicBezTo>
                <a:cubicBezTo>
                  <a:pt x="36082" y="13789"/>
                  <a:pt x="35770" y="12705"/>
                  <a:pt x="35627" y="12232"/>
                </a:cubicBezTo>
                <a:cubicBezTo>
                  <a:pt x="35232" y="10920"/>
                  <a:pt x="34255" y="9775"/>
                  <a:pt x="33015" y="9191"/>
                </a:cubicBezTo>
                <a:cubicBezTo>
                  <a:pt x="32687" y="9036"/>
                  <a:pt x="32345" y="8914"/>
                  <a:pt x="31990" y="8842"/>
                </a:cubicBezTo>
                <a:cubicBezTo>
                  <a:pt x="31664" y="8774"/>
                  <a:pt x="31274" y="8829"/>
                  <a:pt x="31138" y="8468"/>
                </a:cubicBezTo>
                <a:cubicBezTo>
                  <a:pt x="30881" y="7782"/>
                  <a:pt x="30631" y="7174"/>
                  <a:pt x="30146" y="6609"/>
                </a:cubicBezTo>
                <a:cubicBezTo>
                  <a:pt x="29263" y="5578"/>
                  <a:pt x="27958" y="5007"/>
                  <a:pt x="26619" y="5007"/>
                </a:cubicBezTo>
                <a:cubicBezTo>
                  <a:pt x="26402" y="5007"/>
                  <a:pt x="26184" y="5022"/>
                  <a:pt x="25967" y="5053"/>
                </a:cubicBezTo>
                <a:cubicBezTo>
                  <a:pt x="25747" y="5083"/>
                  <a:pt x="25531" y="5127"/>
                  <a:pt x="25317" y="5189"/>
                </a:cubicBezTo>
                <a:cubicBezTo>
                  <a:pt x="25118" y="5248"/>
                  <a:pt x="24920" y="5370"/>
                  <a:pt x="24720" y="5411"/>
                </a:cubicBezTo>
                <a:cubicBezTo>
                  <a:pt x="24692" y="5417"/>
                  <a:pt x="24668" y="5420"/>
                  <a:pt x="24648" y="5420"/>
                </a:cubicBezTo>
                <a:cubicBezTo>
                  <a:pt x="24513" y="5420"/>
                  <a:pt x="24535" y="5292"/>
                  <a:pt x="24502" y="5134"/>
                </a:cubicBezTo>
                <a:cubicBezTo>
                  <a:pt x="24461" y="4945"/>
                  <a:pt x="24411" y="4757"/>
                  <a:pt x="24353" y="4571"/>
                </a:cubicBezTo>
                <a:cubicBezTo>
                  <a:pt x="24126" y="3864"/>
                  <a:pt x="23780" y="3196"/>
                  <a:pt x="23334" y="2604"/>
                </a:cubicBezTo>
                <a:cubicBezTo>
                  <a:pt x="22062" y="912"/>
                  <a:pt x="20089" y="0"/>
                  <a:pt x="18077" y="0"/>
                </a:cubicBezTo>
                <a:cubicBezTo>
                  <a:pt x="18066" y="0"/>
                  <a:pt x="18054" y="1"/>
                  <a:pt x="18042" y="1"/>
                </a:cubicBezTo>
                <a:cubicBezTo>
                  <a:pt x="18031" y="1"/>
                  <a:pt x="18019" y="0"/>
                  <a:pt x="180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47"/>
          <p:cNvSpPr/>
          <p:nvPr/>
        </p:nvSpPr>
        <p:spPr>
          <a:xfrm>
            <a:off x="777310" y="4379282"/>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47"/>
          <p:cNvSpPr/>
          <p:nvPr/>
        </p:nvSpPr>
        <p:spPr>
          <a:xfrm>
            <a:off x="8618690" y="945583"/>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70BA"/>
              </a:solidFill>
            </a:endParaRPr>
          </a:p>
        </p:txBody>
      </p:sp>
      <p:sp>
        <p:nvSpPr>
          <p:cNvPr id="2647" name="Google Shape;2647;p47"/>
          <p:cNvSpPr/>
          <p:nvPr/>
        </p:nvSpPr>
        <p:spPr>
          <a:xfrm>
            <a:off x="8226598" y="4363840"/>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48" name="Google Shape;2648;p47"/>
          <p:cNvGrpSpPr/>
          <p:nvPr/>
        </p:nvGrpSpPr>
        <p:grpSpPr>
          <a:xfrm>
            <a:off x="170560" y="818640"/>
            <a:ext cx="815474" cy="778269"/>
            <a:chOff x="1742490" y="367839"/>
            <a:chExt cx="629242" cy="646260"/>
          </a:xfrm>
        </p:grpSpPr>
        <p:sp>
          <p:nvSpPr>
            <p:cNvPr id="2649" name="Google Shape;2649;p47"/>
            <p:cNvSpPr/>
            <p:nvPr/>
          </p:nvSpPr>
          <p:spPr>
            <a:xfrm>
              <a:off x="1754810" y="367839"/>
              <a:ext cx="604819" cy="646260"/>
            </a:xfrm>
            <a:custGeom>
              <a:avLst/>
              <a:gdLst/>
              <a:ahLst/>
              <a:cxnLst/>
              <a:rect l="l" t="t" r="r" b="b"/>
              <a:pathLst>
                <a:path w="11340" h="12117" extrusionOk="0">
                  <a:moveTo>
                    <a:pt x="5053" y="0"/>
                  </a:moveTo>
                  <a:cubicBezTo>
                    <a:pt x="4764" y="0"/>
                    <a:pt x="4519" y="174"/>
                    <a:pt x="4294" y="337"/>
                  </a:cubicBezTo>
                  <a:cubicBezTo>
                    <a:pt x="4186" y="415"/>
                    <a:pt x="4080" y="493"/>
                    <a:pt x="3972" y="571"/>
                  </a:cubicBezTo>
                  <a:cubicBezTo>
                    <a:pt x="3638" y="814"/>
                    <a:pt x="3305" y="1058"/>
                    <a:pt x="2970" y="1301"/>
                  </a:cubicBezTo>
                  <a:cubicBezTo>
                    <a:pt x="2483" y="1656"/>
                    <a:pt x="1996" y="2014"/>
                    <a:pt x="1510" y="2372"/>
                  </a:cubicBezTo>
                  <a:cubicBezTo>
                    <a:pt x="1441" y="2423"/>
                    <a:pt x="1370" y="2474"/>
                    <a:pt x="1301" y="2526"/>
                  </a:cubicBezTo>
                  <a:cubicBezTo>
                    <a:pt x="1085" y="2685"/>
                    <a:pt x="869" y="2843"/>
                    <a:pt x="652" y="3002"/>
                  </a:cubicBezTo>
                  <a:cubicBezTo>
                    <a:pt x="415" y="3180"/>
                    <a:pt x="169" y="3369"/>
                    <a:pt x="85" y="3665"/>
                  </a:cubicBezTo>
                  <a:cubicBezTo>
                    <a:pt x="0" y="3974"/>
                    <a:pt x="140" y="4312"/>
                    <a:pt x="273" y="4585"/>
                  </a:cubicBezTo>
                  <a:cubicBezTo>
                    <a:pt x="420" y="4891"/>
                    <a:pt x="610" y="5175"/>
                    <a:pt x="810" y="5450"/>
                  </a:cubicBezTo>
                  <a:cubicBezTo>
                    <a:pt x="1010" y="5721"/>
                    <a:pt x="1219" y="5985"/>
                    <a:pt x="1409" y="6265"/>
                  </a:cubicBezTo>
                  <a:cubicBezTo>
                    <a:pt x="1562" y="6492"/>
                    <a:pt x="1702" y="6750"/>
                    <a:pt x="1939" y="6901"/>
                  </a:cubicBezTo>
                  <a:cubicBezTo>
                    <a:pt x="2070" y="6984"/>
                    <a:pt x="2202" y="7016"/>
                    <a:pt x="2337" y="7016"/>
                  </a:cubicBezTo>
                  <a:cubicBezTo>
                    <a:pt x="2481" y="7016"/>
                    <a:pt x="2627" y="6980"/>
                    <a:pt x="2777" y="6931"/>
                  </a:cubicBezTo>
                  <a:cubicBezTo>
                    <a:pt x="2874" y="6901"/>
                    <a:pt x="2963" y="6880"/>
                    <a:pt x="3047" y="6880"/>
                  </a:cubicBezTo>
                  <a:cubicBezTo>
                    <a:pt x="3155" y="6880"/>
                    <a:pt x="3256" y="6914"/>
                    <a:pt x="3357" y="7002"/>
                  </a:cubicBezTo>
                  <a:cubicBezTo>
                    <a:pt x="3513" y="7140"/>
                    <a:pt x="3603" y="7367"/>
                    <a:pt x="3598" y="7578"/>
                  </a:cubicBezTo>
                  <a:cubicBezTo>
                    <a:pt x="3594" y="7810"/>
                    <a:pt x="3507" y="8037"/>
                    <a:pt x="3452" y="8260"/>
                  </a:cubicBezTo>
                  <a:cubicBezTo>
                    <a:pt x="3387" y="8521"/>
                    <a:pt x="3371" y="8787"/>
                    <a:pt x="3465" y="9043"/>
                  </a:cubicBezTo>
                  <a:cubicBezTo>
                    <a:pt x="3578" y="9361"/>
                    <a:pt x="3800" y="9650"/>
                    <a:pt x="3988" y="9924"/>
                  </a:cubicBezTo>
                  <a:cubicBezTo>
                    <a:pt x="4379" y="10500"/>
                    <a:pt x="4799" y="11073"/>
                    <a:pt x="5276" y="11581"/>
                  </a:cubicBezTo>
                  <a:cubicBezTo>
                    <a:pt x="5492" y="11811"/>
                    <a:pt x="5731" y="12012"/>
                    <a:pt x="6045" y="12088"/>
                  </a:cubicBezTo>
                  <a:cubicBezTo>
                    <a:pt x="6125" y="12107"/>
                    <a:pt x="6207" y="12116"/>
                    <a:pt x="6289" y="12116"/>
                  </a:cubicBezTo>
                  <a:cubicBezTo>
                    <a:pt x="6484" y="12116"/>
                    <a:pt x="6680" y="12067"/>
                    <a:pt x="6858" y="11996"/>
                  </a:cubicBezTo>
                  <a:cubicBezTo>
                    <a:pt x="7145" y="11881"/>
                    <a:pt x="7408" y="11710"/>
                    <a:pt x="7668" y="11547"/>
                  </a:cubicBezTo>
                  <a:cubicBezTo>
                    <a:pt x="7973" y="11354"/>
                    <a:pt x="8271" y="11154"/>
                    <a:pt x="8563" y="10943"/>
                  </a:cubicBezTo>
                  <a:cubicBezTo>
                    <a:pt x="8717" y="10833"/>
                    <a:pt x="8868" y="10718"/>
                    <a:pt x="9018" y="10603"/>
                  </a:cubicBezTo>
                  <a:cubicBezTo>
                    <a:pt x="9470" y="10287"/>
                    <a:pt x="9910" y="9951"/>
                    <a:pt x="10332" y="9593"/>
                  </a:cubicBezTo>
                  <a:cubicBezTo>
                    <a:pt x="10755" y="9235"/>
                    <a:pt x="11289" y="8810"/>
                    <a:pt x="11322" y="8207"/>
                  </a:cubicBezTo>
                  <a:cubicBezTo>
                    <a:pt x="11340" y="7886"/>
                    <a:pt x="11219" y="7596"/>
                    <a:pt x="11062" y="7321"/>
                  </a:cubicBezTo>
                  <a:cubicBezTo>
                    <a:pt x="10895" y="7027"/>
                    <a:pt x="10704" y="6743"/>
                    <a:pt x="10511" y="6465"/>
                  </a:cubicBezTo>
                  <a:cubicBezTo>
                    <a:pt x="10305" y="6167"/>
                    <a:pt x="10091" y="5877"/>
                    <a:pt x="9867" y="5593"/>
                  </a:cubicBezTo>
                  <a:cubicBezTo>
                    <a:pt x="9660" y="5333"/>
                    <a:pt x="9453" y="5033"/>
                    <a:pt x="9183" y="4833"/>
                  </a:cubicBezTo>
                  <a:cubicBezTo>
                    <a:pt x="8965" y="4670"/>
                    <a:pt x="8707" y="4611"/>
                    <a:pt x="8439" y="4596"/>
                  </a:cubicBezTo>
                  <a:cubicBezTo>
                    <a:pt x="8210" y="4581"/>
                    <a:pt x="7968" y="4596"/>
                    <a:pt x="7748" y="4526"/>
                  </a:cubicBezTo>
                  <a:cubicBezTo>
                    <a:pt x="7544" y="4461"/>
                    <a:pt x="7360" y="4305"/>
                    <a:pt x="7278" y="4114"/>
                  </a:cubicBezTo>
                  <a:cubicBezTo>
                    <a:pt x="7186" y="3896"/>
                    <a:pt x="7268" y="3727"/>
                    <a:pt x="7399" y="3539"/>
                  </a:cubicBezTo>
                  <a:cubicBezTo>
                    <a:pt x="7576" y="3291"/>
                    <a:pt x="7698" y="3040"/>
                    <a:pt x="7610" y="2730"/>
                  </a:cubicBezTo>
                  <a:cubicBezTo>
                    <a:pt x="7532" y="2453"/>
                    <a:pt x="7317" y="2237"/>
                    <a:pt x="7145" y="2017"/>
                  </a:cubicBezTo>
                  <a:cubicBezTo>
                    <a:pt x="6731" y="1489"/>
                    <a:pt x="6390" y="904"/>
                    <a:pt x="5894" y="444"/>
                  </a:cubicBezTo>
                  <a:cubicBezTo>
                    <a:pt x="5667" y="233"/>
                    <a:pt x="5387" y="4"/>
                    <a:pt x="5061" y="0"/>
                  </a:cubicBezTo>
                  <a:cubicBezTo>
                    <a:pt x="5058" y="0"/>
                    <a:pt x="5056" y="0"/>
                    <a:pt x="50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47"/>
            <p:cNvSpPr/>
            <p:nvPr/>
          </p:nvSpPr>
          <p:spPr>
            <a:xfrm>
              <a:off x="1824198" y="398293"/>
              <a:ext cx="361718" cy="477988"/>
            </a:xfrm>
            <a:custGeom>
              <a:avLst/>
              <a:gdLst/>
              <a:ahLst/>
              <a:cxnLst/>
              <a:rect l="l" t="t" r="r" b="b"/>
              <a:pathLst>
                <a:path w="6782" h="8962" extrusionOk="0">
                  <a:moveTo>
                    <a:pt x="2671" y="0"/>
                  </a:moveTo>
                  <a:cubicBezTo>
                    <a:pt x="2337" y="243"/>
                    <a:pt x="2004" y="487"/>
                    <a:pt x="1669" y="730"/>
                  </a:cubicBezTo>
                  <a:cubicBezTo>
                    <a:pt x="1382" y="939"/>
                    <a:pt x="1093" y="1150"/>
                    <a:pt x="808" y="1361"/>
                  </a:cubicBezTo>
                  <a:cubicBezTo>
                    <a:pt x="608" y="1506"/>
                    <a:pt x="408" y="1653"/>
                    <a:pt x="209" y="1801"/>
                  </a:cubicBezTo>
                  <a:cubicBezTo>
                    <a:pt x="140" y="1852"/>
                    <a:pt x="69" y="1903"/>
                    <a:pt x="0" y="1955"/>
                  </a:cubicBezTo>
                  <a:cubicBezTo>
                    <a:pt x="718" y="2975"/>
                    <a:pt x="1416" y="4012"/>
                    <a:pt x="2123" y="5040"/>
                  </a:cubicBezTo>
                  <a:cubicBezTo>
                    <a:pt x="2951" y="6241"/>
                    <a:pt x="3787" y="7443"/>
                    <a:pt x="4705" y="8577"/>
                  </a:cubicBezTo>
                  <a:cubicBezTo>
                    <a:pt x="4857" y="8764"/>
                    <a:pt x="5055" y="8962"/>
                    <a:pt x="5307" y="8962"/>
                  </a:cubicBezTo>
                  <a:cubicBezTo>
                    <a:pt x="5335" y="8962"/>
                    <a:pt x="5362" y="8959"/>
                    <a:pt x="5391" y="8954"/>
                  </a:cubicBezTo>
                  <a:cubicBezTo>
                    <a:pt x="5657" y="8910"/>
                    <a:pt x="5841" y="8696"/>
                    <a:pt x="5947" y="8460"/>
                  </a:cubicBezTo>
                  <a:cubicBezTo>
                    <a:pt x="5956" y="8439"/>
                    <a:pt x="5965" y="8418"/>
                    <a:pt x="5974" y="8396"/>
                  </a:cubicBezTo>
                  <a:cubicBezTo>
                    <a:pt x="6029" y="8253"/>
                    <a:pt x="6066" y="8104"/>
                    <a:pt x="6119" y="7962"/>
                  </a:cubicBezTo>
                  <a:cubicBezTo>
                    <a:pt x="6170" y="7826"/>
                    <a:pt x="6232" y="7695"/>
                    <a:pt x="6296" y="7565"/>
                  </a:cubicBezTo>
                  <a:cubicBezTo>
                    <a:pt x="6424" y="7306"/>
                    <a:pt x="6557" y="7051"/>
                    <a:pt x="6631" y="6773"/>
                  </a:cubicBezTo>
                  <a:cubicBezTo>
                    <a:pt x="6782" y="6210"/>
                    <a:pt x="6598" y="5651"/>
                    <a:pt x="6321" y="5160"/>
                  </a:cubicBezTo>
                  <a:cubicBezTo>
                    <a:pt x="6181" y="4911"/>
                    <a:pt x="6016" y="4677"/>
                    <a:pt x="5850" y="4445"/>
                  </a:cubicBezTo>
                  <a:cubicBezTo>
                    <a:pt x="5635" y="4143"/>
                    <a:pt x="5419" y="3842"/>
                    <a:pt x="5205" y="3543"/>
                  </a:cubicBezTo>
                  <a:cubicBezTo>
                    <a:pt x="4361" y="2361"/>
                    <a:pt x="3516" y="1180"/>
                    <a:pt x="267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47"/>
            <p:cNvSpPr/>
            <p:nvPr/>
          </p:nvSpPr>
          <p:spPr>
            <a:xfrm>
              <a:off x="1824198" y="470882"/>
              <a:ext cx="317237" cy="405399"/>
            </a:xfrm>
            <a:custGeom>
              <a:avLst/>
              <a:gdLst/>
              <a:ahLst/>
              <a:cxnLst/>
              <a:rect l="l" t="t" r="r" b="b"/>
              <a:pathLst>
                <a:path w="5948" h="7601" extrusionOk="0">
                  <a:moveTo>
                    <a:pt x="808" y="0"/>
                  </a:moveTo>
                  <a:cubicBezTo>
                    <a:pt x="608" y="145"/>
                    <a:pt x="408" y="292"/>
                    <a:pt x="209" y="440"/>
                  </a:cubicBezTo>
                  <a:cubicBezTo>
                    <a:pt x="140" y="491"/>
                    <a:pt x="69" y="542"/>
                    <a:pt x="0" y="594"/>
                  </a:cubicBezTo>
                  <a:cubicBezTo>
                    <a:pt x="719" y="1614"/>
                    <a:pt x="1416" y="2651"/>
                    <a:pt x="2123" y="3679"/>
                  </a:cubicBezTo>
                  <a:cubicBezTo>
                    <a:pt x="2951" y="4880"/>
                    <a:pt x="3787" y="6082"/>
                    <a:pt x="4705" y="7216"/>
                  </a:cubicBezTo>
                  <a:cubicBezTo>
                    <a:pt x="4857" y="7403"/>
                    <a:pt x="5055" y="7601"/>
                    <a:pt x="5307" y="7601"/>
                  </a:cubicBezTo>
                  <a:cubicBezTo>
                    <a:pt x="5335" y="7601"/>
                    <a:pt x="5362" y="7598"/>
                    <a:pt x="5391" y="7593"/>
                  </a:cubicBezTo>
                  <a:cubicBezTo>
                    <a:pt x="5657" y="7549"/>
                    <a:pt x="5841" y="7335"/>
                    <a:pt x="5947" y="7099"/>
                  </a:cubicBezTo>
                  <a:cubicBezTo>
                    <a:pt x="5740" y="6831"/>
                    <a:pt x="5534" y="6564"/>
                    <a:pt x="5329" y="6295"/>
                  </a:cubicBezTo>
                  <a:cubicBezTo>
                    <a:pt x="4799" y="5598"/>
                    <a:pt x="4276" y="4896"/>
                    <a:pt x="3759" y="4191"/>
                  </a:cubicBezTo>
                  <a:cubicBezTo>
                    <a:pt x="2749" y="2812"/>
                    <a:pt x="1765" y="1416"/>
                    <a:pt x="80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47"/>
            <p:cNvSpPr/>
            <p:nvPr/>
          </p:nvSpPr>
          <p:spPr>
            <a:xfrm>
              <a:off x="2019723" y="584165"/>
              <a:ext cx="47521" cy="41975"/>
            </a:xfrm>
            <a:custGeom>
              <a:avLst/>
              <a:gdLst/>
              <a:ahLst/>
              <a:cxnLst/>
              <a:rect l="l" t="t" r="r" b="b"/>
              <a:pathLst>
                <a:path w="891" h="787" extrusionOk="0">
                  <a:moveTo>
                    <a:pt x="445" y="1"/>
                  </a:moveTo>
                  <a:cubicBezTo>
                    <a:pt x="365" y="1"/>
                    <a:pt x="283" y="25"/>
                    <a:pt x="213" y="77"/>
                  </a:cubicBezTo>
                  <a:cubicBezTo>
                    <a:pt x="39" y="205"/>
                    <a:pt x="0" y="451"/>
                    <a:pt x="128" y="625"/>
                  </a:cubicBezTo>
                  <a:cubicBezTo>
                    <a:pt x="206" y="730"/>
                    <a:pt x="325" y="786"/>
                    <a:pt x="446" y="786"/>
                  </a:cubicBezTo>
                  <a:cubicBezTo>
                    <a:pt x="526" y="786"/>
                    <a:pt x="607" y="761"/>
                    <a:pt x="677" y="710"/>
                  </a:cubicBezTo>
                  <a:cubicBezTo>
                    <a:pt x="853" y="582"/>
                    <a:pt x="890" y="336"/>
                    <a:pt x="762" y="162"/>
                  </a:cubicBezTo>
                  <a:cubicBezTo>
                    <a:pt x="686" y="57"/>
                    <a:pt x="566" y="1"/>
                    <a:pt x="4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47"/>
            <p:cNvSpPr/>
            <p:nvPr/>
          </p:nvSpPr>
          <p:spPr>
            <a:xfrm>
              <a:off x="2272422" y="664273"/>
              <a:ext cx="99310" cy="231634"/>
            </a:xfrm>
            <a:custGeom>
              <a:avLst/>
              <a:gdLst/>
              <a:ahLst/>
              <a:cxnLst/>
              <a:rect l="l" t="t" r="r" b="b"/>
              <a:pathLst>
                <a:path w="1862" h="4343" extrusionOk="0">
                  <a:moveTo>
                    <a:pt x="289" y="1"/>
                  </a:moveTo>
                  <a:cubicBezTo>
                    <a:pt x="143" y="1"/>
                    <a:pt x="0" y="168"/>
                    <a:pt x="116" y="319"/>
                  </a:cubicBezTo>
                  <a:cubicBezTo>
                    <a:pt x="355" y="634"/>
                    <a:pt x="582" y="958"/>
                    <a:pt x="793" y="1293"/>
                  </a:cubicBezTo>
                  <a:cubicBezTo>
                    <a:pt x="992" y="1607"/>
                    <a:pt x="1201" y="1935"/>
                    <a:pt x="1343" y="2279"/>
                  </a:cubicBezTo>
                  <a:cubicBezTo>
                    <a:pt x="1399" y="2419"/>
                    <a:pt x="1435" y="2560"/>
                    <a:pt x="1399" y="2711"/>
                  </a:cubicBezTo>
                  <a:cubicBezTo>
                    <a:pt x="1358" y="2872"/>
                    <a:pt x="1268" y="3034"/>
                    <a:pt x="1185" y="3177"/>
                  </a:cubicBezTo>
                  <a:cubicBezTo>
                    <a:pt x="1008" y="3480"/>
                    <a:pt x="774" y="3753"/>
                    <a:pt x="506" y="3976"/>
                  </a:cubicBezTo>
                  <a:cubicBezTo>
                    <a:pt x="421" y="4047"/>
                    <a:pt x="394" y="4168"/>
                    <a:pt x="462" y="4260"/>
                  </a:cubicBezTo>
                  <a:cubicBezTo>
                    <a:pt x="500" y="4311"/>
                    <a:pt x="567" y="4343"/>
                    <a:pt x="632" y="4343"/>
                  </a:cubicBezTo>
                  <a:cubicBezTo>
                    <a:pt x="673" y="4343"/>
                    <a:pt x="713" y="4331"/>
                    <a:pt x="745" y="4304"/>
                  </a:cubicBezTo>
                  <a:cubicBezTo>
                    <a:pt x="986" y="4100"/>
                    <a:pt x="1206" y="3870"/>
                    <a:pt x="1385" y="3610"/>
                  </a:cubicBezTo>
                  <a:cubicBezTo>
                    <a:pt x="1562" y="3356"/>
                    <a:pt x="1739" y="3062"/>
                    <a:pt x="1803" y="2755"/>
                  </a:cubicBezTo>
                  <a:cubicBezTo>
                    <a:pt x="1862" y="2467"/>
                    <a:pt x="1755" y="2183"/>
                    <a:pt x="1624" y="1931"/>
                  </a:cubicBezTo>
                  <a:cubicBezTo>
                    <a:pt x="1465" y="1627"/>
                    <a:pt x="1293" y="1327"/>
                    <a:pt x="1109" y="1036"/>
                  </a:cubicBezTo>
                  <a:cubicBezTo>
                    <a:pt x="901" y="709"/>
                    <a:pt x="678" y="390"/>
                    <a:pt x="442" y="80"/>
                  </a:cubicBezTo>
                  <a:cubicBezTo>
                    <a:pt x="400" y="24"/>
                    <a:pt x="344" y="1"/>
                    <a:pt x="2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47"/>
            <p:cNvSpPr/>
            <p:nvPr/>
          </p:nvSpPr>
          <p:spPr>
            <a:xfrm>
              <a:off x="1927080" y="669607"/>
              <a:ext cx="104323" cy="130457"/>
            </a:xfrm>
            <a:custGeom>
              <a:avLst/>
              <a:gdLst/>
              <a:ahLst/>
              <a:cxnLst/>
              <a:rect l="l" t="t" r="r" b="b"/>
              <a:pathLst>
                <a:path w="1956" h="2446" extrusionOk="0">
                  <a:moveTo>
                    <a:pt x="284" y="0"/>
                  </a:moveTo>
                  <a:cubicBezTo>
                    <a:pt x="142" y="0"/>
                    <a:pt x="1" y="168"/>
                    <a:pt x="107" y="323"/>
                  </a:cubicBezTo>
                  <a:lnTo>
                    <a:pt x="1521" y="2363"/>
                  </a:lnTo>
                  <a:cubicBezTo>
                    <a:pt x="1562" y="2422"/>
                    <a:pt x="1616" y="2446"/>
                    <a:pt x="1670" y="2446"/>
                  </a:cubicBezTo>
                  <a:cubicBezTo>
                    <a:pt x="1813" y="2446"/>
                    <a:pt x="1955" y="2278"/>
                    <a:pt x="1847" y="2124"/>
                  </a:cubicBezTo>
                  <a:lnTo>
                    <a:pt x="435" y="84"/>
                  </a:lnTo>
                  <a:cubicBezTo>
                    <a:pt x="394" y="25"/>
                    <a:pt x="339" y="0"/>
                    <a:pt x="2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47"/>
            <p:cNvSpPr/>
            <p:nvPr/>
          </p:nvSpPr>
          <p:spPr>
            <a:xfrm>
              <a:off x="2109111" y="700381"/>
              <a:ext cx="80963" cy="185232"/>
            </a:xfrm>
            <a:custGeom>
              <a:avLst/>
              <a:gdLst/>
              <a:ahLst/>
              <a:cxnLst/>
              <a:rect l="l" t="t" r="r" b="b"/>
              <a:pathLst>
                <a:path w="1518" h="3473" extrusionOk="0">
                  <a:moveTo>
                    <a:pt x="1239" y="0"/>
                  </a:moveTo>
                  <a:cubicBezTo>
                    <a:pt x="1130" y="0"/>
                    <a:pt x="1021" y="76"/>
                    <a:pt x="1039" y="216"/>
                  </a:cubicBezTo>
                  <a:cubicBezTo>
                    <a:pt x="1105" y="730"/>
                    <a:pt x="1030" y="1249"/>
                    <a:pt x="883" y="1742"/>
                  </a:cubicBezTo>
                  <a:cubicBezTo>
                    <a:pt x="809" y="1995"/>
                    <a:pt x="717" y="2243"/>
                    <a:pt x="616" y="2488"/>
                  </a:cubicBezTo>
                  <a:cubicBezTo>
                    <a:pt x="520" y="2722"/>
                    <a:pt x="426" y="3016"/>
                    <a:pt x="155" y="3085"/>
                  </a:cubicBezTo>
                  <a:cubicBezTo>
                    <a:pt x="49" y="3113"/>
                    <a:pt x="1" y="3251"/>
                    <a:pt x="38" y="3347"/>
                  </a:cubicBezTo>
                  <a:cubicBezTo>
                    <a:pt x="71" y="3434"/>
                    <a:pt x="147" y="3473"/>
                    <a:pt x="229" y="3473"/>
                  </a:cubicBezTo>
                  <a:cubicBezTo>
                    <a:pt x="252" y="3473"/>
                    <a:pt x="275" y="3470"/>
                    <a:pt x="299" y="3464"/>
                  </a:cubicBezTo>
                  <a:cubicBezTo>
                    <a:pt x="639" y="3376"/>
                    <a:pt x="818" y="3055"/>
                    <a:pt x="944" y="2755"/>
                  </a:cubicBezTo>
                  <a:cubicBezTo>
                    <a:pt x="1057" y="2486"/>
                    <a:pt x="1160" y="2213"/>
                    <a:pt x="1245" y="1935"/>
                  </a:cubicBezTo>
                  <a:cubicBezTo>
                    <a:pt x="1419" y="1364"/>
                    <a:pt x="1518" y="771"/>
                    <a:pt x="1442" y="175"/>
                  </a:cubicBezTo>
                  <a:cubicBezTo>
                    <a:pt x="1426" y="56"/>
                    <a:pt x="1332" y="0"/>
                    <a:pt x="12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47"/>
            <p:cNvSpPr/>
            <p:nvPr/>
          </p:nvSpPr>
          <p:spPr>
            <a:xfrm>
              <a:off x="1742490" y="525070"/>
              <a:ext cx="97070" cy="179792"/>
            </a:xfrm>
            <a:custGeom>
              <a:avLst/>
              <a:gdLst/>
              <a:ahLst/>
              <a:cxnLst/>
              <a:rect l="l" t="t" r="r" b="b"/>
              <a:pathLst>
                <a:path w="1820" h="3371" extrusionOk="0">
                  <a:moveTo>
                    <a:pt x="643" y="1"/>
                  </a:moveTo>
                  <a:cubicBezTo>
                    <a:pt x="583" y="1"/>
                    <a:pt x="523" y="29"/>
                    <a:pt x="479" y="77"/>
                  </a:cubicBezTo>
                  <a:cubicBezTo>
                    <a:pt x="107" y="478"/>
                    <a:pt x="1" y="1100"/>
                    <a:pt x="222" y="1601"/>
                  </a:cubicBezTo>
                  <a:cubicBezTo>
                    <a:pt x="359" y="1910"/>
                    <a:pt x="575" y="2184"/>
                    <a:pt x="770" y="2459"/>
                  </a:cubicBezTo>
                  <a:cubicBezTo>
                    <a:pt x="968" y="2739"/>
                    <a:pt x="1172" y="3016"/>
                    <a:pt x="1378" y="3290"/>
                  </a:cubicBezTo>
                  <a:cubicBezTo>
                    <a:pt x="1421" y="3347"/>
                    <a:pt x="1476" y="3371"/>
                    <a:pt x="1531" y="3371"/>
                  </a:cubicBezTo>
                  <a:cubicBezTo>
                    <a:pt x="1678" y="3371"/>
                    <a:pt x="1819" y="3203"/>
                    <a:pt x="1706" y="3051"/>
                  </a:cubicBezTo>
                  <a:cubicBezTo>
                    <a:pt x="1518" y="2803"/>
                    <a:pt x="1334" y="2553"/>
                    <a:pt x="1155" y="2301"/>
                  </a:cubicBezTo>
                  <a:cubicBezTo>
                    <a:pt x="983" y="2060"/>
                    <a:pt x="793" y="1819"/>
                    <a:pt x="650" y="1559"/>
                  </a:cubicBezTo>
                  <a:cubicBezTo>
                    <a:pt x="430" y="1153"/>
                    <a:pt x="481" y="669"/>
                    <a:pt x="797" y="327"/>
                  </a:cubicBezTo>
                  <a:cubicBezTo>
                    <a:pt x="871" y="248"/>
                    <a:pt x="844" y="108"/>
                    <a:pt x="763" y="44"/>
                  </a:cubicBezTo>
                  <a:cubicBezTo>
                    <a:pt x="726" y="14"/>
                    <a:pt x="685" y="1"/>
                    <a:pt x="6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47"/>
            <p:cNvSpPr/>
            <p:nvPr/>
          </p:nvSpPr>
          <p:spPr>
            <a:xfrm>
              <a:off x="1925960" y="804010"/>
              <a:ext cx="42668" cy="90456"/>
            </a:xfrm>
            <a:custGeom>
              <a:avLst/>
              <a:gdLst/>
              <a:ahLst/>
              <a:cxnLst/>
              <a:rect l="l" t="t" r="r" b="b"/>
              <a:pathLst>
                <a:path w="800" h="1696" extrusionOk="0">
                  <a:moveTo>
                    <a:pt x="210" y="1"/>
                  </a:moveTo>
                  <a:cubicBezTo>
                    <a:pt x="203" y="1"/>
                    <a:pt x="195" y="1"/>
                    <a:pt x="188" y="2"/>
                  </a:cubicBezTo>
                  <a:cubicBezTo>
                    <a:pt x="70" y="20"/>
                    <a:pt x="11" y="111"/>
                    <a:pt x="9" y="224"/>
                  </a:cubicBezTo>
                  <a:cubicBezTo>
                    <a:pt x="1" y="717"/>
                    <a:pt x="148" y="1200"/>
                    <a:pt x="413" y="1613"/>
                  </a:cubicBezTo>
                  <a:cubicBezTo>
                    <a:pt x="448" y="1667"/>
                    <a:pt x="514" y="1696"/>
                    <a:pt x="579" y="1696"/>
                  </a:cubicBezTo>
                  <a:cubicBezTo>
                    <a:pt x="621" y="1696"/>
                    <a:pt x="663" y="1684"/>
                    <a:pt x="695" y="1658"/>
                  </a:cubicBezTo>
                  <a:cubicBezTo>
                    <a:pt x="786" y="1585"/>
                    <a:pt x="800" y="1470"/>
                    <a:pt x="740" y="1374"/>
                  </a:cubicBezTo>
                  <a:cubicBezTo>
                    <a:pt x="672" y="1270"/>
                    <a:pt x="646" y="1220"/>
                    <a:pt x="594" y="1103"/>
                  </a:cubicBezTo>
                  <a:cubicBezTo>
                    <a:pt x="552" y="1007"/>
                    <a:pt x="514" y="906"/>
                    <a:pt x="486" y="803"/>
                  </a:cubicBezTo>
                  <a:cubicBezTo>
                    <a:pt x="436" y="630"/>
                    <a:pt x="408" y="394"/>
                    <a:pt x="412" y="183"/>
                  </a:cubicBezTo>
                  <a:cubicBezTo>
                    <a:pt x="413" y="84"/>
                    <a:pt x="305" y="1"/>
                    <a:pt x="2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47"/>
            <p:cNvSpPr/>
            <p:nvPr/>
          </p:nvSpPr>
          <p:spPr>
            <a:xfrm>
              <a:off x="2113645" y="446828"/>
              <a:ext cx="50348" cy="56695"/>
            </a:xfrm>
            <a:custGeom>
              <a:avLst/>
              <a:gdLst/>
              <a:ahLst/>
              <a:cxnLst/>
              <a:rect l="l" t="t" r="r" b="b"/>
              <a:pathLst>
                <a:path w="944" h="1063" extrusionOk="0">
                  <a:moveTo>
                    <a:pt x="228" y="1"/>
                  </a:moveTo>
                  <a:cubicBezTo>
                    <a:pt x="187" y="1"/>
                    <a:pt x="146" y="13"/>
                    <a:pt x="113" y="40"/>
                  </a:cubicBezTo>
                  <a:cubicBezTo>
                    <a:pt x="26" y="107"/>
                    <a:pt x="1" y="231"/>
                    <a:pt x="68" y="322"/>
                  </a:cubicBezTo>
                  <a:lnTo>
                    <a:pt x="550" y="981"/>
                  </a:lnTo>
                  <a:cubicBezTo>
                    <a:pt x="589" y="1033"/>
                    <a:pt x="654" y="1063"/>
                    <a:pt x="719" y="1063"/>
                  </a:cubicBezTo>
                  <a:cubicBezTo>
                    <a:pt x="760" y="1063"/>
                    <a:pt x="801" y="1050"/>
                    <a:pt x="834" y="1023"/>
                  </a:cubicBezTo>
                  <a:cubicBezTo>
                    <a:pt x="919" y="956"/>
                    <a:pt x="944" y="834"/>
                    <a:pt x="878" y="742"/>
                  </a:cubicBezTo>
                  <a:lnTo>
                    <a:pt x="394" y="82"/>
                  </a:lnTo>
                  <a:cubicBezTo>
                    <a:pt x="357" y="31"/>
                    <a:pt x="292" y="1"/>
                    <a:pt x="2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47"/>
            <p:cNvSpPr/>
            <p:nvPr/>
          </p:nvSpPr>
          <p:spPr>
            <a:xfrm>
              <a:off x="1976735" y="418934"/>
              <a:ext cx="50882" cy="57495"/>
            </a:xfrm>
            <a:custGeom>
              <a:avLst/>
              <a:gdLst/>
              <a:ahLst/>
              <a:cxnLst/>
              <a:rect l="l" t="t" r="r" b="b"/>
              <a:pathLst>
                <a:path w="954" h="1078" extrusionOk="0">
                  <a:moveTo>
                    <a:pt x="225" y="1"/>
                  </a:moveTo>
                  <a:cubicBezTo>
                    <a:pt x="184" y="1"/>
                    <a:pt x="143" y="13"/>
                    <a:pt x="110" y="40"/>
                  </a:cubicBezTo>
                  <a:cubicBezTo>
                    <a:pt x="25" y="109"/>
                    <a:pt x="0" y="232"/>
                    <a:pt x="68" y="324"/>
                  </a:cubicBezTo>
                  <a:lnTo>
                    <a:pt x="560" y="995"/>
                  </a:lnTo>
                  <a:cubicBezTo>
                    <a:pt x="598" y="1047"/>
                    <a:pt x="664" y="1078"/>
                    <a:pt x="728" y="1078"/>
                  </a:cubicBezTo>
                  <a:cubicBezTo>
                    <a:pt x="769" y="1078"/>
                    <a:pt x="809" y="1066"/>
                    <a:pt x="842" y="1040"/>
                  </a:cubicBezTo>
                  <a:cubicBezTo>
                    <a:pt x="927" y="971"/>
                    <a:pt x="954" y="848"/>
                    <a:pt x="886" y="756"/>
                  </a:cubicBezTo>
                  <a:lnTo>
                    <a:pt x="394" y="84"/>
                  </a:lnTo>
                  <a:cubicBezTo>
                    <a:pt x="355" y="31"/>
                    <a:pt x="289" y="1"/>
                    <a:pt x="2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a:extLst>
              <a:ext uri="{FF2B5EF4-FFF2-40B4-BE49-F238E27FC236}">
                <a16:creationId xmlns:a16="http://schemas.microsoft.com/office/drawing/2014/main" id="{0FDAEAA1-A213-386E-A131-58952822DEEC}"/>
              </a:ext>
            </a:extLst>
          </p:cNvPr>
          <p:cNvPicPr>
            <a:picLocks noChangeAspect="1"/>
          </p:cNvPicPr>
          <p:nvPr/>
        </p:nvPicPr>
        <p:blipFill>
          <a:blip r:embed="rId3"/>
          <a:stretch>
            <a:fillRect/>
          </a:stretch>
        </p:blipFill>
        <p:spPr>
          <a:xfrm>
            <a:off x="881950" y="1210509"/>
            <a:ext cx="3690050" cy="2844677"/>
          </a:xfrm>
          <a:prstGeom prst="rect">
            <a:avLst/>
          </a:prstGeom>
        </p:spPr>
      </p:pic>
      <p:pic>
        <p:nvPicPr>
          <p:cNvPr id="5" name="Picture 4">
            <a:extLst>
              <a:ext uri="{FF2B5EF4-FFF2-40B4-BE49-F238E27FC236}">
                <a16:creationId xmlns:a16="http://schemas.microsoft.com/office/drawing/2014/main" id="{8CC70C33-8FCF-6B85-9284-9E23612F4E36}"/>
              </a:ext>
            </a:extLst>
          </p:cNvPr>
          <p:cNvPicPr>
            <a:picLocks noChangeAspect="1"/>
          </p:cNvPicPr>
          <p:nvPr/>
        </p:nvPicPr>
        <p:blipFill>
          <a:blip r:embed="rId4"/>
          <a:stretch>
            <a:fillRect/>
          </a:stretch>
        </p:blipFill>
        <p:spPr>
          <a:xfrm>
            <a:off x="4596618" y="1182049"/>
            <a:ext cx="3830454" cy="2919872"/>
          </a:xfrm>
          <a:prstGeom prst="rect">
            <a:avLst/>
          </a:prstGeom>
        </p:spPr>
      </p:pic>
      <p:sp>
        <p:nvSpPr>
          <p:cNvPr id="7" name="TextBox 6">
            <a:extLst>
              <a:ext uri="{FF2B5EF4-FFF2-40B4-BE49-F238E27FC236}">
                <a16:creationId xmlns:a16="http://schemas.microsoft.com/office/drawing/2014/main" id="{086D34B6-5AFF-E05D-2928-A9A4CE915ACE}"/>
              </a:ext>
            </a:extLst>
          </p:cNvPr>
          <p:cNvSpPr txBox="1"/>
          <p:nvPr/>
        </p:nvSpPr>
        <p:spPr>
          <a:xfrm>
            <a:off x="1044800" y="4253800"/>
            <a:ext cx="7241868" cy="276999"/>
          </a:xfrm>
          <a:prstGeom prst="rect">
            <a:avLst/>
          </a:prstGeom>
          <a:noFill/>
        </p:spPr>
        <p:txBody>
          <a:bodyPr wrap="square">
            <a:spAutoFit/>
          </a:bodyPr>
          <a:lstStyle/>
          <a:p>
            <a:pPr algn="ctr"/>
            <a:r>
              <a:rPr kumimoji="0" lang="en-US" altLang="en-US" sz="1200" b="0" i="0" u="none" strike="noStrike" cap="none" normalizeH="0" baseline="0" dirty="0">
                <a:ln>
                  <a:noFill/>
                </a:ln>
                <a:solidFill>
                  <a:schemeClr val="accent4">
                    <a:lumMod val="10000"/>
                  </a:schemeClr>
                </a:solidFill>
                <a:effectLst/>
                <a:latin typeface="Times New Roman" panose="02020603050405020304" pitchFamily="18" charset="0"/>
                <a:cs typeface="Times New Roman" panose="02020603050405020304" pitchFamily="18" charset="0"/>
              </a:rPr>
              <a:t>Fig </a:t>
            </a:r>
            <a:r>
              <a:rPr lang="en-US" altLang="en-US" sz="1200" dirty="0">
                <a:solidFill>
                  <a:schemeClr val="accent4">
                    <a:lumMod val="10000"/>
                  </a:schemeClr>
                </a:solidFill>
                <a:latin typeface="Times New Roman" panose="02020603050405020304" pitchFamily="18" charset="0"/>
                <a:cs typeface="Times New Roman" panose="02020603050405020304" pitchFamily="18" charset="0"/>
              </a:rPr>
              <a:t>7</a:t>
            </a:r>
            <a:r>
              <a:rPr kumimoji="0" lang="en-US" altLang="en-US" sz="1200" b="0" i="0" u="none" strike="noStrike" cap="none" normalizeH="0" baseline="0" dirty="0">
                <a:ln>
                  <a:noFill/>
                </a:ln>
                <a:solidFill>
                  <a:schemeClr val="accent4">
                    <a:lumMod val="10000"/>
                  </a:schemeClr>
                </a:solidFill>
                <a:effectLst/>
                <a:latin typeface="Times New Roman" panose="02020603050405020304" pitchFamily="18" charset="0"/>
                <a:cs typeface="Times New Roman" panose="02020603050405020304" pitchFamily="18" charset="0"/>
              </a:rPr>
              <a:t>: Boxplot visualizing the outliers</a:t>
            </a:r>
            <a:endParaRPr lang="en-IN" sz="1200" dirty="0">
              <a:solidFill>
                <a:schemeClr val="accent4">
                  <a:lumMod val="10000"/>
                </a:schemeClr>
              </a:solidFill>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1649B971-1BC5-39B7-074F-3CDA11B5E6F3}"/>
              </a:ext>
            </a:extLst>
          </p:cNvPr>
          <p:cNvSpPr txBox="1"/>
          <p:nvPr/>
        </p:nvSpPr>
        <p:spPr>
          <a:xfrm>
            <a:off x="699528" y="456974"/>
            <a:ext cx="7587140" cy="677108"/>
          </a:xfrm>
          <a:prstGeom prst="rect">
            <a:avLst/>
          </a:prstGeom>
          <a:noFill/>
        </p:spPr>
        <p:txBody>
          <a:bodyPr wrap="square">
            <a:spAutoFit/>
          </a:bodyPr>
          <a:lstStyle/>
          <a:p>
            <a:pPr marL="342900" indent="-342900">
              <a:buFont typeface="Wingdings" panose="05000000000000000000" pitchFamily="2" charset="2"/>
              <a:buChar char="Ø"/>
            </a:pPr>
            <a:r>
              <a:rPr lang="en-US" sz="2000" b="1" i="1" dirty="0">
                <a:solidFill>
                  <a:schemeClr val="accent4">
                    <a:lumMod val="10000"/>
                  </a:schemeClr>
                </a:solidFill>
                <a:latin typeface="Modern No. 20" panose="02070704070505020303" pitchFamily="18" charset="0"/>
              </a:rPr>
              <a:t>Handling Outliers</a:t>
            </a:r>
            <a:endParaRPr lang="en-US" sz="3200" b="1" i="1" dirty="0">
              <a:solidFill>
                <a:schemeClr val="accent4">
                  <a:lumMod val="10000"/>
                </a:schemeClr>
              </a:solidFill>
              <a:latin typeface="Modern No. 20" panose="02070704070505020303" pitchFamily="18" charset="0"/>
            </a:endParaRPr>
          </a:p>
          <a:p>
            <a:r>
              <a:rPr lang="en-US" sz="1800" b="1" i="1" dirty="0">
                <a:solidFill>
                  <a:schemeClr val="accent4">
                    <a:lumMod val="10000"/>
                  </a:schemeClr>
                </a:solidFill>
                <a:latin typeface="Modern No. 20" panose="02070704070505020303" pitchFamily="18" charset="0"/>
                <a:cs typeface="Times New Roman" panose="02020603050405020304" pitchFamily="18" charset="0"/>
              </a:rPr>
              <a:t>	</a:t>
            </a:r>
            <a:r>
              <a:rPr lang="en-US" sz="1800" b="0" dirty="0">
                <a:solidFill>
                  <a:schemeClr val="accent4">
                    <a:lumMod val="10000"/>
                  </a:schemeClr>
                </a:solidFill>
                <a:latin typeface="Times New Roman" panose="02020603050405020304" pitchFamily="18" charset="0"/>
                <a:cs typeface="Times New Roman" panose="02020603050405020304" pitchFamily="18" charset="0"/>
              </a:rPr>
              <a:t>Outliers were visualized using a box plot for the entire dataset.</a:t>
            </a:r>
            <a:endParaRPr lang="en-IN"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663"/>
        <p:cNvGrpSpPr/>
        <p:nvPr/>
      </p:nvGrpSpPr>
      <p:grpSpPr>
        <a:xfrm>
          <a:off x="0" y="0"/>
          <a:ext cx="0" cy="0"/>
          <a:chOff x="0" y="0"/>
          <a:chExt cx="0" cy="0"/>
        </a:xfrm>
      </p:grpSpPr>
      <p:grpSp>
        <p:nvGrpSpPr>
          <p:cNvPr id="2666" name="Google Shape;2666;p48"/>
          <p:cNvGrpSpPr/>
          <p:nvPr/>
        </p:nvGrpSpPr>
        <p:grpSpPr>
          <a:xfrm>
            <a:off x="8264709" y="260609"/>
            <a:ext cx="696412" cy="958592"/>
            <a:chOff x="2522614" y="409334"/>
            <a:chExt cx="595325" cy="806847"/>
          </a:xfrm>
        </p:grpSpPr>
        <p:sp>
          <p:nvSpPr>
            <p:cNvPr id="2667" name="Google Shape;2667;p48"/>
            <p:cNvSpPr/>
            <p:nvPr/>
          </p:nvSpPr>
          <p:spPr>
            <a:xfrm>
              <a:off x="2522614" y="1034575"/>
              <a:ext cx="273609" cy="181606"/>
            </a:xfrm>
            <a:custGeom>
              <a:avLst/>
              <a:gdLst/>
              <a:ahLst/>
              <a:cxnLst/>
              <a:rect l="l" t="t" r="r" b="b"/>
              <a:pathLst>
                <a:path w="5130" h="3405" extrusionOk="0">
                  <a:moveTo>
                    <a:pt x="701" y="1"/>
                  </a:moveTo>
                  <a:cubicBezTo>
                    <a:pt x="579" y="1"/>
                    <a:pt x="456" y="57"/>
                    <a:pt x="375" y="193"/>
                  </a:cubicBezTo>
                  <a:cubicBezTo>
                    <a:pt x="79" y="682"/>
                    <a:pt x="1" y="1192"/>
                    <a:pt x="410" y="1644"/>
                  </a:cubicBezTo>
                  <a:cubicBezTo>
                    <a:pt x="800" y="2077"/>
                    <a:pt x="1378" y="2429"/>
                    <a:pt x="1879" y="2716"/>
                  </a:cubicBezTo>
                  <a:cubicBezTo>
                    <a:pt x="2405" y="3019"/>
                    <a:pt x="2985" y="3260"/>
                    <a:pt x="3587" y="3356"/>
                  </a:cubicBezTo>
                  <a:cubicBezTo>
                    <a:pt x="3744" y="3380"/>
                    <a:pt x="3913" y="3404"/>
                    <a:pt x="4080" y="3404"/>
                  </a:cubicBezTo>
                  <a:cubicBezTo>
                    <a:pt x="4223" y="3404"/>
                    <a:pt x="4364" y="3386"/>
                    <a:pt x="4493" y="3335"/>
                  </a:cubicBezTo>
                  <a:cubicBezTo>
                    <a:pt x="4798" y="3213"/>
                    <a:pt x="4883" y="2901"/>
                    <a:pt x="4998" y="2623"/>
                  </a:cubicBezTo>
                  <a:cubicBezTo>
                    <a:pt x="5130" y="2303"/>
                    <a:pt x="4850" y="2015"/>
                    <a:pt x="4598" y="2015"/>
                  </a:cubicBezTo>
                  <a:cubicBezTo>
                    <a:pt x="4480" y="2015"/>
                    <a:pt x="4369" y="2077"/>
                    <a:pt x="4307" y="2227"/>
                  </a:cubicBezTo>
                  <a:cubicBezTo>
                    <a:pt x="4233" y="2405"/>
                    <a:pt x="4233" y="2594"/>
                    <a:pt x="4031" y="2605"/>
                  </a:cubicBezTo>
                  <a:cubicBezTo>
                    <a:pt x="4013" y="2606"/>
                    <a:pt x="3995" y="2606"/>
                    <a:pt x="3976" y="2606"/>
                  </a:cubicBezTo>
                  <a:cubicBezTo>
                    <a:pt x="3782" y="2606"/>
                    <a:pt x="3574" y="2549"/>
                    <a:pt x="3391" y="2500"/>
                  </a:cubicBezTo>
                  <a:cubicBezTo>
                    <a:pt x="2996" y="2396"/>
                    <a:pt x="2627" y="2227"/>
                    <a:pt x="2273" y="2025"/>
                  </a:cubicBezTo>
                  <a:cubicBezTo>
                    <a:pt x="1932" y="1830"/>
                    <a:pt x="1608" y="1607"/>
                    <a:pt x="1300" y="1366"/>
                  </a:cubicBezTo>
                  <a:cubicBezTo>
                    <a:pt x="1186" y="1278"/>
                    <a:pt x="998" y="1164"/>
                    <a:pt x="935" y="1029"/>
                  </a:cubicBezTo>
                  <a:cubicBezTo>
                    <a:pt x="862" y="875"/>
                    <a:pt x="986" y="719"/>
                    <a:pt x="1066" y="586"/>
                  </a:cubicBezTo>
                  <a:cubicBezTo>
                    <a:pt x="1250" y="283"/>
                    <a:pt x="975" y="1"/>
                    <a:pt x="7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48"/>
            <p:cNvSpPr/>
            <p:nvPr/>
          </p:nvSpPr>
          <p:spPr>
            <a:xfrm>
              <a:off x="2536907" y="1026362"/>
              <a:ext cx="257075" cy="157605"/>
            </a:xfrm>
            <a:custGeom>
              <a:avLst/>
              <a:gdLst/>
              <a:ahLst/>
              <a:cxnLst/>
              <a:rect l="l" t="t" r="r" b="b"/>
              <a:pathLst>
                <a:path w="4820" h="2955" extrusionOk="0">
                  <a:moveTo>
                    <a:pt x="1021" y="1"/>
                  </a:moveTo>
                  <a:cubicBezTo>
                    <a:pt x="987" y="1"/>
                    <a:pt x="955" y="6"/>
                    <a:pt x="927" y="14"/>
                  </a:cubicBezTo>
                  <a:cubicBezTo>
                    <a:pt x="888" y="11"/>
                    <a:pt x="849" y="9"/>
                    <a:pt x="810" y="9"/>
                  </a:cubicBezTo>
                  <a:cubicBezTo>
                    <a:pt x="684" y="9"/>
                    <a:pt x="564" y="28"/>
                    <a:pt x="456" y="72"/>
                  </a:cubicBezTo>
                  <a:cubicBezTo>
                    <a:pt x="39" y="242"/>
                    <a:pt x="0" y="696"/>
                    <a:pt x="277" y="1066"/>
                  </a:cubicBezTo>
                  <a:cubicBezTo>
                    <a:pt x="541" y="1419"/>
                    <a:pt x="948" y="1703"/>
                    <a:pt x="1326" y="1940"/>
                  </a:cubicBezTo>
                  <a:cubicBezTo>
                    <a:pt x="1721" y="2188"/>
                    <a:pt x="2146" y="2383"/>
                    <a:pt x="2581" y="2548"/>
                  </a:cubicBezTo>
                  <a:cubicBezTo>
                    <a:pt x="3032" y="2720"/>
                    <a:pt x="3511" y="2904"/>
                    <a:pt x="3984" y="2948"/>
                  </a:cubicBezTo>
                  <a:cubicBezTo>
                    <a:pt x="4027" y="2952"/>
                    <a:pt x="4070" y="2954"/>
                    <a:pt x="4112" y="2954"/>
                  </a:cubicBezTo>
                  <a:cubicBezTo>
                    <a:pt x="4485" y="2954"/>
                    <a:pt x="4819" y="2796"/>
                    <a:pt x="4778" y="2388"/>
                  </a:cubicBezTo>
                  <a:cubicBezTo>
                    <a:pt x="4737" y="1993"/>
                    <a:pt x="4301" y="1637"/>
                    <a:pt x="3984" y="1382"/>
                  </a:cubicBezTo>
                  <a:cubicBezTo>
                    <a:pt x="3156" y="717"/>
                    <a:pt x="2148" y="315"/>
                    <a:pt x="1147" y="21"/>
                  </a:cubicBezTo>
                  <a:cubicBezTo>
                    <a:pt x="1102" y="7"/>
                    <a:pt x="1060" y="1"/>
                    <a:pt x="102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48"/>
            <p:cNvSpPr/>
            <p:nvPr/>
          </p:nvSpPr>
          <p:spPr>
            <a:xfrm>
              <a:off x="2645497" y="409334"/>
              <a:ext cx="365025" cy="710316"/>
            </a:xfrm>
            <a:custGeom>
              <a:avLst/>
              <a:gdLst/>
              <a:ahLst/>
              <a:cxnLst/>
              <a:rect l="l" t="t" r="r" b="b"/>
              <a:pathLst>
                <a:path w="6844" h="13318" extrusionOk="0">
                  <a:moveTo>
                    <a:pt x="6323" y="1"/>
                  </a:moveTo>
                  <a:cubicBezTo>
                    <a:pt x="6185" y="1"/>
                    <a:pt x="6048" y="69"/>
                    <a:pt x="5976" y="233"/>
                  </a:cubicBezTo>
                  <a:cubicBezTo>
                    <a:pt x="4000" y="4689"/>
                    <a:pt x="2414" y="8460"/>
                    <a:pt x="156" y="12784"/>
                  </a:cubicBezTo>
                  <a:cubicBezTo>
                    <a:pt x="1" y="13082"/>
                    <a:pt x="263" y="13318"/>
                    <a:pt x="528" y="13318"/>
                  </a:cubicBezTo>
                  <a:cubicBezTo>
                    <a:pt x="668" y="13318"/>
                    <a:pt x="809" y="13252"/>
                    <a:pt x="890" y="13096"/>
                  </a:cubicBezTo>
                  <a:cubicBezTo>
                    <a:pt x="3146" y="8772"/>
                    <a:pt x="4732" y="5001"/>
                    <a:pt x="6708" y="546"/>
                  </a:cubicBezTo>
                  <a:cubicBezTo>
                    <a:pt x="6844" y="239"/>
                    <a:pt x="6581" y="1"/>
                    <a:pt x="63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48"/>
            <p:cNvSpPr/>
            <p:nvPr/>
          </p:nvSpPr>
          <p:spPr>
            <a:xfrm>
              <a:off x="2536801" y="450508"/>
              <a:ext cx="516496" cy="512283"/>
            </a:xfrm>
            <a:custGeom>
              <a:avLst/>
              <a:gdLst/>
              <a:ahLst/>
              <a:cxnLst/>
              <a:rect l="l" t="t" r="r" b="b"/>
              <a:pathLst>
                <a:path w="9684" h="9605" extrusionOk="0">
                  <a:moveTo>
                    <a:pt x="4815" y="0"/>
                  </a:moveTo>
                  <a:cubicBezTo>
                    <a:pt x="4769" y="0"/>
                    <a:pt x="4725" y="1"/>
                    <a:pt x="4681" y="3"/>
                  </a:cubicBezTo>
                  <a:cubicBezTo>
                    <a:pt x="4133" y="24"/>
                    <a:pt x="3674" y="161"/>
                    <a:pt x="3026" y="363"/>
                  </a:cubicBezTo>
                  <a:cubicBezTo>
                    <a:pt x="2620" y="488"/>
                    <a:pt x="2258" y="749"/>
                    <a:pt x="1914" y="990"/>
                  </a:cubicBezTo>
                  <a:cubicBezTo>
                    <a:pt x="1746" y="1107"/>
                    <a:pt x="1537" y="1355"/>
                    <a:pt x="1455" y="1436"/>
                  </a:cubicBezTo>
                  <a:cubicBezTo>
                    <a:pt x="1301" y="1591"/>
                    <a:pt x="1133" y="1720"/>
                    <a:pt x="1007" y="1894"/>
                  </a:cubicBezTo>
                  <a:cubicBezTo>
                    <a:pt x="702" y="2319"/>
                    <a:pt x="468" y="2727"/>
                    <a:pt x="305" y="3175"/>
                  </a:cubicBezTo>
                  <a:cubicBezTo>
                    <a:pt x="201" y="3462"/>
                    <a:pt x="125" y="3765"/>
                    <a:pt x="75" y="4100"/>
                  </a:cubicBezTo>
                  <a:cubicBezTo>
                    <a:pt x="66" y="4169"/>
                    <a:pt x="57" y="4238"/>
                    <a:pt x="52" y="4307"/>
                  </a:cubicBezTo>
                  <a:cubicBezTo>
                    <a:pt x="1" y="4819"/>
                    <a:pt x="36" y="5346"/>
                    <a:pt x="153" y="5851"/>
                  </a:cubicBezTo>
                  <a:cubicBezTo>
                    <a:pt x="211" y="6109"/>
                    <a:pt x="293" y="6361"/>
                    <a:pt x="394" y="6604"/>
                  </a:cubicBezTo>
                  <a:cubicBezTo>
                    <a:pt x="713" y="7369"/>
                    <a:pt x="1209" y="7995"/>
                    <a:pt x="1861" y="8504"/>
                  </a:cubicBezTo>
                  <a:cubicBezTo>
                    <a:pt x="2085" y="8693"/>
                    <a:pt x="2324" y="8849"/>
                    <a:pt x="2579" y="8971"/>
                  </a:cubicBezTo>
                  <a:cubicBezTo>
                    <a:pt x="2749" y="9072"/>
                    <a:pt x="2926" y="9163"/>
                    <a:pt x="3111" y="9244"/>
                  </a:cubicBezTo>
                  <a:cubicBezTo>
                    <a:pt x="3454" y="9340"/>
                    <a:pt x="3800" y="9437"/>
                    <a:pt x="4142" y="9533"/>
                  </a:cubicBezTo>
                  <a:cubicBezTo>
                    <a:pt x="4174" y="9542"/>
                    <a:pt x="4206" y="9551"/>
                    <a:pt x="4238" y="9560"/>
                  </a:cubicBezTo>
                  <a:cubicBezTo>
                    <a:pt x="4455" y="9590"/>
                    <a:pt x="4670" y="9605"/>
                    <a:pt x="4884" y="9605"/>
                  </a:cubicBezTo>
                  <a:cubicBezTo>
                    <a:pt x="5477" y="9605"/>
                    <a:pt x="6055" y="9489"/>
                    <a:pt x="6619" y="9258"/>
                  </a:cubicBezTo>
                  <a:cubicBezTo>
                    <a:pt x="6756" y="9219"/>
                    <a:pt x="6972" y="9085"/>
                    <a:pt x="7096" y="9003"/>
                  </a:cubicBezTo>
                  <a:cubicBezTo>
                    <a:pt x="7146" y="8970"/>
                    <a:pt x="7181" y="8945"/>
                    <a:pt x="7190" y="8939"/>
                  </a:cubicBezTo>
                  <a:cubicBezTo>
                    <a:pt x="7364" y="8840"/>
                    <a:pt x="7583" y="8743"/>
                    <a:pt x="7752" y="8606"/>
                  </a:cubicBezTo>
                  <a:lnTo>
                    <a:pt x="8569" y="7791"/>
                  </a:lnTo>
                  <a:cubicBezTo>
                    <a:pt x="8579" y="7781"/>
                    <a:pt x="8590" y="7770"/>
                    <a:pt x="8601" y="7758"/>
                  </a:cubicBezTo>
                  <a:cubicBezTo>
                    <a:pt x="8608" y="7749"/>
                    <a:pt x="8615" y="7738"/>
                    <a:pt x="8620" y="7729"/>
                  </a:cubicBezTo>
                  <a:cubicBezTo>
                    <a:pt x="8755" y="7506"/>
                    <a:pt x="8889" y="7283"/>
                    <a:pt x="9021" y="7058"/>
                  </a:cubicBezTo>
                  <a:cubicBezTo>
                    <a:pt x="9084" y="6946"/>
                    <a:pt x="9148" y="6836"/>
                    <a:pt x="9212" y="6724"/>
                  </a:cubicBezTo>
                  <a:cubicBezTo>
                    <a:pt x="9518" y="6076"/>
                    <a:pt x="9683" y="5135"/>
                    <a:pt x="9607" y="4382"/>
                  </a:cubicBezTo>
                  <a:cubicBezTo>
                    <a:pt x="9598" y="4298"/>
                    <a:pt x="9586" y="4217"/>
                    <a:pt x="9572" y="4139"/>
                  </a:cubicBezTo>
                  <a:cubicBezTo>
                    <a:pt x="9403" y="3232"/>
                    <a:pt x="9198" y="2602"/>
                    <a:pt x="8629" y="1864"/>
                  </a:cubicBezTo>
                  <a:cubicBezTo>
                    <a:pt x="8124" y="1210"/>
                    <a:pt x="7495" y="735"/>
                    <a:pt x="6743" y="400"/>
                  </a:cubicBezTo>
                  <a:cubicBezTo>
                    <a:pt x="6354" y="224"/>
                    <a:pt x="5928" y="113"/>
                    <a:pt x="5505" y="52"/>
                  </a:cubicBezTo>
                  <a:cubicBezTo>
                    <a:pt x="5250" y="17"/>
                    <a:pt x="5025" y="0"/>
                    <a:pt x="48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48"/>
            <p:cNvSpPr/>
            <p:nvPr/>
          </p:nvSpPr>
          <p:spPr>
            <a:xfrm>
              <a:off x="2863741" y="683314"/>
              <a:ext cx="189553" cy="143631"/>
            </a:xfrm>
            <a:custGeom>
              <a:avLst/>
              <a:gdLst/>
              <a:ahLst/>
              <a:cxnLst/>
              <a:rect l="l" t="t" r="r" b="b"/>
              <a:pathLst>
                <a:path w="3554" h="2693" extrusionOk="0">
                  <a:moveTo>
                    <a:pt x="3255" y="1"/>
                  </a:moveTo>
                  <a:cubicBezTo>
                    <a:pt x="3083" y="1"/>
                    <a:pt x="2910" y="31"/>
                    <a:pt x="2742" y="96"/>
                  </a:cubicBezTo>
                  <a:cubicBezTo>
                    <a:pt x="2380" y="236"/>
                    <a:pt x="2146" y="515"/>
                    <a:pt x="1746" y="564"/>
                  </a:cubicBezTo>
                  <a:cubicBezTo>
                    <a:pt x="1241" y="626"/>
                    <a:pt x="0" y="617"/>
                    <a:pt x="241" y="1470"/>
                  </a:cubicBezTo>
                  <a:cubicBezTo>
                    <a:pt x="445" y="2191"/>
                    <a:pt x="1499" y="1893"/>
                    <a:pt x="1990" y="2189"/>
                  </a:cubicBezTo>
                  <a:cubicBezTo>
                    <a:pt x="2295" y="2372"/>
                    <a:pt x="2527" y="2623"/>
                    <a:pt x="2891" y="2693"/>
                  </a:cubicBezTo>
                  <a:cubicBezTo>
                    <a:pt x="2954" y="2581"/>
                    <a:pt x="3018" y="2471"/>
                    <a:pt x="3082" y="2359"/>
                  </a:cubicBezTo>
                  <a:cubicBezTo>
                    <a:pt x="3388" y="1711"/>
                    <a:pt x="3553" y="770"/>
                    <a:pt x="3477" y="17"/>
                  </a:cubicBezTo>
                  <a:cubicBezTo>
                    <a:pt x="3403" y="6"/>
                    <a:pt x="3329" y="1"/>
                    <a:pt x="32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48"/>
            <p:cNvSpPr/>
            <p:nvPr/>
          </p:nvSpPr>
          <p:spPr>
            <a:xfrm>
              <a:off x="2553068" y="450615"/>
              <a:ext cx="265342" cy="229767"/>
            </a:xfrm>
            <a:custGeom>
              <a:avLst/>
              <a:gdLst/>
              <a:ahLst/>
              <a:cxnLst/>
              <a:rect l="l" t="t" r="r" b="b"/>
              <a:pathLst>
                <a:path w="4975" h="4308" extrusionOk="0">
                  <a:moveTo>
                    <a:pt x="4376" y="1"/>
                  </a:moveTo>
                  <a:cubicBezTo>
                    <a:pt x="3828" y="22"/>
                    <a:pt x="3369" y="159"/>
                    <a:pt x="2721" y="361"/>
                  </a:cubicBezTo>
                  <a:cubicBezTo>
                    <a:pt x="2315" y="486"/>
                    <a:pt x="1953" y="747"/>
                    <a:pt x="1609" y="988"/>
                  </a:cubicBezTo>
                  <a:cubicBezTo>
                    <a:pt x="1441" y="1105"/>
                    <a:pt x="1232" y="1353"/>
                    <a:pt x="1150" y="1434"/>
                  </a:cubicBezTo>
                  <a:cubicBezTo>
                    <a:pt x="996" y="1589"/>
                    <a:pt x="828" y="1718"/>
                    <a:pt x="702" y="1892"/>
                  </a:cubicBezTo>
                  <a:cubicBezTo>
                    <a:pt x="397" y="2317"/>
                    <a:pt x="163" y="2725"/>
                    <a:pt x="0" y="3173"/>
                  </a:cubicBezTo>
                  <a:cubicBezTo>
                    <a:pt x="78" y="3504"/>
                    <a:pt x="240" y="3804"/>
                    <a:pt x="505" y="4023"/>
                  </a:cubicBezTo>
                  <a:cubicBezTo>
                    <a:pt x="727" y="4206"/>
                    <a:pt x="997" y="4307"/>
                    <a:pt x="1270" y="4307"/>
                  </a:cubicBezTo>
                  <a:cubicBezTo>
                    <a:pt x="1446" y="4307"/>
                    <a:pt x="1623" y="4265"/>
                    <a:pt x="1788" y="4176"/>
                  </a:cubicBezTo>
                  <a:cubicBezTo>
                    <a:pt x="2236" y="3935"/>
                    <a:pt x="2454" y="3436"/>
                    <a:pt x="2996" y="3436"/>
                  </a:cubicBezTo>
                  <a:cubicBezTo>
                    <a:pt x="3020" y="3436"/>
                    <a:pt x="3044" y="3437"/>
                    <a:pt x="3070" y="3439"/>
                  </a:cubicBezTo>
                  <a:cubicBezTo>
                    <a:pt x="3314" y="3458"/>
                    <a:pt x="3559" y="3499"/>
                    <a:pt x="3800" y="3499"/>
                  </a:cubicBezTo>
                  <a:cubicBezTo>
                    <a:pt x="4025" y="3499"/>
                    <a:pt x="4246" y="3463"/>
                    <a:pt x="4457" y="3338"/>
                  </a:cubicBezTo>
                  <a:cubicBezTo>
                    <a:pt x="4886" y="3086"/>
                    <a:pt x="4975" y="2599"/>
                    <a:pt x="4877" y="2142"/>
                  </a:cubicBezTo>
                  <a:cubicBezTo>
                    <a:pt x="4805" y="1812"/>
                    <a:pt x="4626" y="1559"/>
                    <a:pt x="4503" y="1252"/>
                  </a:cubicBezTo>
                  <a:cubicBezTo>
                    <a:pt x="4393" y="975"/>
                    <a:pt x="4624" y="752"/>
                    <a:pt x="4565" y="460"/>
                  </a:cubicBezTo>
                  <a:cubicBezTo>
                    <a:pt x="4533" y="300"/>
                    <a:pt x="4466" y="143"/>
                    <a:pt x="43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48"/>
            <p:cNvSpPr/>
            <p:nvPr/>
          </p:nvSpPr>
          <p:spPr>
            <a:xfrm>
              <a:off x="2682351" y="774142"/>
              <a:ext cx="232967" cy="188646"/>
            </a:xfrm>
            <a:custGeom>
              <a:avLst/>
              <a:gdLst/>
              <a:ahLst/>
              <a:cxnLst/>
              <a:rect l="l" t="t" r="r" b="b"/>
              <a:pathLst>
                <a:path w="4368" h="3537" extrusionOk="0">
                  <a:moveTo>
                    <a:pt x="951" y="1"/>
                  </a:moveTo>
                  <a:cubicBezTo>
                    <a:pt x="716" y="1"/>
                    <a:pt x="489" y="81"/>
                    <a:pt x="328" y="291"/>
                  </a:cubicBezTo>
                  <a:cubicBezTo>
                    <a:pt x="1" y="718"/>
                    <a:pt x="270" y="1227"/>
                    <a:pt x="562" y="1580"/>
                  </a:cubicBezTo>
                  <a:cubicBezTo>
                    <a:pt x="747" y="1801"/>
                    <a:pt x="871" y="2005"/>
                    <a:pt x="950" y="2283"/>
                  </a:cubicBezTo>
                  <a:cubicBezTo>
                    <a:pt x="1032" y="2563"/>
                    <a:pt x="1080" y="2856"/>
                    <a:pt x="1202" y="3123"/>
                  </a:cubicBezTo>
                  <a:cubicBezTo>
                    <a:pt x="1261" y="3247"/>
                    <a:pt x="1330" y="3362"/>
                    <a:pt x="1413" y="3465"/>
                  </a:cubicBezTo>
                  <a:cubicBezTo>
                    <a:pt x="1445" y="3474"/>
                    <a:pt x="1477" y="3483"/>
                    <a:pt x="1509" y="3492"/>
                  </a:cubicBezTo>
                  <a:cubicBezTo>
                    <a:pt x="1726" y="3522"/>
                    <a:pt x="1941" y="3537"/>
                    <a:pt x="2155" y="3537"/>
                  </a:cubicBezTo>
                  <a:cubicBezTo>
                    <a:pt x="2748" y="3537"/>
                    <a:pt x="3326" y="3421"/>
                    <a:pt x="3890" y="3190"/>
                  </a:cubicBezTo>
                  <a:cubicBezTo>
                    <a:pt x="4027" y="3151"/>
                    <a:pt x="4243" y="3017"/>
                    <a:pt x="4367" y="2935"/>
                  </a:cubicBezTo>
                  <a:cubicBezTo>
                    <a:pt x="4277" y="2558"/>
                    <a:pt x="4239" y="2163"/>
                    <a:pt x="4016" y="1830"/>
                  </a:cubicBezTo>
                  <a:cubicBezTo>
                    <a:pt x="3873" y="1615"/>
                    <a:pt x="3676" y="1461"/>
                    <a:pt x="3433" y="1372"/>
                  </a:cubicBezTo>
                  <a:cubicBezTo>
                    <a:pt x="3196" y="1284"/>
                    <a:pt x="2946" y="1273"/>
                    <a:pt x="2742" y="1112"/>
                  </a:cubicBezTo>
                  <a:cubicBezTo>
                    <a:pt x="2528" y="943"/>
                    <a:pt x="2375" y="706"/>
                    <a:pt x="2161" y="536"/>
                  </a:cubicBezTo>
                  <a:cubicBezTo>
                    <a:pt x="1975" y="387"/>
                    <a:pt x="1764" y="259"/>
                    <a:pt x="1551" y="153"/>
                  </a:cubicBezTo>
                  <a:cubicBezTo>
                    <a:pt x="1369" y="62"/>
                    <a:pt x="1157" y="1"/>
                    <a:pt x="9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48"/>
            <p:cNvSpPr/>
            <p:nvPr/>
          </p:nvSpPr>
          <p:spPr>
            <a:xfrm>
              <a:off x="2840754" y="540163"/>
              <a:ext cx="123844" cy="114457"/>
            </a:xfrm>
            <a:custGeom>
              <a:avLst/>
              <a:gdLst/>
              <a:ahLst/>
              <a:cxnLst/>
              <a:rect l="l" t="t" r="r" b="b"/>
              <a:pathLst>
                <a:path w="2322" h="2146" extrusionOk="0">
                  <a:moveTo>
                    <a:pt x="388" y="0"/>
                  </a:moveTo>
                  <a:cubicBezTo>
                    <a:pt x="328" y="0"/>
                    <a:pt x="266" y="13"/>
                    <a:pt x="203" y="46"/>
                  </a:cubicBezTo>
                  <a:cubicBezTo>
                    <a:pt x="57" y="122"/>
                    <a:pt x="1" y="236"/>
                    <a:pt x="1" y="395"/>
                  </a:cubicBezTo>
                  <a:cubicBezTo>
                    <a:pt x="1" y="576"/>
                    <a:pt x="158" y="757"/>
                    <a:pt x="249" y="900"/>
                  </a:cubicBezTo>
                  <a:cubicBezTo>
                    <a:pt x="385" y="1120"/>
                    <a:pt x="522" y="1343"/>
                    <a:pt x="669" y="1559"/>
                  </a:cubicBezTo>
                  <a:cubicBezTo>
                    <a:pt x="893" y="1888"/>
                    <a:pt x="1184" y="2131"/>
                    <a:pt x="1583" y="2131"/>
                  </a:cubicBezTo>
                  <a:cubicBezTo>
                    <a:pt x="1618" y="2131"/>
                    <a:pt x="1654" y="2129"/>
                    <a:pt x="1691" y="2125"/>
                  </a:cubicBezTo>
                  <a:cubicBezTo>
                    <a:pt x="1709" y="2123"/>
                    <a:pt x="1725" y="2121"/>
                    <a:pt x="1741" y="2116"/>
                  </a:cubicBezTo>
                  <a:cubicBezTo>
                    <a:pt x="1786" y="2136"/>
                    <a:pt x="1835" y="2145"/>
                    <a:pt x="1884" y="2145"/>
                  </a:cubicBezTo>
                  <a:cubicBezTo>
                    <a:pt x="2105" y="2145"/>
                    <a:pt x="2322" y="1953"/>
                    <a:pt x="2193" y="1705"/>
                  </a:cubicBezTo>
                  <a:cubicBezTo>
                    <a:pt x="1962" y="1264"/>
                    <a:pt x="2039" y="599"/>
                    <a:pt x="1571" y="314"/>
                  </a:cubicBezTo>
                  <a:cubicBezTo>
                    <a:pt x="1363" y="188"/>
                    <a:pt x="1137" y="188"/>
                    <a:pt x="908" y="142"/>
                  </a:cubicBezTo>
                  <a:cubicBezTo>
                    <a:pt x="727" y="105"/>
                    <a:pt x="561" y="0"/>
                    <a:pt x="3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48"/>
            <p:cNvSpPr/>
            <p:nvPr/>
          </p:nvSpPr>
          <p:spPr>
            <a:xfrm>
              <a:off x="2536801" y="680220"/>
              <a:ext cx="87683" cy="94616"/>
            </a:xfrm>
            <a:custGeom>
              <a:avLst/>
              <a:gdLst/>
              <a:ahLst/>
              <a:cxnLst/>
              <a:rect l="l" t="t" r="r" b="b"/>
              <a:pathLst>
                <a:path w="1644" h="1774" extrusionOk="0">
                  <a:moveTo>
                    <a:pt x="52" y="0"/>
                  </a:moveTo>
                  <a:lnTo>
                    <a:pt x="52" y="0"/>
                  </a:lnTo>
                  <a:cubicBezTo>
                    <a:pt x="1" y="512"/>
                    <a:pt x="36" y="1039"/>
                    <a:pt x="153" y="1544"/>
                  </a:cubicBezTo>
                  <a:cubicBezTo>
                    <a:pt x="250" y="1574"/>
                    <a:pt x="350" y="1597"/>
                    <a:pt x="451" y="1620"/>
                  </a:cubicBezTo>
                  <a:cubicBezTo>
                    <a:pt x="656" y="1666"/>
                    <a:pt x="873" y="1774"/>
                    <a:pt x="1086" y="1774"/>
                  </a:cubicBezTo>
                  <a:cubicBezTo>
                    <a:pt x="1144" y="1774"/>
                    <a:pt x="1201" y="1766"/>
                    <a:pt x="1257" y="1748"/>
                  </a:cubicBezTo>
                  <a:cubicBezTo>
                    <a:pt x="1475" y="1678"/>
                    <a:pt x="1643" y="1468"/>
                    <a:pt x="1611" y="1232"/>
                  </a:cubicBezTo>
                  <a:cubicBezTo>
                    <a:pt x="1580" y="977"/>
                    <a:pt x="1337" y="819"/>
                    <a:pt x="1121" y="729"/>
                  </a:cubicBezTo>
                  <a:cubicBezTo>
                    <a:pt x="853" y="619"/>
                    <a:pt x="600" y="555"/>
                    <a:pt x="373" y="360"/>
                  </a:cubicBezTo>
                  <a:cubicBezTo>
                    <a:pt x="250" y="254"/>
                    <a:pt x="144" y="131"/>
                    <a:pt x="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48"/>
            <p:cNvSpPr/>
            <p:nvPr/>
          </p:nvSpPr>
          <p:spPr>
            <a:xfrm>
              <a:off x="2556215" y="410134"/>
              <a:ext cx="561724" cy="612659"/>
            </a:xfrm>
            <a:custGeom>
              <a:avLst/>
              <a:gdLst/>
              <a:ahLst/>
              <a:cxnLst/>
              <a:rect l="l" t="t" r="r" b="b"/>
              <a:pathLst>
                <a:path w="10532" h="11487" extrusionOk="0">
                  <a:moveTo>
                    <a:pt x="6776" y="1"/>
                  </a:moveTo>
                  <a:cubicBezTo>
                    <a:pt x="6462" y="1"/>
                    <a:pt x="6215" y="427"/>
                    <a:pt x="6535" y="643"/>
                  </a:cubicBezTo>
                  <a:cubicBezTo>
                    <a:pt x="7590" y="1353"/>
                    <a:pt x="8559" y="2071"/>
                    <a:pt x="9075" y="3271"/>
                  </a:cubicBezTo>
                  <a:cubicBezTo>
                    <a:pt x="9601" y="4492"/>
                    <a:pt x="9876" y="6011"/>
                    <a:pt x="9426" y="7297"/>
                  </a:cubicBezTo>
                  <a:cubicBezTo>
                    <a:pt x="9103" y="8211"/>
                    <a:pt x="8646" y="8993"/>
                    <a:pt x="7863" y="9574"/>
                  </a:cubicBezTo>
                  <a:cubicBezTo>
                    <a:pt x="7386" y="9927"/>
                    <a:pt x="6860" y="10207"/>
                    <a:pt x="6321" y="10450"/>
                  </a:cubicBezTo>
                  <a:cubicBezTo>
                    <a:pt x="5825" y="10674"/>
                    <a:pt x="5300" y="10758"/>
                    <a:pt x="4763" y="10758"/>
                  </a:cubicBezTo>
                  <a:cubicBezTo>
                    <a:pt x="4671" y="10758"/>
                    <a:pt x="4579" y="10756"/>
                    <a:pt x="4487" y="10751"/>
                  </a:cubicBezTo>
                  <a:cubicBezTo>
                    <a:pt x="3810" y="10715"/>
                    <a:pt x="3099" y="10622"/>
                    <a:pt x="2477" y="10336"/>
                  </a:cubicBezTo>
                  <a:cubicBezTo>
                    <a:pt x="1813" y="10030"/>
                    <a:pt x="1247" y="9549"/>
                    <a:pt x="718" y="9051"/>
                  </a:cubicBezTo>
                  <a:cubicBezTo>
                    <a:pt x="647" y="8985"/>
                    <a:pt x="572" y="8957"/>
                    <a:pt x="501" y="8957"/>
                  </a:cubicBezTo>
                  <a:cubicBezTo>
                    <a:pt x="226" y="8957"/>
                    <a:pt x="1" y="9375"/>
                    <a:pt x="271" y="9629"/>
                  </a:cubicBezTo>
                  <a:cubicBezTo>
                    <a:pt x="796" y="10122"/>
                    <a:pt x="1356" y="10581"/>
                    <a:pt x="1999" y="10912"/>
                  </a:cubicBezTo>
                  <a:cubicBezTo>
                    <a:pt x="2603" y="11226"/>
                    <a:pt x="3266" y="11362"/>
                    <a:pt x="3939" y="11437"/>
                  </a:cubicBezTo>
                  <a:cubicBezTo>
                    <a:pt x="4215" y="11467"/>
                    <a:pt x="4496" y="11486"/>
                    <a:pt x="4776" y="11486"/>
                  </a:cubicBezTo>
                  <a:cubicBezTo>
                    <a:pt x="5223" y="11486"/>
                    <a:pt x="5669" y="11438"/>
                    <a:pt x="6098" y="11314"/>
                  </a:cubicBezTo>
                  <a:cubicBezTo>
                    <a:pt x="6750" y="11127"/>
                    <a:pt x="7388" y="10762"/>
                    <a:pt x="7957" y="10395"/>
                  </a:cubicBezTo>
                  <a:cubicBezTo>
                    <a:pt x="8894" y="9790"/>
                    <a:pt x="9516" y="9000"/>
                    <a:pt x="9945" y="7974"/>
                  </a:cubicBezTo>
                  <a:cubicBezTo>
                    <a:pt x="10531" y="6571"/>
                    <a:pt x="10455" y="5036"/>
                    <a:pt x="9984" y="3608"/>
                  </a:cubicBezTo>
                  <a:cubicBezTo>
                    <a:pt x="9736" y="2854"/>
                    <a:pt x="9381" y="2126"/>
                    <a:pt x="8836" y="1545"/>
                  </a:cubicBezTo>
                  <a:cubicBezTo>
                    <a:pt x="8291" y="964"/>
                    <a:pt x="7641" y="508"/>
                    <a:pt x="6984" y="67"/>
                  </a:cubicBezTo>
                  <a:cubicBezTo>
                    <a:pt x="6915" y="21"/>
                    <a:pt x="6844" y="1"/>
                    <a:pt x="67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48"/>
            <p:cNvSpPr/>
            <p:nvPr/>
          </p:nvSpPr>
          <p:spPr>
            <a:xfrm>
              <a:off x="2718672" y="864598"/>
              <a:ext cx="276862" cy="100216"/>
            </a:xfrm>
            <a:custGeom>
              <a:avLst/>
              <a:gdLst/>
              <a:ahLst/>
              <a:cxnLst/>
              <a:rect l="l" t="t" r="r" b="b"/>
              <a:pathLst>
                <a:path w="5191" h="1879" extrusionOk="0">
                  <a:moveTo>
                    <a:pt x="5037" y="1"/>
                  </a:moveTo>
                  <a:cubicBezTo>
                    <a:pt x="4991" y="1"/>
                    <a:pt x="4949" y="27"/>
                    <a:pt x="4919" y="66"/>
                  </a:cubicBezTo>
                  <a:cubicBezTo>
                    <a:pt x="4111" y="1154"/>
                    <a:pt x="2718" y="1576"/>
                    <a:pt x="1418" y="1613"/>
                  </a:cubicBezTo>
                  <a:cubicBezTo>
                    <a:pt x="1348" y="1615"/>
                    <a:pt x="1278" y="1616"/>
                    <a:pt x="1208" y="1616"/>
                  </a:cubicBezTo>
                  <a:cubicBezTo>
                    <a:pt x="849" y="1616"/>
                    <a:pt x="491" y="1594"/>
                    <a:pt x="133" y="1556"/>
                  </a:cubicBezTo>
                  <a:cubicBezTo>
                    <a:pt x="130" y="1556"/>
                    <a:pt x="127" y="1556"/>
                    <a:pt x="123" y="1556"/>
                  </a:cubicBezTo>
                  <a:cubicBezTo>
                    <a:pt x="57" y="1556"/>
                    <a:pt x="0" y="1625"/>
                    <a:pt x="0" y="1689"/>
                  </a:cubicBezTo>
                  <a:cubicBezTo>
                    <a:pt x="0" y="1767"/>
                    <a:pt x="62" y="1815"/>
                    <a:pt x="133" y="1822"/>
                  </a:cubicBezTo>
                  <a:cubicBezTo>
                    <a:pt x="475" y="1858"/>
                    <a:pt x="824" y="1879"/>
                    <a:pt x="1173" y="1879"/>
                  </a:cubicBezTo>
                  <a:cubicBezTo>
                    <a:pt x="2298" y="1879"/>
                    <a:pt x="3427" y="1659"/>
                    <a:pt x="4352" y="986"/>
                  </a:cubicBezTo>
                  <a:cubicBezTo>
                    <a:pt x="4657" y="763"/>
                    <a:pt x="4923" y="502"/>
                    <a:pt x="5148" y="201"/>
                  </a:cubicBezTo>
                  <a:cubicBezTo>
                    <a:pt x="5191" y="142"/>
                    <a:pt x="5157" y="52"/>
                    <a:pt x="5100" y="18"/>
                  </a:cubicBezTo>
                  <a:cubicBezTo>
                    <a:pt x="5079" y="6"/>
                    <a:pt x="5058" y="1"/>
                    <a:pt x="50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48"/>
            <p:cNvSpPr/>
            <p:nvPr/>
          </p:nvSpPr>
          <p:spPr>
            <a:xfrm>
              <a:off x="3005825" y="743048"/>
              <a:ext cx="46615" cy="97070"/>
            </a:xfrm>
            <a:custGeom>
              <a:avLst/>
              <a:gdLst/>
              <a:ahLst/>
              <a:cxnLst/>
              <a:rect l="l" t="t" r="r" b="b"/>
              <a:pathLst>
                <a:path w="874" h="1820" extrusionOk="0">
                  <a:moveTo>
                    <a:pt x="732" y="1"/>
                  </a:moveTo>
                  <a:cubicBezTo>
                    <a:pt x="652" y="1"/>
                    <a:pt x="608" y="63"/>
                    <a:pt x="599" y="134"/>
                  </a:cubicBezTo>
                  <a:cubicBezTo>
                    <a:pt x="535" y="662"/>
                    <a:pt x="289" y="1149"/>
                    <a:pt x="53" y="1619"/>
                  </a:cubicBezTo>
                  <a:cubicBezTo>
                    <a:pt x="1" y="1723"/>
                    <a:pt x="92" y="1820"/>
                    <a:pt x="179" y="1820"/>
                  </a:cubicBezTo>
                  <a:cubicBezTo>
                    <a:pt x="219" y="1820"/>
                    <a:pt x="258" y="1800"/>
                    <a:pt x="281" y="1752"/>
                  </a:cubicBezTo>
                  <a:cubicBezTo>
                    <a:pt x="540" y="1236"/>
                    <a:pt x="794" y="713"/>
                    <a:pt x="864" y="134"/>
                  </a:cubicBezTo>
                  <a:cubicBezTo>
                    <a:pt x="873" y="63"/>
                    <a:pt x="797" y="1"/>
                    <a:pt x="7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48"/>
            <p:cNvSpPr/>
            <p:nvPr/>
          </p:nvSpPr>
          <p:spPr>
            <a:xfrm>
              <a:off x="2535841" y="491256"/>
              <a:ext cx="122937" cy="175792"/>
            </a:xfrm>
            <a:custGeom>
              <a:avLst/>
              <a:gdLst/>
              <a:ahLst/>
              <a:cxnLst/>
              <a:rect l="l" t="t" r="r" b="b"/>
              <a:pathLst>
                <a:path w="2305" h="3296" extrusionOk="0">
                  <a:moveTo>
                    <a:pt x="2113" y="0"/>
                  </a:moveTo>
                  <a:cubicBezTo>
                    <a:pt x="2092" y="0"/>
                    <a:pt x="2069" y="6"/>
                    <a:pt x="2046" y="20"/>
                  </a:cubicBezTo>
                  <a:cubicBezTo>
                    <a:pt x="1181" y="538"/>
                    <a:pt x="524" y="1369"/>
                    <a:pt x="199" y="2321"/>
                  </a:cubicBezTo>
                  <a:cubicBezTo>
                    <a:pt x="107" y="2595"/>
                    <a:pt x="45" y="2875"/>
                    <a:pt x="10" y="3162"/>
                  </a:cubicBezTo>
                  <a:cubicBezTo>
                    <a:pt x="1" y="3233"/>
                    <a:pt x="77" y="3295"/>
                    <a:pt x="143" y="3295"/>
                  </a:cubicBezTo>
                  <a:cubicBezTo>
                    <a:pt x="222" y="3295"/>
                    <a:pt x="267" y="3233"/>
                    <a:pt x="276" y="3162"/>
                  </a:cubicBezTo>
                  <a:cubicBezTo>
                    <a:pt x="391" y="2232"/>
                    <a:pt x="859" y="1356"/>
                    <a:pt x="1546" y="724"/>
                  </a:cubicBezTo>
                  <a:cubicBezTo>
                    <a:pt x="1741" y="543"/>
                    <a:pt x="1954" y="385"/>
                    <a:pt x="2181" y="249"/>
                  </a:cubicBezTo>
                  <a:cubicBezTo>
                    <a:pt x="2305" y="176"/>
                    <a:pt x="2228" y="0"/>
                    <a:pt x="21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48"/>
            <p:cNvSpPr/>
            <p:nvPr/>
          </p:nvSpPr>
          <p:spPr>
            <a:xfrm>
              <a:off x="2976864" y="444748"/>
              <a:ext cx="109390" cy="135471"/>
            </a:xfrm>
            <a:custGeom>
              <a:avLst/>
              <a:gdLst/>
              <a:ahLst/>
              <a:cxnLst/>
              <a:rect l="l" t="t" r="r" b="b"/>
              <a:pathLst>
                <a:path w="2051" h="2540" extrusionOk="0">
                  <a:moveTo>
                    <a:pt x="189" y="0"/>
                  </a:moveTo>
                  <a:cubicBezTo>
                    <a:pt x="91" y="0"/>
                    <a:pt x="1" y="133"/>
                    <a:pt x="89" y="230"/>
                  </a:cubicBezTo>
                  <a:cubicBezTo>
                    <a:pt x="720" y="921"/>
                    <a:pt x="1356" y="1624"/>
                    <a:pt x="1771" y="2471"/>
                  </a:cubicBezTo>
                  <a:cubicBezTo>
                    <a:pt x="1794" y="2519"/>
                    <a:pt x="1832" y="2539"/>
                    <a:pt x="1872" y="2539"/>
                  </a:cubicBezTo>
                  <a:cubicBezTo>
                    <a:pt x="1959" y="2539"/>
                    <a:pt x="2051" y="2443"/>
                    <a:pt x="1999" y="2338"/>
                  </a:cubicBezTo>
                  <a:cubicBezTo>
                    <a:pt x="1576" y="1470"/>
                    <a:pt x="922" y="749"/>
                    <a:pt x="277" y="42"/>
                  </a:cubicBezTo>
                  <a:cubicBezTo>
                    <a:pt x="250" y="12"/>
                    <a:pt x="219" y="0"/>
                    <a:pt x="1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48"/>
            <p:cNvSpPr/>
            <p:nvPr/>
          </p:nvSpPr>
          <p:spPr>
            <a:xfrm>
              <a:off x="3081026" y="599472"/>
              <a:ext cx="21761" cy="37655"/>
            </a:xfrm>
            <a:custGeom>
              <a:avLst/>
              <a:gdLst/>
              <a:ahLst/>
              <a:cxnLst/>
              <a:rect l="l" t="t" r="r" b="b"/>
              <a:pathLst>
                <a:path w="408" h="706" extrusionOk="0">
                  <a:moveTo>
                    <a:pt x="151" y="1"/>
                  </a:moveTo>
                  <a:cubicBezTo>
                    <a:pt x="139" y="1"/>
                    <a:pt x="128" y="2"/>
                    <a:pt x="115" y="6"/>
                  </a:cubicBezTo>
                  <a:cubicBezTo>
                    <a:pt x="52" y="27"/>
                    <a:pt x="0" y="100"/>
                    <a:pt x="23" y="171"/>
                  </a:cubicBezTo>
                  <a:cubicBezTo>
                    <a:pt x="73" y="313"/>
                    <a:pt x="110" y="460"/>
                    <a:pt x="139" y="607"/>
                  </a:cubicBezTo>
                  <a:cubicBezTo>
                    <a:pt x="144" y="639"/>
                    <a:pt x="172" y="671"/>
                    <a:pt x="199" y="687"/>
                  </a:cubicBezTo>
                  <a:cubicBezTo>
                    <a:pt x="218" y="699"/>
                    <a:pt x="244" y="706"/>
                    <a:pt x="268" y="706"/>
                  </a:cubicBezTo>
                  <a:cubicBezTo>
                    <a:pt x="280" y="706"/>
                    <a:pt x="291" y="704"/>
                    <a:pt x="302" y="701"/>
                  </a:cubicBezTo>
                  <a:cubicBezTo>
                    <a:pt x="374" y="676"/>
                    <a:pt x="408" y="610"/>
                    <a:pt x="394" y="538"/>
                  </a:cubicBezTo>
                  <a:cubicBezTo>
                    <a:pt x="367" y="389"/>
                    <a:pt x="328" y="242"/>
                    <a:pt x="280" y="100"/>
                  </a:cubicBezTo>
                  <a:cubicBezTo>
                    <a:pt x="261" y="45"/>
                    <a:pt x="210" y="1"/>
                    <a:pt x="1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48"/>
            <p:cNvSpPr/>
            <p:nvPr/>
          </p:nvSpPr>
          <p:spPr>
            <a:xfrm>
              <a:off x="2613229" y="960173"/>
              <a:ext cx="113817" cy="54562"/>
            </a:xfrm>
            <a:custGeom>
              <a:avLst/>
              <a:gdLst/>
              <a:ahLst/>
              <a:cxnLst/>
              <a:rect l="l" t="t" r="r" b="b"/>
              <a:pathLst>
                <a:path w="2134" h="1023" extrusionOk="0">
                  <a:moveTo>
                    <a:pt x="193" y="0"/>
                  </a:moveTo>
                  <a:cubicBezTo>
                    <a:pt x="78" y="0"/>
                    <a:pt x="1" y="175"/>
                    <a:pt x="125" y="248"/>
                  </a:cubicBezTo>
                  <a:cubicBezTo>
                    <a:pt x="685" y="581"/>
                    <a:pt x="1288" y="838"/>
                    <a:pt x="1913" y="1017"/>
                  </a:cubicBezTo>
                  <a:cubicBezTo>
                    <a:pt x="1927" y="1021"/>
                    <a:pt x="1940" y="1023"/>
                    <a:pt x="1952" y="1023"/>
                  </a:cubicBezTo>
                  <a:cubicBezTo>
                    <a:pt x="2088" y="1023"/>
                    <a:pt x="2134" y="804"/>
                    <a:pt x="1984" y="760"/>
                  </a:cubicBezTo>
                  <a:cubicBezTo>
                    <a:pt x="1378" y="589"/>
                    <a:pt x="800" y="340"/>
                    <a:pt x="260" y="20"/>
                  </a:cubicBezTo>
                  <a:cubicBezTo>
                    <a:pt x="237" y="6"/>
                    <a:pt x="215" y="0"/>
                    <a:pt x="1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48"/>
            <p:cNvSpPr/>
            <p:nvPr/>
          </p:nvSpPr>
          <p:spPr>
            <a:xfrm>
              <a:off x="2625709" y="1135324"/>
              <a:ext cx="174832" cy="52855"/>
            </a:xfrm>
            <a:custGeom>
              <a:avLst/>
              <a:gdLst/>
              <a:ahLst/>
              <a:cxnLst/>
              <a:rect l="l" t="t" r="r" b="b"/>
              <a:pathLst>
                <a:path w="3278" h="991" extrusionOk="0">
                  <a:moveTo>
                    <a:pt x="3109" y="1"/>
                  </a:moveTo>
                  <a:cubicBezTo>
                    <a:pt x="3030" y="1"/>
                    <a:pt x="2946" y="66"/>
                    <a:pt x="2968" y="166"/>
                  </a:cubicBezTo>
                  <a:cubicBezTo>
                    <a:pt x="3014" y="379"/>
                    <a:pt x="2842" y="581"/>
                    <a:pt x="2657" y="661"/>
                  </a:cubicBezTo>
                  <a:cubicBezTo>
                    <a:pt x="2544" y="710"/>
                    <a:pt x="2422" y="728"/>
                    <a:pt x="2298" y="728"/>
                  </a:cubicBezTo>
                  <a:cubicBezTo>
                    <a:pt x="2150" y="728"/>
                    <a:pt x="1999" y="702"/>
                    <a:pt x="1860" y="675"/>
                  </a:cubicBezTo>
                  <a:cubicBezTo>
                    <a:pt x="1298" y="565"/>
                    <a:pt x="760" y="368"/>
                    <a:pt x="262" y="90"/>
                  </a:cubicBezTo>
                  <a:cubicBezTo>
                    <a:pt x="239" y="78"/>
                    <a:pt x="217" y="72"/>
                    <a:pt x="196" y="72"/>
                  </a:cubicBezTo>
                  <a:cubicBezTo>
                    <a:pt x="78" y="72"/>
                    <a:pt x="0" y="250"/>
                    <a:pt x="127" y="321"/>
                  </a:cubicBezTo>
                  <a:cubicBezTo>
                    <a:pt x="579" y="572"/>
                    <a:pt x="1064" y="764"/>
                    <a:pt x="1568" y="882"/>
                  </a:cubicBezTo>
                  <a:cubicBezTo>
                    <a:pt x="1794" y="936"/>
                    <a:pt x="2048" y="991"/>
                    <a:pt x="2293" y="991"/>
                  </a:cubicBezTo>
                  <a:cubicBezTo>
                    <a:pt x="2546" y="991"/>
                    <a:pt x="2791" y="933"/>
                    <a:pt x="2989" y="758"/>
                  </a:cubicBezTo>
                  <a:cubicBezTo>
                    <a:pt x="3177" y="592"/>
                    <a:pt x="3278" y="344"/>
                    <a:pt x="3225" y="96"/>
                  </a:cubicBezTo>
                  <a:cubicBezTo>
                    <a:pt x="3210" y="29"/>
                    <a:pt x="3160" y="1"/>
                    <a:pt x="31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48"/>
            <p:cNvSpPr/>
            <p:nvPr/>
          </p:nvSpPr>
          <p:spPr>
            <a:xfrm>
              <a:off x="2541548" y="1054202"/>
              <a:ext cx="32748" cy="49175"/>
            </a:xfrm>
            <a:custGeom>
              <a:avLst/>
              <a:gdLst/>
              <a:ahLst/>
              <a:cxnLst/>
              <a:rect l="l" t="t" r="r" b="b"/>
              <a:pathLst>
                <a:path w="614" h="922" extrusionOk="0">
                  <a:moveTo>
                    <a:pt x="317" y="188"/>
                  </a:moveTo>
                  <a:cubicBezTo>
                    <a:pt x="318" y="188"/>
                    <a:pt x="318" y="189"/>
                    <a:pt x="318" y="190"/>
                  </a:cubicBezTo>
                  <a:lnTo>
                    <a:pt x="318" y="190"/>
                  </a:lnTo>
                  <a:cubicBezTo>
                    <a:pt x="318" y="189"/>
                    <a:pt x="318" y="189"/>
                    <a:pt x="317" y="188"/>
                  </a:cubicBezTo>
                  <a:close/>
                  <a:moveTo>
                    <a:pt x="198" y="0"/>
                  </a:moveTo>
                  <a:cubicBezTo>
                    <a:pt x="139" y="0"/>
                    <a:pt x="79" y="35"/>
                    <a:pt x="68" y="96"/>
                  </a:cubicBezTo>
                  <a:cubicBezTo>
                    <a:pt x="0" y="404"/>
                    <a:pt x="133" y="729"/>
                    <a:pt x="395" y="902"/>
                  </a:cubicBezTo>
                  <a:cubicBezTo>
                    <a:pt x="415" y="915"/>
                    <a:pt x="437" y="921"/>
                    <a:pt x="460" y="921"/>
                  </a:cubicBezTo>
                  <a:cubicBezTo>
                    <a:pt x="508" y="921"/>
                    <a:pt x="556" y="896"/>
                    <a:pt x="578" y="855"/>
                  </a:cubicBezTo>
                  <a:cubicBezTo>
                    <a:pt x="613" y="789"/>
                    <a:pt x="592" y="715"/>
                    <a:pt x="530" y="674"/>
                  </a:cubicBezTo>
                  <a:cubicBezTo>
                    <a:pt x="523" y="668"/>
                    <a:pt x="518" y="665"/>
                    <a:pt x="511" y="660"/>
                  </a:cubicBezTo>
                  <a:cubicBezTo>
                    <a:pt x="505" y="653"/>
                    <a:pt x="486" y="638"/>
                    <a:pt x="479" y="633"/>
                  </a:cubicBezTo>
                  <a:cubicBezTo>
                    <a:pt x="459" y="614"/>
                    <a:pt x="440" y="592"/>
                    <a:pt x="422" y="573"/>
                  </a:cubicBezTo>
                  <a:cubicBezTo>
                    <a:pt x="417" y="566"/>
                    <a:pt x="413" y="560"/>
                    <a:pt x="408" y="553"/>
                  </a:cubicBezTo>
                  <a:cubicBezTo>
                    <a:pt x="401" y="543"/>
                    <a:pt x="394" y="530"/>
                    <a:pt x="387" y="518"/>
                  </a:cubicBezTo>
                  <a:cubicBezTo>
                    <a:pt x="379" y="505"/>
                    <a:pt x="372" y="493"/>
                    <a:pt x="365" y="481"/>
                  </a:cubicBezTo>
                  <a:cubicBezTo>
                    <a:pt x="362" y="474"/>
                    <a:pt x="358" y="466"/>
                    <a:pt x="355" y="459"/>
                  </a:cubicBezTo>
                  <a:cubicBezTo>
                    <a:pt x="346" y="433"/>
                    <a:pt x="337" y="408"/>
                    <a:pt x="330" y="381"/>
                  </a:cubicBezTo>
                  <a:cubicBezTo>
                    <a:pt x="326" y="367"/>
                    <a:pt x="323" y="353"/>
                    <a:pt x="321" y="339"/>
                  </a:cubicBezTo>
                  <a:cubicBezTo>
                    <a:pt x="319" y="334"/>
                    <a:pt x="317" y="326"/>
                    <a:pt x="317" y="321"/>
                  </a:cubicBezTo>
                  <a:cubicBezTo>
                    <a:pt x="317" y="319"/>
                    <a:pt x="317" y="319"/>
                    <a:pt x="317" y="319"/>
                  </a:cubicBezTo>
                  <a:cubicBezTo>
                    <a:pt x="316" y="291"/>
                    <a:pt x="314" y="263"/>
                    <a:pt x="314" y="234"/>
                  </a:cubicBezTo>
                  <a:cubicBezTo>
                    <a:pt x="316" y="222"/>
                    <a:pt x="317" y="208"/>
                    <a:pt x="317" y="195"/>
                  </a:cubicBezTo>
                  <a:lnTo>
                    <a:pt x="317" y="195"/>
                  </a:lnTo>
                  <a:cubicBezTo>
                    <a:pt x="317" y="199"/>
                    <a:pt x="317" y="203"/>
                    <a:pt x="317" y="203"/>
                  </a:cubicBezTo>
                  <a:cubicBezTo>
                    <a:pt x="317" y="203"/>
                    <a:pt x="317" y="201"/>
                    <a:pt x="317" y="195"/>
                  </a:cubicBezTo>
                  <a:lnTo>
                    <a:pt x="317" y="195"/>
                  </a:lnTo>
                  <a:cubicBezTo>
                    <a:pt x="317" y="195"/>
                    <a:pt x="317" y="195"/>
                    <a:pt x="317" y="195"/>
                  </a:cubicBezTo>
                  <a:cubicBezTo>
                    <a:pt x="317" y="194"/>
                    <a:pt x="317" y="194"/>
                    <a:pt x="317" y="194"/>
                  </a:cubicBezTo>
                  <a:cubicBezTo>
                    <a:pt x="317" y="193"/>
                    <a:pt x="318" y="193"/>
                    <a:pt x="318" y="192"/>
                  </a:cubicBezTo>
                  <a:lnTo>
                    <a:pt x="318" y="192"/>
                  </a:lnTo>
                  <a:cubicBezTo>
                    <a:pt x="318" y="191"/>
                    <a:pt x="318" y="191"/>
                    <a:pt x="318" y="190"/>
                  </a:cubicBezTo>
                  <a:lnTo>
                    <a:pt x="318" y="190"/>
                  </a:lnTo>
                  <a:cubicBezTo>
                    <a:pt x="320" y="182"/>
                    <a:pt x="321" y="175"/>
                    <a:pt x="323" y="167"/>
                  </a:cubicBezTo>
                  <a:cubicBezTo>
                    <a:pt x="337" y="100"/>
                    <a:pt x="303" y="20"/>
                    <a:pt x="231" y="4"/>
                  </a:cubicBezTo>
                  <a:cubicBezTo>
                    <a:pt x="220" y="1"/>
                    <a:pt x="209" y="0"/>
                    <a:pt x="1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48"/>
            <p:cNvSpPr/>
            <p:nvPr/>
          </p:nvSpPr>
          <p:spPr>
            <a:xfrm>
              <a:off x="2558455" y="1064496"/>
              <a:ext cx="53" cy="160"/>
            </a:xfrm>
            <a:custGeom>
              <a:avLst/>
              <a:gdLst/>
              <a:ahLst/>
              <a:cxnLst/>
              <a:rect l="l" t="t" r="r" b="b"/>
              <a:pathLst>
                <a:path w="1" h="3" extrusionOk="0">
                  <a:moveTo>
                    <a:pt x="0" y="2"/>
                  </a:moveTo>
                  <a:cubicBezTo>
                    <a:pt x="0" y="1"/>
                    <a:pt x="0" y="1"/>
                    <a:pt x="0" y="1"/>
                  </a:cubicBezTo>
                  <a:cubicBezTo>
                    <a:pt x="0" y="1"/>
                    <a:pt x="0" y="1"/>
                    <a:pt x="0" y="1"/>
                  </a:cubicBezTo>
                  <a:cubicBezTo>
                    <a:pt x="0" y="1"/>
                    <a:pt x="0" y="1"/>
                    <a:pt x="0" y="2"/>
                  </a:cubicBezTo>
                  <a:close/>
                </a:path>
              </a:pathLst>
            </a:custGeom>
            <a:solidFill>
              <a:srgbClr val="4804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48"/>
            <p:cNvSpPr/>
            <p:nvPr/>
          </p:nvSpPr>
          <p:spPr>
            <a:xfrm>
              <a:off x="2890089" y="430828"/>
              <a:ext cx="37228" cy="30508"/>
            </a:xfrm>
            <a:custGeom>
              <a:avLst/>
              <a:gdLst/>
              <a:ahLst/>
              <a:cxnLst/>
              <a:rect l="l" t="t" r="r" b="b"/>
              <a:pathLst>
                <a:path w="698" h="572" extrusionOk="0">
                  <a:moveTo>
                    <a:pt x="139" y="0"/>
                  </a:moveTo>
                  <a:cubicBezTo>
                    <a:pt x="127" y="0"/>
                    <a:pt x="115" y="2"/>
                    <a:pt x="105" y="5"/>
                  </a:cubicBezTo>
                  <a:cubicBezTo>
                    <a:pt x="73" y="14"/>
                    <a:pt x="40" y="37"/>
                    <a:pt x="25" y="67"/>
                  </a:cubicBezTo>
                  <a:cubicBezTo>
                    <a:pt x="10" y="97"/>
                    <a:pt x="1" y="134"/>
                    <a:pt x="11" y="168"/>
                  </a:cubicBezTo>
                  <a:cubicBezTo>
                    <a:pt x="24" y="203"/>
                    <a:pt x="43" y="227"/>
                    <a:pt x="73" y="248"/>
                  </a:cubicBezTo>
                  <a:cubicBezTo>
                    <a:pt x="212" y="351"/>
                    <a:pt x="352" y="452"/>
                    <a:pt x="492" y="554"/>
                  </a:cubicBezTo>
                  <a:cubicBezTo>
                    <a:pt x="507" y="567"/>
                    <a:pt x="531" y="572"/>
                    <a:pt x="554" y="572"/>
                  </a:cubicBezTo>
                  <a:cubicBezTo>
                    <a:pt x="568" y="572"/>
                    <a:pt x="581" y="570"/>
                    <a:pt x="593" y="567"/>
                  </a:cubicBezTo>
                  <a:cubicBezTo>
                    <a:pt x="624" y="560"/>
                    <a:pt x="658" y="535"/>
                    <a:pt x="672" y="507"/>
                  </a:cubicBezTo>
                  <a:cubicBezTo>
                    <a:pt x="688" y="476"/>
                    <a:pt x="697" y="439"/>
                    <a:pt x="686" y="404"/>
                  </a:cubicBezTo>
                  <a:cubicBezTo>
                    <a:pt x="674" y="370"/>
                    <a:pt x="655" y="347"/>
                    <a:pt x="624" y="324"/>
                  </a:cubicBezTo>
                  <a:cubicBezTo>
                    <a:pt x="486" y="223"/>
                    <a:pt x="346" y="120"/>
                    <a:pt x="206" y="19"/>
                  </a:cubicBezTo>
                  <a:cubicBezTo>
                    <a:pt x="190" y="6"/>
                    <a:pt x="163" y="0"/>
                    <a:pt x="1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48"/>
            <p:cNvSpPr/>
            <p:nvPr/>
          </p:nvSpPr>
          <p:spPr>
            <a:xfrm>
              <a:off x="2567415" y="1141351"/>
              <a:ext cx="45335" cy="30988"/>
            </a:xfrm>
            <a:custGeom>
              <a:avLst/>
              <a:gdLst/>
              <a:ahLst/>
              <a:cxnLst/>
              <a:rect l="l" t="t" r="r" b="b"/>
              <a:pathLst>
                <a:path w="850" h="581" extrusionOk="0">
                  <a:moveTo>
                    <a:pt x="151" y="0"/>
                  </a:moveTo>
                  <a:cubicBezTo>
                    <a:pt x="119" y="0"/>
                    <a:pt x="80" y="14"/>
                    <a:pt x="57" y="39"/>
                  </a:cubicBezTo>
                  <a:cubicBezTo>
                    <a:pt x="13" y="87"/>
                    <a:pt x="1" y="179"/>
                    <a:pt x="57" y="227"/>
                  </a:cubicBezTo>
                  <a:cubicBezTo>
                    <a:pt x="242" y="376"/>
                    <a:pt x="446" y="493"/>
                    <a:pt x="669" y="574"/>
                  </a:cubicBezTo>
                  <a:cubicBezTo>
                    <a:pt x="680" y="579"/>
                    <a:pt x="692" y="581"/>
                    <a:pt x="704" y="581"/>
                  </a:cubicBezTo>
                  <a:cubicBezTo>
                    <a:pt x="761" y="581"/>
                    <a:pt x="819" y="536"/>
                    <a:pt x="832" y="482"/>
                  </a:cubicBezTo>
                  <a:cubicBezTo>
                    <a:pt x="850" y="408"/>
                    <a:pt x="809" y="346"/>
                    <a:pt x="740" y="319"/>
                  </a:cubicBezTo>
                  <a:cubicBezTo>
                    <a:pt x="715" y="310"/>
                    <a:pt x="690" y="303"/>
                    <a:pt x="667" y="291"/>
                  </a:cubicBezTo>
                  <a:lnTo>
                    <a:pt x="667" y="291"/>
                  </a:lnTo>
                  <a:cubicBezTo>
                    <a:pt x="677" y="296"/>
                    <a:pt x="680" y="298"/>
                    <a:pt x="680" y="298"/>
                  </a:cubicBezTo>
                  <a:cubicBezTo>
                    <a:pt x="679" y="298"/>
                    <a:pt x="660" y="288"/>
                    <a:pt x="655" y="286"/>
                  </a:cubicBezTo>
                  <a:cubicBezTo>
                    <a:pt x="642" y="280"/>
                    <a:pt x="630" y="275"/>
                    <a:pt x="619" y="270"/>
                  </a:cubicBezTo>
                  <a:cubicBezTo>
                    <a:pt x="573" y="247"/>
                    <a:pt x="527" y="224"/>
                    <a:pt x="481" y="199"/>
                  </a:cubicBezTo>
                  <a:cubicBezTo>
                    <a:pt x="437" y="172"/>
                    <a:pt x="392" y="146"/>
                    <a:pt x="350" y="115"/>
                  </a:cubicBezTo>
                  <a:cubicBezTo>
                    <a:pt x="329" y="101"/>
                    <a:pt x="307" y="87"/>
                    <a:pt x="288" y="71"/>
                  </a:cubicBezTo>
                  <a:cubicBezTo>
                    <a:pt x="284" y="69"/>
                    <a:pt x="263" y="55"/>
                    <a:pt x="264" y="55"/>
                  </a:cubicBezTo>
                  <a:lnTo>
                    <a:pt x="264" y="55"/>
                  </a:lnTo>
                  <a:cubicBezTo>
                    <a:pt x="264" y="55"/>
                    <a:pt x="267" y="57"/>
                    <a:pt x="275" y="62"/>
                  </a:cubicBezTo>
                  <a:cubicBezTo>
                    <a:pt x="265" y="55"/>
                    <a:pt x="256" y="46"/>
                    <a:pt x="245" y="39"/>
                  </a:cubicBezTo>
                  <a:cubicBezTo>
                    <a:pt x="217" y="16"/>
                    <a:pt x="189" y="0"/>
                    <a:pt x="1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88" name="Google Shape;2688;p48"/>
          <p:cNvSpPr/>
          <p:nvPr/>
        </p:nvSpPr>
        <p:spPr>
          <a:xfrm>
            <a:off x="8649815" y="2384971"/>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48"/>
          <p:cNvSpPr/>
          <p:nvPr/>
        </p:nvSpPr>
        <p:spPr>
          <a:xfrm>
            <a:off x="705970" y="3201818"/>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48"/>
          <p:cNvSpPr/>
          <p:nvPr/>
        </p:nvSpPr>
        <p:spPr>
          <a:xfrm flipH="1">
            <a:off x="1395540" y="4464623"/>
            <a:ext cx="184671" cy="215244"/>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48"/>
          <p:cNvSpPr/>
          <p:nvPr/>
        </p:nvSpPr>
        <p:spPr>
          <a:xfrm>
            <a:off x="1063531" y="956524"/>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TextBox 4">
            <a:extLst>
              <a:ext uri="{FF2B5EF4-FFF2-40B4-BE49-F238E27FC236}">
                <a16:creationId xmlns:a16="http://schemas.microsoft.com/office/drawing/2014/main" id="{7F8EC560-AA69-6A19-FB2D-2F724B8FF7C7}"/>
              </a:ext>
            </a:extLst>
          </p:cNvPr>
          <p:cNvSpPr txBox="1"/>
          <p:nvPr/>
        </p:nvSpPr>
        <p:spPr>
          <a:xfrm>
            <a:off x="818832" y="463633"/>
            <a:ext cx="7719271" cy="954107"/>
          </a:xfrm>
          <a:prstGeom prst="rect">
            <a:avLst/>
          </a:prstGeom>
          <a:noFill/>
        </p:spPr>
        <p:txBody>
          <a:bodyPr wrap="square">
            <a:spAutoFit/>
          </a:bodyPr>
          <a:lstStyle/>
          <a:p>
            <a:pPr marL="342900" indent="-342900" eaLnBrk="0" fontAlgn="base" hangingPunct="0">
              <a:lnSpc>
                <a:spcPct val="100000"/>
              </a:lnSpc>
              <a:spcBef>
                <a:spcPct val="0"/>
              </a:spcBef>
              <a:spcAft>
                <a:spcPct val="0"/>
              </a:spcAft>
              <a:buClr>
                <a:schemeClr val="bg1">
                  <a:lumMod val="10000"/>
                </a:schemeClr>
              </a:buClr>
              <a:buFont typeface="Wingdings" panose="05000000000000000000" pitchFamily="2" charset="2"/>
              <a:buChar char="Ø"/>
            </a:pPr>
            <a:r>
              <a:rPr kumimoji="0" lang="en-US" altLang="en-US" sz="2000" b="1" i="1" u="none" strike="noStrike" cap="none" normalizeH="0" baseline="0" dirty="0">
                <a:ln>
                  <a:noFill/>
                </a:ln>
                <a:solidFill>
                  <a:schemeClr val="accent4">
                    <a:lumMod val="10000"/>
                  </a:schemeClr>
                </a:solidFill>
                <a:effectLst/>
                <a:latin typeface="Modern No. 20" panose="02070704070505020303" pitchFamily="18" charset="0"/>
              </a:rPr>
              <a:t>Encoding Categorical Variables</a:t>
            </a:r>
            <a:endParaRPr kumimoji="0" lang="en-US" altLang="en-US" sz="2000" b="0" i="1" u="none" strike="noStrike" cap="none" normalizeH="0" baseline="0" dirty="0">
              <a:ln>
                <a:noFill/>
              </a:ln>
              <a:solidFill>
                <a:schemeClr val="accent4">
                  <a:lumMod val="10000"/>
                </a:schemeClr>
              </a:solidFill>
              <a:effectLst/>
              <a:latin typeface="Modern No. 20" panose="02070704070505020303" pitchFamily="18" charset="0"/>
            </a:endParaRP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800" b="0" i="0" u="none" strike="noStrike" cap="none" normalizeH="0" baseline="0" dirty="0">
                <a:ln>
                  <a:noFill/>
                </a:ln>
                <a:solidFill>
                  <a:schemeClr val="accent4">
                    <a:lumMod val="10000"/>
                  </a:schemeClr>
                </a:solidFill>
                <a:effectLst/>
                <a:latin typeface="Times New Roman" panose="02020603050405020304" pitchFamily="18" charset="0"/>
                <a:cs typeface="Times New Roman" panose="02020603050405020304" pitchFamily="18" charset="0"/>
              </a:rPr>
              <a:t>	Categorical variables like Gender were transformed into numerical representations using </a:t>
            </a:r>
            <a:r>
              <a:rPr kumimoji="0" lang="en-US" altLang="en-US" sz="1800" b="1" i="0" u="none" strike="noStrike" cap="none" normalizeH="0" baseline="0" dirty="0">
                <a:ln>
                  <a:noFill/>
                </a:ln>
                <a:solidFill>
                  <a:schemeClr val="accent4">
                    <a:lumMod val="10000"/>
                  </a:schemeClr>
                </a:solidFill>
                <a:effectLst/>
                <a:latin typeface="Times New Roman" panose="02020603050405020304" pitchFamily="18" charset="0"/>
                <a:cs typeface="Times New Roman" panose="02020603050405020304" pitchFamily="18" charset="0"/>
              </a:rPr>
              <a:t>Label Encoding</a:t>
            </a:r>
            <a:r>
              <a:rPr kumimoji="0" lang="en-US" altLang="en-US" sz="1800" b="0" i="0" u="none" strike="noStrike" cap="none" normalizeH="0" baseline="0" dirty="0">
                <a:ln>
                  <a:noFill/>
                </a:ln>
                <a:solidFill>
                  <a:schemeClr val="accent4">
                    <a:lumMod val="10000"/>
                  </a:schemeClr>
                </a:solidFill>
                <a:effectLst/>
                <a:latin typeface="Times New Roman" panose="02020603050405020304" pitchFamily="18" charset="0"/>
                <a:cs typeface="Times New Roman" panose="02020603050405020304" pitchFamily="18" charset="0"/>
              </a:rPr>
              <a:t>.</a:t>
            </a:r>
          </a:p>
        </p:txBody>
      </p:sp>
      <p:pic>
        <p:nvPicPr>
          <p:cNvPr id="7" name="Picture 6">
            <a:extLst>
              <a:ext uri="{FF2B5EF4-FFF2-40B4-BE49-F238E27FC236}">
                <a16:creationId xmlns:a16="http://schemas.microsoft.com/office/drawing/2014/main" id="{C4CD3312-5FAD-2223-B14D-605F24DE8FEC}"/>
              </a:ext>
            </a:extLst>
          </p:cNvPr>
          <p:cNvPicPr>
            <a:picLocks noChangeAspect="1"/>
          </p:cNvPicPr>
          <p:nvPr/>
        </p:nvPicPr>
        <p:blipFill>
          <a:blip r:embed="rId3"/>
          <a:stretch>
            <a:fillRect/>
          </a:stretch>
        </p:blipFill>
        <p:spPr>
          <a:xfrm>
            <a:off x="902624" y="1391501"/>
            <a:ext cx="7548945" cy="1271432"/>
          </a:xfrm>
          <a:prstGeom prst="rect">
            <a:avLst/>
          </a:prstGeom>
          <a:ln>
            <a:solidFill>
              <a:schemeClr val="bg1">
                <a:lumMod val="10000"/>
              </a:schemeClr>
            </a:solidFill>
          </a:ln>
        </p:spPr>
      </p:pic>
      <p:pic>
        <p:nvPicPr>
          <p:cNvPr id="9" name="Picture 8">
            <a:extLst>
              <a:ext uri="{FF2B5EF4-FFF2-40B4-BE49-F238E27FC236}">
                <a16:creationId xmlns:a16="http://schemas.microsoft.com/office/drawing/2014/main" id="{F0F9F85B-F32B-F409-A2E3-693CA7E698C3}"/>
              </a:ext>
            </a:extLst>
          </p:cNvPr>
          <p:cNvPicPr>
            <a:picLocks noChangeAspect="1"/>
          </p:cNvPicPr>
          <p:nvPr/>
        </p:nvPicPr>
        <p:blipFill>
          <a:blip r:embed="rId4"/>
          <a:stretch>
            <a:fillRect/>
          </a:stretch>
        </p:blipFill>
        <p:spPr>
          <a:xfrm>
            <a:off x="913390" y="2662933"/>
            <a:ext cx="7538179" cy="1756215"/>
          </a:xfrm>
          <a:prstGeom prst="rect">
            <a:avLst/>
          </a:prstGeom>
          <a:ln>
            <a:solidFill>
              <a:schemeClr val="bg1">
                <a:lumMod val="10000"/>
              </a:schemeClr>
            </a:solidFill>
          </a:ln>
        </p:spPr>
      </p:pic>
      <p:sp>
        <p:nvSpPr>
          <p:cNvPr id="11" name="TextBox 10">
            <a:extLst>
              <a:ext uri="{FF2B5EF4-FFF2-40B4-BE49-F238E27FC236}">
                <a16:creationId xmlns:a16="http://schemas.microsoft.com/office/drawing/2014/main" id="{BA85EF89-2F4D-DBC2-602F-C9CDF09504B5}"/>
              </a:ext>
            </a:extLst>
          </p:cNvPr>
          <p:cNvSpPr txBox="1"/>
          <p:nvPr/>
        </p:nvSpPr>
        <p:spPr>
          <a:xfrm>
            <a:off x="2286000" y="4375457"/>
            <a:ext cx="4572000" cy="276999"/>
          </a:xfrm>
          <a:prstGeom prst="rect">
            <a:avLst/>
          </a:prstGeom>
          <a:noFill/>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None/>
              <a:tabLst/>
            </a:pPr>
            <a:r>
              <a:rPr lang="en-US" altLang="en-US" sz="1200" dirty="0">
                <a:solidFill>
                  <a:schemeClr val="accent4">
                    <a:lumMod val="10000"/>
                  </a:schemeClr>
                </a:solidFill>
                <a:latin typeface="Times New Roman" panose="02020603050405020304" pitchFamily="18" charset="0"/>
                <a:cs typeface="Times New Roman" panose="02020603050405020304" pitchFamily="18" charset="0"/>
              </a:rPr>
              <a:t>Fig 8: Figures showing label encoding</a:t>
            </a:r>
            <a:endParaRPr kumimoji="0" lang="en-US" altLang="en-US" sz="1200" b="0" i="0" u="none" strike="noStrike" cap="none" normalizeH="0" baseline="0" dirty="0">
              <a:ln>
                <a:noFill/>
              </a:ln>
              <a:solidFill>
                <a:schemeClr val="accent4">
                  <a:lumMod val="10000"/>
                </a:schemeClr>
              </a:solidFill>
              <a:effectLst/>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703"/>
        <p:cNvGrpSpPr/>
        <p:nvPr/>
      </p:nvGrpSpPr>
      <p:grpSpPr>
        <a:xfrm>
          <a:off x="0" y="0"/>
          <a:ext cx="0" cy="0"/>
          <a:chOff x="0" y="0"/>
          <a:chExt cx="0" cy="0"/>
        </a:xfrm>
      </p:grpSpPr>
      <p:sp>
        <p:nvSpPr>
          <p:cNvPr id="2707" name="Google Shape;2707;p50"/>
          <p:cNvSpPr/>
          <p:nvPr/>
        </p:nvSpPr>
        <p:spPr>
          <a:xfrm flipH="1">
            <a:off x="440277" y="4580763"/>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50"/>
          <p:cNvSpPr/>
          <p:nvPr/>
        </p:nvSpPr>
        <p:spPr>
          <a:xfrm flipH="1">
            <a:off x="836595" y="677698"/>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50"/>
          <p:cNvSpPr/>
          <p:nvPr/>
        </p:nvSpPr>
        <p:spPr>
          <a:xfrm>
            <a:off x="7713258" y="23419"/>
            <a:ext cx="1236835" cy="489612"/>
          </a:xfrm>
          <a:custGeom>
            <a:avLst/>
            <a:gdLst/>
            <a:ahLst/>
            <a:cxnLst/>
            <a:rect l="l" t="t" r="r" b="b"/>
            <a:pathLst>
              <a:path w="36083" h="14031" extrusionOk="0">
                <a:moveTo>
                  <a:pt x="18007" y="0"/>
                </a:moveTo>
                <a:cubicBezTo>
                  <a:pt x="15994" y="0"/>
                  <a:pt x="14021" y="912"/>
                  <a:pt x="12749" y="2604"/>
                </a:cubicBezTo>
                <a:cubicBezTo>
                  <a:pt x="12302" y="3196"/>
                  <a:pt x="11957" y="3864"/>
                  <a:pt x="11732" y="4571"/>
                </a:cubicBezTo>
                <a:cubicBezTo>
                  <a:pt x="11672" y="4757"/>
                  <a:pt x="11622" y="4945"/>
                  <a:pt x="11581" y="5134"/>
                </a:cubicBezTo>
                <a:cubicBezTo>
                  <a:pt x="11547" y="5292"/>
                  <a:pt x="11570" y="5420"/>
                  <a:pt x="11435" y="5420"/>
                </a:cubicBezTo>
                <a:cubicBezTo>
                  <a:pt x="11415" y="5420"/>
                  <a:pt x="11391" y="5417"/>
                  <a:pt x="11363" y="5411"/>
                </a:cubicBezTo>
                <a:cubicBezTo>
                  <a:pt x="11163" y="5370"/>
                  <a:pt x="10965" y="5248"/>
                  <a:pt x="10766" y="5189"/>
                </a:cubicBezTo>
                <a:cubicBezTo>
                  <a:pt x="10552" y="5127"/>
                  <a:pt x="10335" y="5083"/>
                  <a:pt x="10116" y="5053"/>
                </a:cubicBezTo>
                <a:cubicBezTo>
                  <a:pt x="9899" y="5022"/>
                  <a:pt x="9681" y="5007"/>
                  <a:pt x="9464" y="5007"/>
                </a:cubicBezTo>
                <a:cubicBezTo>
                  <a:pt x="8125" y="5007"/>
                  <a:pt x="6822" y="5578"/>
                  <a:pt x="5937" y="6609"/>
                </a:cubicBezTo>
                <a:cubicBezTo>
                  <a:pt x="5452" y="7174"/>
                  <a:pt x="5202" y="7782"/>
                  <a:pt x="4945" y="8468"/>
                </a:cubicBezTo>
                <a:cubicBezTo>
                  <a:pt x="4808" y="8829"/>
                  <a:pt x="4418" y="8774"/>
                  <a:pt x="4092" y="8842"/>
                </a:cubicBezTo>
                <a:cubicBezTo>
                  <a:pt x="3738" y="8914"/>
                  <a:pt x="3396" y="9036"/>
                  <a:pt x="3068" y="9191"/>
                </a:cubicBezTo>
                <a:cubicBezTo>
                  <a:pt x="1829" y="9775"/>
                  <a:pt x="851" y="10920"/>
                  <a:pt x="456" y="12232"/>
                </a:cubicBezTo>
                <a:cubicBezTo>
                  <a:pt x="312" y="12705"/>
                  <a:pt x="1" y="13789"/>
                  <a:pt x="681" y="13988"/>
                </a:cubicBezTo>
                <a:cubicBezTo>
                  <a:pt x="727" y="14014"/>
                  <a:pt x="782" y="14030"/>
                  <a:pt x="848" y="14030"/>
                </a:cubicBezTo>
                <a:lnTo>
                  <a:pt x="35235" y="14030"/>
                </a:lnTo>
                <a:cubicBezTo>
                  <a:pt x="35301" y="14030"/>
                  <a:pt x="35357" y="14014"/>
                  <a:pt x="35402" y="13988"/>
                </a:cubicBezTo>
                <a:cubicBezTo>
                  <a:pt x="36082" y="13789"/>
                  <a:pt x="35770" y="12705"/>
                  <a:pt x="35627" y="12232"/>
                </a:cubicBezTo>
                <a:cubicBezTo>
                  <a:pt x="35232" y="10920"/>
                  <a:pt x="34255" y="9775"/>
                  <a:pt x="33015" y="9191"/>
                </a:cubicBezTo>
                <a:cubicBezTo>
                  <a:pt x="32687" y="9036"/>
                  <a:pt x="32345" y="8914"/>
                  <a:pt x="31990" y="8842"/>
                </a:cubicBezTo>
                <a:cubicBezTo>
                  <a:pt x="31664" y="8774"/>
                  <a:pt x="31274" y="8829"/>
                  <a:pt x="31138" y="8468"/>
                </a:cubicBezTo>
                <a:cubicBezTo>
                  <a:pt x="30881" y="7782"/>
                  <a:pt x="30631" y="7174"/>
                  <a:pt x="30146" y="6609"/>
                </a:cubicBezTo>
                <a:cubicBezTo>
                  <a:pt x="29263" y="5578"/>
                  <a:pt x="27958" y="5007"/>
                  <a:pt x="26619" y="5007"/>
                </a:cubicBezTo>
                <a:cubicBezTo>
                  <a:pt x="26402" y="5007"/>
                  <a:pt x="26184" y="5022"/>
                  <a:pt x="25967" y="5053"/>
                </a:cubicBezTo>
                <a:cubicBezTo>
                  <a:pt x="25747" y="5083"/>
                  <a:pt x="25531" y="5127"/>
                  <a:pt x="25317" y="5189"/>
                </a:cubicBezTo>
                <a:cubicBezTo>
                  <a:pt x="25118" y="5248"/>
                  <a:pt x="24920" y="5370"/>
                  <a:pt x="24720" y="5411"/>
                </a:cubicBezTo>
                <a:cubicBezTo>
                  <a:pt x="24692" y="5417"/>
                  <a:pt x="24668" y="5420"/>
                  <a:pt x="24648" y="5420"/>
                </a:cubicBezTo>
                <a:cubicBezTo>
                  <a:pt x="24513" y="5420"/>
                  <a:pt x="24535" y="5292"/>
                  <a:pt x="24502" y="5134"/>
                </a:cubicBezTo>
                <a:cubicBezTo>
                  <a:pt x="24461" y="4945"/>
                  <a:pt x="24411" y="4757"/>
                  <a:pt x="24353" y="4571"/>
                </a:cubicBezTo>
                <a:cubicBezTo>
                  <a:pt x="24126" y="3864"/>
                  <a:pt x="23780" y="3196"/>
                  <a:pt x="23334" y="2604"/>
                </a:cubicBezTo>
                <a:cubicBezTo>
                  <a:pt x="22062" y="912"/>
                  <a:pt x="20089" y="0"/>
                  <a:pt x="18077" y="0"/>
                </a:cubicBezTo>
                <a:cubicBezTo>
                  <a:pt x="18066" y="0"/>
                  <a:pt x="18054" y="1"/>
                  <a:pt x="18042" y="1"/>
                </a:cubicBezTo>
                <a:cubicBezTo>
                  <a:pt x="18031" y="1"/>
                  <a:pt x="18019" y="0"/>
                  <a:pt x="180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50"/>
          <p:cNvSpPr/>
          <p:nvPr/>
        </p:nvSpPr>
        <p:spPr>
          <a:xfrm>
            <a:off x="8324919" y="3333999"/>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70BA"/>
              </a:solidFill>
            </a:endParaRPr>
          </a:p>
        </p:txBody>
      </p:sp>
      <p:sp>
        <p:nvSpPr>
          <p:cNvPr id="9" name="TextBox 8">
            <a:extLst>
              <a:ext uri="{FF2B5EF4-FFF2-40B4-BE49-F238E27FC236}">
                <a16:creationId xmlns:a16="http://schemas.microsoft.com/office/drawing/2014/main" id="{9BE2C1C4-0354-C0FD-B599-D95328A02947}"/>
              </a:ext>
            </a:extLst>
          </p:cNvPr>
          <p:cNvSpPr txBox="1"/>
          <p:nvPr/>
        </p:nvSpPr>
        <p:spPr>
          <a:xfrm>
            <a:off x="341376" y="268225"/>
            <a:ext cx="8802624" cy="1723549"/>
          </a:xfrm>
          <a:prstGeom prst="rect">
            <a:avLst/>
          </a:prstGeom>
          <a:noFill/>
        </p:spPr>
        <p:txBody>
          <a:bodyPr wrap="square">
            <a:spAutoFit/>
          </a:bodyPr>
          <a:lstStyle/>
          <a:p>
            <a:pPr>
              <a:buFont typeface="Wingdings" panose="05000000000000000000" pitchFamily="2" charset="2"/>
              <a:buChar char="Ø"/>
            </a:pPr>
            <a:r>
              <a:rPr kumimoji="0" lang="en-US" altLang="en-US" sz="2000" b="1" i="1" u="none" strike="noStrike" cap="none" normalizeH="0" baseline="0" dirty="0">
                <a:ln>
                  <a:noFill/>
                </a:ln>
                <a:solidFill>
                  <a:schemeClr val="accent4">
                    <a:lumMod val="10000"/>
                  </a:schemeClr>
                </a:solidFill>
                <a:effectLst/>
                <a:latin typeface="Modern No. 20" panose="02070704070505020303" pitchFamily="18" charset="0"/>
              </a:rPr>
              <a:t>Feature Scaling</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800" i="0" u="none" strike="noStrike" cap="none" normalizeH="0" baseline="0" dirty="0">
                <a:ln>
                  <a:noFill/>
                </a:ln>
                <a:solidFill>
                  <a:schemeClr val="accent4">
                    <a:lumMod val="10000"/>
                  </a:schemeClr>
                </a:solidFill>
                <a:effectLst/>
                <a:latin typeface="Times New Roman" panose="02020603050405020304" pitchFamily="18" charset="0"/>
                <a:cs typeface="Times New Roman" panose="02020603050405020304" pitchFamily="18" charset="0"/>
              </a:rPr>
              <a:t>	While feature scaling hasn't been explicitly applied in the code, it is typically handled using methods such as </a:t>
            </a:r>
            <a:r>
              <a:rPr kumimoji="0" lang="en-US" altLang="en-US" sz="1800" i="0" u="none" strike="noStrike" cap="none" normalizeH="0" baseline="0" dirty="0" err="1">
                <a:ln>
                  <a:noFill/>
                </a:ln>
                <a:solidFill>
                  <a:schemeClr val="accent4">
                    <a:lumMod val="10000"/>
                  </a:schemeClr>
                </a:solidFill>
                <a:effectLst/>
                <a:latin typeface="Times New Roman" panose="02020603050405020304" pitchFamily="18" charset="0"/>
                <a:cs typeface="Times New Roman" panose="02020603050405020304" pitchFamily="18" charset="0"/>
              </a:rPr>
              <a:t>StandardScaler</a:t>
            </a:r>
            <a:r>
              <a:rPr kumimoji="0" lang="en-US" altLang="en-US" sz="1800" i="0" u="none" strike="noStrike" cap="none" normalizeH="0" baseline="0" dirty="0">
                <a:ln>
                  <a:noFill/>
                </a:ln>
                <a:solidFill>
                  <a:schemeClr val="accent4">
                    <a:lumMod val="10000"/>
                  </a:schemeClr>
                </a:solidFill>
                <a:effectLst/>
                <a:latin typeface="Times New Roman" panose="02020603050405020304" pitchFamily="18" charset="0"/>
                <a:cs typeface="Times New Roman" panose="02020603050405020304" pitchFamily="18" charset="0"/>
              </a:rPr>
              <a:t> or </a:t>
            </a:r>
            <a:r>
              <a:rPr kumimoji="0" lang="en-US" altLang="en-US" sz="1800" i="0" u="none" strike="noStrike" cap="none" normalizeH="0" baseline="0" dirty="0" err="1">
                <a:ln>
                  <a:noFill/>
                </a:ln>
                <a:solidFill>
                  <a:schemeClr val="accent4">
                    <a:lumMod val="10000"/>
                  </a:schemeClr>
                </a:solidFill>
                <a:effectLst/>
                <a:latin typeface="Times New Roman" panose="02020603050405020304" pitchFamily="18" charset="0"/>
                <a:cs typeface="Times New Roman" panose="02020603050405020304" pitchFamily="18" charset="0"/>
              </a:rPr>
              <a:t>MinMaxScaler</a:t>
            </a:r>
            <a:r>
              <a:rPr kumimoji="0" lang="en-US" altLang="en-US" sz="1800" i="0" u="none" strike="noStrike" cap="none" normalizeH="0" baseline="0" dirty="0">
                <a:ln>
                  <a:noFill/>
                </a:ln>
                <a:solidFill>
                  <a:schemeClr val="accent4">
                    <a:lumMod val="10000"/>
                  </a:schemeClr>
                </a:solidFill>
                <a:effectLst/>
                <a:latin typeface="Times New Roman" panose="02020603050405020304" pitchFamily="18" charset="0"/>
                <a:cs typeface="Times New Roman" panose="02020603050405020304" pitchFamily="18" charset="0"/>
              </a:rPr>
              <a:t> to normalize the data (especially for algorithms sensitive to feature magnitude).Example for potential scaling of numerical variables (e.g., </a:t>
            </a:r>
            <a:r>
              <a:rPr kumimoji="0" lang="en-US" altLang="en-US" sz="1800" i="0" u="none" strike="noStrike" cap="none" normalizeH="0" baseline="0" dirty="0" err="1">
                <a:ln>
                  <a:noFill/>
                </a:ln>
                <a:solidFill>
                  <a:schemeClr val="accent4">
                    <a:lumMod val="10000"/>
                  </a:schemeClr>
                </a:solidFill>
                <a:effectLst/>
                <a:latin typeface="Times New Roman" panose="02020603050405020304" pitchFamily="18" charset="0"/>
                <a:cs typeface="Times New Roman" panose="02020603050405020304" pitchFamily="18" charset="0"/>
              </a:rPr>
              <a:t>Exam_Score</a:t>
            </a:r>
            <a:r>
              <a:rPr kumimoji="0" lang="en-US" altLang="en-US" sz="1800" i="0" u="none" strike="noStrike" cap="none" normalizeH="0" baseline="0" dirty="0">
                <a:ln>
                  <a:noFill/>
                </a:ln>
                <a:solidFill>
                  <a:schemeClr val="accent4">
                    <a:lumMod val="10000"/>
                  </a:schemeClr>
                </a:solidFill>
                <a:effectLst/>
                <a:latin typeface="Times New Roman" panose="02020603050405020304" pitchFamily="18" charset="0"/>
                <a:cs typeface="Times New Roman" panose="02020603050405020304" pitchFamily="18" charset="0"/>
              </a:rPr>
              <a:t>, </a:t>
            </a:r>
            <a:r>
              <a:rPr kumimoji="0" lang="en-US" altLang="en-US" sz="1800" i="0" u="none" strike="noStrike" cap="none" normalizeH="0" baseline="0" dirty="0" err="1">
                <a:ln>
                  <a:noFill/>
                </a:ln>
                <a:solidFill>
                  <a:schemeClr val="accent4">
                    <a:lumMod val="10000"/>
                  </a:schemeClr>
                </a:solidFill>
                <a:effectLst/>
                <a:latin typeface="Times New Roman" panose="02020603050405020304" pitchFamily="18" charset="0"/>
                <a:cs typeface="Times New Roman" panose="02020603050405020304" pitchFamily="18" charset="0"/>
              </a:rPr>
              <a:t>Hours_Studied</a:t>
            </a:r>
            <a:r>
              <a:rPr kumimoji="0" lang="en-US" altLang="en-US" sz="1800" i="0" u="none" strike="noStrike" cap="none" normalizeH="0" baseline="0" dirty="0">
                <a:ln>
                  <a:noFill/>
                </a:ln>
                <a:solidFill>
                  <a:schemeClr val="accent4">
                    <a:lumMod val="10000"/>
                  </a:schemeClr>
                </a:solidFill>
                <a:effectLst/>
                <a:latin typeface="Times New Roman" panose="02020603050405020304" pitchFamily="18" charset="0"/>
                <a:cs typeface="Times New Roman" panose="02020603050405020304" pitchFamily="18" charset="0"/>
              </a:rPr>
              <a:t>, etc.)</a:t>
            </a:r>
          </a:p>
          <a:p>
            <a:pPr marL="0" indent="0" defTabSz="914400" eaLnBrk="0" fontAlgn="base" hangingPunct="0">
              <a:spcBef>
                <a:spcPct val="0"/>
              </a:spcBef>
              <a:spcAft>
                <a:spcPct val="0"/>
              </a:spcAft>
              <a:buClrTx/>
              <a:buSzTx/>
              <a:buNone/>
            </a:pPr>
            <a:endParaRPr lang="en-US" altLang="en-US" dirty="0">
              <a:solidFill>
                <a:schemeClr val="accent4">
                  <a:lumMod val="10000"/>
                </a:schemeClr>
              </a:solidFill>
            </a:endParaRPr>
          </a:p>
        </p:txBody>
      </p:sp>
      <p:pic>
        <p:nvPicPr>
          <p:cNvPr id="11" name="Picture 10">
            <a:extLst>
              <a:ext uri="{FF2B5EF4-FFF2-40B4-BE49-F238E27FC236}">
                <a16:creationId xmlns:a16="http://schemas.microsoft.com/office/drawing/2014/main" id="{ED6E4B73-DBF8-B630-3AA2-1B8146C2D507}"/>
              </a:ext>
            </a:extLst>
          </p:cNvPr>
          <p:cNvPicPr>
            <a:picLocks noChangeAspect="1"/>
          </p:cNvPicPr>
          <p:nvPr/>
        </p:nvPicPr>
        <p:blipFill>
          <a:blip r:embed="rId3"/>
          <a:stretch>
            <a:fillRect/>
          </a:stretch>
        </p:blipFill>
        <p:spPr>
          <a:xfrm>
            <a:off x="1094705" y="1715150"/>
            <a:ext cx="6618554" cy="2865614"/>
          </a:xfrm>
          <a:prstGeom prst="rect">
            <a:avLst/>
          </a:prstGeom>
        </p:spPr>
      </p:pic>
      <p:sp>
        <p:nvSpPr>
          <p:cNvPr id="13" name="TextBox 12">
            <a:extLst>
              <a:ext uri="{FF2B5EF4-FFF2-40B4-BE49-F238E27FC236}">
                <a16:creationId xmlns:a16="http://schemas.microsoft.com/office/drawing/2014/main" id="{4CBBA662-4D4C-4B99-D950-4167BACFA07A}"/>
              </a:ext>
            </a:extLst>
          </p:cNvPr>
          <p:cNvSpPr txBox="1"/>
          <p:nvPr/>
        </p:nvSpPr>
        <p:spPr>
          <a:xfrm>
            <a:off x="2286000" y="4613653"/>
            <a:ext cx="4572000" cy="276999"/>
          </a:xfrm>
          <a:prstGeom prst="rect">
            <a:avLst/>
          </a:prstGeom>
          <a:noFill/>
        </p:spPr>
        <p:txBody>
          <a:bodyPr wrap="square">
            <a:spAutoFit/>
          </a:bodyPr>
          <a:lstStyle/>
          <a:p>
            <a:pPr marL="0" indent="0" algn="ctr" defTabSz="914400" eaLnBrk="0" fontAlgn="base" hangingPunct="0">
              <a:spcBef>
                <a:spcPct val="0"/>
              </a:spcBef>
              <a:spcAft>
                <a:spcPct val="0"/>
              </a:spcAft>
              <a:buClrTx/>
              <a:buSzTx/>
              <a:buNone/>
            </a:pPr>
            <a:r>
              <a:rPr lang="en-US" altLang="en-US" sz="1200" dirty="0">
                <a:solidFill>
                  <a:schemeClr val="accent4">
                    <a:lumMod val="10000"/>
                  </a:schemeClr>
                </a:solidFill>
                <a:latin typeface="Times New Roman" panose="02020603050405020304" pitchFamily="18" charset="0"/>
                <a:cs typeface="Times New Roman" panose="02020603050405020304" pitchFamily="18" charset="0"/>
              </a:rPr>
              <a:t>Fig 9: Shows standardization</a:t>
            </a:r>
            <a:endParaRPr kumimoji="0" lang="en-US" altLang="en-US" sz="1200" b="0" i="0" u="none" strike="noStrike" cap="none" normalizeH="0" baseline="0" dirty="0">
              <a:ln>
                <a:noFill/>
              </a:ln>
              <a:solidFill>
                <a:schemeClr val="accent4">
                  <a:lumMod val="10000"/>
                </a:schemeClr>
              </a:solidFill>
              <a:effectLst/>
              <a:latin typeface="Times New Roman" panose="02020603050405020304" pitchFamily="18" charset="0"/>
              <a:cs typeface="Times New Roman" panose="02020603050405020304" pitchFamily="18" charset="0"/>
            </a:endParaRPr>
          </a:p>
        </p:txBody>
      </p:sp>
    </p:spTree>
  </p:cSld>
  <p:clrMapOvr>
    <a:masterClrMapping/>
  </p:clrMapOvr>
  <p:transition spd="slow">
    <p:cove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714"/>
        <p:cNvGrpSpPr/>
        <p:nvPr/>
      </p:nvGrpSpPr>
      <p:grpSpPr>
        <a:xfrm>
          <a:off x="0" y="0"/>
          <a:ext cx="0" cy="0"/>
          <a:chOff x="0" y="0"/>
          <a:chExt cx="0" cy="0"/>
        </a:xfrm>
      </p:grpSpPr>
      <p:grpSp>
        <p:nvGrpSpPr>
          <p:cNvPr id="2717" name="Google Shape;2717;p51"/>
          <p:cNvGrpSpPr/>
          <p:nvPr/>
        </p:nvGrpSpPr>
        <p:grpSpPr>
          <a:xfrm rot="20753382" flipH="1">
            <a:off x="3778743" y="248701"/>
            <a:ext cx="444992" cy="676619"/>
            <a:chOff x="1400935" y="1333409"/>
            <a:chExt cx="760984" cy="1020399"/>
          </a:xfrm>
        </p:grpSpPr>
        <p:sp>
          <p:nvSpPr>
            <p:cNvPr id="2718" name="Google Shape;2718;p51"/>
            <p:cNvSpPr/>
            <p:nvPr/>
          </p:nvSpPr>
          <p:spPr>
            <a:xfrm>
              <a:off x="1400935" y="1333409"/>
              <a:ext cx="760984" cy="1005685"/>
            </a:xfrm>
            <a:custGeom>
              <a:avLst/>
              <a:gdLst/>
              <a:ahLst/>
              <a:cxnLst/>
              <a:rect l="l" t="t" r="r" b="b"/>
              <a:pathLst>
                <a:path w="14268" h="18856" extrusionOk="0">
                  <a:moveTo>
                    <a:pt x="14054" y="0"/>
                  </a:moveTo>
                  <a:cubicBezTo>
                    <a:pt x="14038" y="0"/>
                    <a:pt x="14023" y="2"/>
                    <a:pt x="14009" y="5"/>
                  </a:cubicBezTo>
                  <a:cubicBezTo>
                    <a:pt x="13998" y="7"/>
                    <a:pt x="13986" y="9"/>
                    <a:pt x="13975" y="14"/>
                  </a:cubicBezTo>
                  <a:cubicBezTo>
                    <a:pt x="13421" y="273"/>
                    <a:pt x="12939" y="429"/>
                    <a:pt x="12386" y="686"/>
                  </a:cubicBezTo>
                  <a:cubicBezTo>
                    <a:pt x="12370" y="693"/>
                    <a:pt x="12354" y="700"/>
                    <a:pt x="12338" y="709"/>
                  </a:cubicBezTo>
                  <a:cubicBezTo>
                    <a:pt x="12224" y="757"/>
                    <a:pt x="12111" y="805"/>
                    <a:pt x="12001" y="860"/>
                  </a:cubicBezTo>
                  <a:cubicBezTo>
                    <a:pt x="11909" y="906"/>
                    <a:pt x="11819" y="962"/>
                    <a:pt x="11744" y="1035"/>
                  </a:cubicBezTo>
                  <a:cubicBezTo>
                    <a:pt x="11723" y="1056"/>
                    <a:pt x="11703" y="1079"/>
                    <a:pt x="11684" y="1104"/>
                  </a:cubicBezTo>
                  <a:cubicBezTo>
                    <a:pt x="11684" y="1104"/>
                    <a:pt x="11684" y="1102"/>
                    <a:pt x="11684" y="1102"/>
                  </a:cubicBezTo>
                  <a:lnTo>
                    <a:pt x="10759" y="2371"/>
                  </a:lnTo>
                  <a:cubicBezTo>
                    <a:pt x="8436" y="5485"/>
                    <a:pt x="4036" y="11421"/>
                    <a:pt x="2841" y="13062"/>
                  </a:cubicBezTo>
                  <a:cubicBezTo>
                    <a:pt x="2629" y="13355"/>
                    <a:pt x="2311" y="13784"/>
                    <a:pt x="1994" y="14214"/>
                  </a:cubicBezTo>
                  <a:cubicBezTo>
                    <a:pt x="1891" y="14351"/>
                    <a:pt x="1790" y="14489"/>
                    <a:pt x="1691" y="14622"/>
                  </a:cubicBezTo>
                  <a:cubicBezTo>
                    <a:pt x="1613" y="14730"/>
                    <a:pt x="1535" y="14834"/>
                    <a:pt x="1461" y="14934"/>
                  </a:cubicBezTo>
                  <a:cubicBezTo>
                    <a:pt x="1401" y="15017"/>
                    <a:pt x="1342" y="15097"/>
                    <a:pt x="1287" y="15171"/>
                  </a:cubicBezTo>
                  <a:cubicBezTo>
                    <a:pt x="1255" y="15214"/>
                    <a:pt x="1225" y="15254"/>
                    <a:pt x="1197" y="15293"/>
                  </a:cubicBezTo>
                  <a:lnTo>
                    <a:pt x="977" y="15596"/>
                  </a:lnTo>
                  <a:cubicBezTo>
                    <a:pt x="958" y="15623"/>
                    <a:pt x="938" y="15648"/>
                    <a:pt x="919" y="15674"/>
                  </a:cubicBezTo>
                  <a:cubicBezTo>
                    <a:pt x="291" y="16536"/>
                    <a:pt x="1" y="17076"/>
                    <a:pt x="63" y="17512"/>
                  </a:cubicBezTo>
                  <a:cubicBezTo>
                    <a:pt x="107" y="17808"/>
                    <a:pt x="311" y="18056"/>
                    <a:pt x="683" y="18327"/>
                  </a:cubicBezTo>
                  <a:cubicBezTo>
                    <a:pt x="725" y="18357"/>
                    <a:pt x="766" y="18387"/>
                    <a:pt x="809" y="18414"/>
                  </a:cubicBezTo>
                  <a:cubicBezTo>
                    <a:pt x="846" y="18444"/>
                    <a:pt x="887" y="18474"/>
                    <a:pt x="929" y="18506"/>
                  </a:cubicBezTo>
                  <a:cubicBezTo>
                    <a:pt x="1115" y="18641"/>
                    <a:pt x="1282" y="18738"/>
                    <a:pt x="1441" y="18795"/>
                  </a:cubicBezTo>
                  <a:cubicBezTo>
                    <a:pt x="1552" y="18835"/>
                    <a:pt x="1659" y="18856"/>
                    <a:pt x="1764" y="18856"/>
                  </a:cubicBezTo>
                  <a:cubicBezTo>
                    <a:pt x="1808" y="18856"/>
                    <a:pt x="1852" y="18852"/>
                    <a:pt x="1895" y="18845"/>
                  </a:cubicBezTo>
                  <a:cubicBezTo>
                    <a:pt x="2326" y="18772"/>
                    <a:pt x="2746" y="18336"/>
                    <a:pt x="3364" y="17489"/>
                  </a:cubicBezTo>
                  <a:cubicBezTo>
                    <a:pt x="3387" y="17455"/>
                    <a:pt x="3412" y="17422"/>
                    <a:pt x="3437" y="17386"/>
                  </a:cubicBezTo>
                  <a:cubicBezTo>
                    <a:pt x="3469" y="17342"/>
                    <a:pt x="3508" y="17290"/>
                    <a:pt x="3550" y="17232"/>
                  </a:cubicBezTo>
                  <a:cubicBezTo>
                    <a:pt x="3582" y="17189"/>
                    <a:pt x="3614" y="17143"/>
                    <a:pt x="3651" y="17094"/>
                  </a:cubicBezTo>
                  <a:cubicBezTo>
                    <a:pt x="3731" y="16982"/>
                    <a:pt x="3821" y="16858"/>
                    <a:pt x="3919" y="16722"/>
                  </a:cubicBezTo>
                  <a:cubicBezTo>
                    <a:pt x="3990" y="16624"/>
                    <a:pt x="4062" y="16520"/>
                    <a:pt x="4138" y="16413"/>
                  </a:cubicBezTo>
                  <a:cubicBezTo>
                    <a:pt x="4234" y="16282"/>
                    <a:pt x="4332" y="16146"/>
                    <a:pt x="4429" y="16009"/>
                  </a:cubicBezTo>
                  <a:cubicBezTo>
                    <a:pt x="4744" y="15570"/>
                    <a:pt x="5060" y="15129"/>
                    <a:pt x="5274" y="14834"/>
                  </a:cubicBezTo>
                  <a:cubicBezTo>
                    <a:pt x="6469" y="13192"/>
                    <a:pt x="10764" y="7181"/>
                    <a:pt x="13011" y="4010"/>
                  </a:cubicBezTo>
                  <a:lnTo>
                    <a:pt x="13935" y="2742"/>
                  </a:lnTo>
                  <a:lnTo>
                    <a:pt x="13933" y="2742"/>
                  </a:lnTo>
                  <a:cubicBezTo>
                    <a:pt x="14011" y="2630"/>
                    <a:pt x="14048" y="2497"/>
                    <a:pt x="14069" y="2364"/>
                  </a:cubicBezTo>
                  <a:cubicBezTo>
                    <a:pt x="14089" y="2242"/>
                    <a:pt x="14098" y="2120"/>
                    <a:pt x="14110" y="1997"/>
                  </a:cubicBezTo>
                  <a:cubicBezTo>
                    <a:pt x="14112" y="1980"/>
                    <a:pt x="14114" y="1964"/>
                    <a:pt x="14115" y="1946"/>
                  </a:cubicBezTo>
                  <a:cubicBezTo>
                    <a:pt x="14191" y="1338"/>
                    <a:pt x="14191" y="833"/>
                    <a:pt x="14266" y="227"/>
                  </a:cubicBezTo>
                  <a:cubicBezTo>
                    <a:pt x="14268" y="216"/>
                    <a:pt x="14266" y="206"/>
                    <a:pt x="14266" y="197"/>
                  </a:cubicBezTo>
                  <a:cubicBezTo>
                    <a:pt x="14262" y="142"/>
                    <a:pt x="14236" y="87"/>
                    <a:pt x="14177" y="43"/>
                  </a:cubicBezTo>
                  <a:cubicBezTo>
                    <a:pt x="14136" y="13"/>
                    <a:pt x="14094" y="0"/>
                    <a:pt x="140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51"/>
            <p:cNvSpPr/>
            <p:nvPr/>
          </p:nvSpPr>
          <p:spPr>
            <a:xfrm>
              <a:off x="1429576" y="1335169"/>
              <a:ext cx="728876" cy="987391"/>
            </a:xfrm>
            <a:custGeom>
              <a:avLst/>
              <a:gdLst/>
              <a:ahLst/>
              <a:cxnLst/>
              <a:rect l="l" t="t" r="r" b="b"/>
              <a:pathLst>
                <a:path w="13666" h="18513" extrusionOk="0">
                  <a:moveTo>
                    <a:pt x="13612" y="1"/>
                  </a:moveTo>
                  <a:cubicBezTo>
                    <a:pt x="13592" y="1"/>
                    <a:pt x="13569" y="11"/>
                    <a:pt x="13545" y="27"/>
                  </a:cubicBezTo>
                  <a:cubicBezTo>
                    <a:pt x="13538" y="31"/>
                    <a:pt x="13530" y="35"/>
                    <a:pt x="13522" y="43"/>
                  </a:cubicBezTo>
                  <a:cubicBezTo>
                    <a:pt x="13107" y="401"/>
                    <a:pt x="12763" y="658"/>
                    <a:pt x="12348" y="1016"/>
                  </a:cubicBezTo>
                  <a:cubicBezTo>
                    <a:pt x="12336" y="1027"/>
                    <a:pt x="12324" y="1038"/>
                    <a:pt x="12311" y="1048"/>
                  </a:cubicBezTo>
                  <a:cubicBezTo>
                    <a:pt x="12228" y="1117"/>
                    <a:pt x="12145" y="1186"/>
                    <a:pt x="12061" y="1261"/>
                  </a:cubicBezTo>
                  <a:cubicBezTo>
                    <a:pt x="11969" y="1342"/>
                    <a:pt x="11877" y="1434"/>
                    <a:pt x="11796" y="1544"/>
                  </a:cubicBezTo>
                  <a:cubicBezTo>
                    <a:pt x="11796" y="1544"/>
                    <a:pt x="11796" y="1544"/>
                    <a:pt x="11796" y="1543"/>
                  </a:cubicBezTo>
                  <a:lnTo>
                    <a:pt x="10872" y="2811"/>
                  </a:lnTo>
                  <a:cubicBezTo>
                    <a:pt x="8570" y="5943"/>
                    <a:pt x="4202" y="11899"/>
                    <a:pt x="3006" y="13541"/>
                  </a:cubicBezTo>
                  <a:cubicBezTo>
                    <a:pt x="2671" y="14002"/>
                    <a:pt x="2081" y="14807"/>
                    <a:pt x="1634" y="15416"/>
                  </a:cubicBezTo>
                  <a:cubicBezTo>
                    <a:pt x="1572" y="15500"/>
                    <a:pt x="1514" y="15579"/>
                    <a:pt x="1459" y="15656"/>
                  </a:cubicBezTo>
                  <a:cubicBezTo>
                    <a:pt x="1424" y="15705"/>
                    <a:pt x="1388" y="15753"/>
                    <a:pt x="1356" y="15797"/>
                  </a:cubicBezTo>
                  <a:cubicBezTo>
                    <a:pt x="1323" y="15843"/>
                    <a:pt x="1292" y="15884"/>
                    <a:pt x="1264" y="15925"/>
                  </a:cubicBezTo>
                  <a:cubicBezTo>
                    <a:pt x="1220" y="15983"/>
                    <a:pt x="1183" y="16037"/>
                    <a:pt x="1151" y="16081"/>
                  </a:cubicBezTo>
                  <a:cubicBezTo>
                    <a:pt x="484" y="16990"/>
                    <a:pt x="139" y="17522"/>
                    <a:pt x="55" y="17864"/>
                  </a:cubicBezTo>
                  <a:cubicBezTo>
                    <a:pt x="1" y="18089"/>
                    <a:pt x="59" y="18232"/>
                    <a:pt x="217" y="18346"/>
                  </a:cubicBezTo>
                  <a:cubicBezTo>
                    <a:pt x="234" y="18360"/>
                    <a:pt x="252" y="18370"/>
                    <a:pt x="270" y="18381"/>
                  </a:cubicBezTo>
                  <a:cubicBezTo>
                    <a:pt x="286" y="18395"/>
                    <a:pt x="304" y="18408"/>
                    <a:pt x="321" y="18422"/>
                  </a:cubicBezTo>
                  <a:cubicBezTo>
                    <a:pt x="402" y="18481"/>
                    <a:pt x="483" y="18512"/>
                    <a:pt x="569" y="18512"/>
                  </a:cubicBezTo>
                  <a:cubicBezTo>
                    <a:pt x="649" y="18512"/>
                    <a:pt x="734" y="18485"/>
                    <a:pt x="830" y="18427"/>
                  </a:cubicBezTo>
                  <a:cubicBezTo>
                    <a:pt x="1129" y="18243"/>
                    <a:pt x="1528" y="17750"/>
                    <a:pt x="2189" y="16838"/>
                  </a:cubicBezTo>
                  <a:cubicBezTo>
                    <a:pt x="2221" y="16793"/>
                    <a:pt x="2260" y="16740"/>
                    <a:pt x="2302" y="16682"/>
                  </a:cubicBezTo>
                  <a:cubicBezTo>
                    <a:pt x="2403" y="16543"/>
                    <a:pt x="2531" y="16368"/>
                    <a:pt x="2671" y="16173"/>
                  </a:cubicBezTo>
                  <a:cubicBezTo>
                    <a:pt x="3116" y="15560"/>
                    <a:pt x="3699" y="14750"/>
                    <a:pt x="4036" y="14289"/>
                  </a:cubicBezTo>
                  <a:cubicBezTo>
                    <a:pt x="5230" y="12647"/>
                    <a:pt x="9554" y="6659"/>
                    <a:pt x="11824" y="3504"/>
                  </a:cubicBezTo>
                  <a:lnTo>
                    <a:pt x="12747" y="2235"/>
                  </a:lnTo>
                  <a:cubicBezTo>
                    <a:pt x="12827" y="2126"/>
                    <a:pt x="12885" y="2009"/>
                    <a:pt x="12935" y="1895"/>
                  </a:cubicBezTo>
                  <a:cubicBezTo>
                    <a:pt x="12979" y="1794"/>
                    <a:pt x="13020" y="1693"/>
                    <a:pt x="13061" y="1592"/>
                  </a:cubicBezTo>
                  <a:cubicBezTo>
                    <a:pt x="13066" y="1578"/>
                    <a:pt x="13073" y="1564"/>
                    <a:pt x="13079" y="1550"/>
                  </a:cubicBezTo>
                  <a:cubicBezTo>
                    <a:pt x="13293" y="1043"/>
                    <a:pt x="13431" y="639"/>
                    <a:pt x="13646" y="132"/>
                  </a:cubicBezTo>
                  <a:cubicBezTo>
                    <a:pt x="13649" y="123"/>
                    <a:pt x="13651" y="116"/>
                    <a:pt x="13653" y="109"/>
                  </a:cubicBezTo>
                  <a:cubicBezTo>
                    <a:pt x="13665" y="66"/>
                    <a:pt x="13665" y="29"/>
                    <a:pt x="13640" y="10"/>
                  </a:cubicBezTo>
                  <a:cubicBezTo>
                    <a:pt x="13632" y="4"/>
                    <a:pt x="13622" y="1"/>
                    <a:pt x="136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51"/>
            <p:cNvSpPr/>
            <p:nvPr/>
          </p:nvSpPr>
          <p:spPr>
            <a:xfrm>
              <a:off x="1400935" y="2169375"/>
              <a:ext cx="179472" cy="169712"/>
            </a:xfrm>
            <a:custGeom>
              <a:avLst/>
              <a:gdLst/>
              <a:ahLst/>
              <a:cxnLst/>
              <a:rect l="l" t="t" r="r" b="b"/>
              <a:pathLst>
                <a:path w="3365" h="3182" extrusionOk="0">
                  <a:moveTo>
                    <a:pt x="919" y="0"/>
                  </a:moveTo>
                  <a:cubicBezTo>
                    <a:pt x="291" y="862"/>
                    <a:pt x="1" y="1402"/>
                    <a:pt x="63" y="1838"/>
                  </a:cubicBezTo>
                  <a:cubicBezTo>
                    <a:pt x="107" y="2134"/>
                    <a:pt x="311" y="2382"/>
                    <a:pt x="683" y="2653"/>
                  </a:cubicBezTo>
                  <a:cubicBezTo>
                    <a:pt x="725" y="2683"/>
                    <a:pt x="766" y="2713"/>
                    <a:pt x="809" y="2740"/>
                  </a:cubicBezTo>
                  <a:cubicBezTo>
                    <a:pt x="846" y="2770"/>
                    <a:pt x="887" y="2800"/>
                    <a:pt x="929" y="2832"/>
                  </a:cubicBezTo>
                  <a:cubicBezTo>
                    <a:pt x="1115" y="2967"/>
                    <a:pt x="1282" y="3064"/>
                    <a:pt x="1441" y="3121"/>
                  </a:cubicBezTo>
                  <a:cubicBezTo>
                    <a:pt x="1552" y="3161"/>
                    <a:pt x="1659" y="3182"/>
                    <a:pt x="1764" y="3182"/>
                  </a:cubicBezTo>
                  <a:cubicBezTo>
                    <a:pt x="1808" y="3182"/>
                    <a:pt x="1852" y="3178"/>
                    <a:pt x="1895" y="3171"/>
                  </a:cubicBezTo>
                  <a:cubicBezTo>
                    <a:pt x="2326" y="3098"/>
                    <a:pt x="2746" y="2662"/>
                    <a:pt x="3364" y="1815"/>
                  </a:cubicBezTo>
                  <a:cubicBezTo>
                    <a:pt x="2487" y="1299"/>
                    <a:pt x="1688" y="672"/>
                    <a:pt x="9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51"/>
            <p:cNvSpPr/>
            <p:nvPr/>
          </p:nvSpPr>
          <p:spPr>
            <a:xfrm>
              <a:off x="1449896" y="2091507"/>
              <a:ext cx="187313" cy="174672"/>
            </a:xfrm>
            <a:custGeom>
              <a:avLst/>
              <a:gdLst/>
              <a:ahLst/>
              <a:cxnLst/>
              <a:rect l="l" t="t" r="r" b="b"/>
              <a:pathLst>
                <a:path w="3512" h="3275" extrusionOk="0">
                  <a:moveTo>
                    <a:pt x="1076" y="0"/>
                  </a:moveTo>
                  <a:cubicBezTo>
                    <a:pt x="973" y="137"/>
                    <a:pt x="872" y="275"/>
                    <a:pt x="773" y="408"/>
                  </a:cubicBezTo>
                  <a:cubicBezTo>
                    <a:pt x="693" y="516"/>
                    <a:pt x="617" y="620"/>
                    <a:pt x="543" y="720"/>
                  </a:cubicBezTo>
                  <a:cubicBezTo>
                    <a:pt x="483" y="803"/>
                    <a:pt x="424" y="883"/>
                    <a:pt x="369" y="957"/>
                  </a:cubicBezTo>
                  <a:cubicBezTo>
                    <a:pt x="337" y="1000"/>
                    <a:pt x="307" y="1040"/>
                    <a:pt x="279" y="1079"/>
                  </a:cubicBezTo>
                  <a:lnTo>
                    <a:pt x="59" y="1382"/>
                  </a:lnTo>
                  <a:cubicBezTo>
                    <a:pt x="40" y="1409"/>
                    <a:pt x="20" y="1434"/>
                    <a:pt x="1" y="1460"/>
                  </a:cubicBezTo>
                  <a:cubicBezTo>
                    <a:pt x="770" y="2132"/>
                    <a:pt x="1569" y="2759"/>
                    <a:pt x="2446" y="3275"/>
                  </a:cubicBezTo>
                  <a:cubicBezTo>
                    <a:pt x="2469" y="3241"/>
                    <a:pt x="2494" y="3208"/>
                    <a:pt x="2519" y="3172"/>
                  </a:cubicBezTo>
                  <a:cubicBezTo>
                    <a:pt x="2551" y="3128"/>
                    <a:pt x="2590" y="3076"/>
                    <a:pt x="2632" y="3018"/>
                  </a:cubicBezTo>
                  <a:cubicBezTo>
                    <a:pt x="2664" y="2975"/>
                    <a:pt x="2696" y="2929"/>
                    <a:pt x="2733" y="2880"/>
                  </a:cubicBezTo>
                  <a:cubicBezTo>
                    <a:pt x="2813" y="2770"/>
                    <a:pt x="2903" y="2644"/>
                    <a:pt x="3001" y="2508"/>
                  </a:cubicBezTo>
                  <a:cubicBezTo>
                    <a:pt x="3070" y="2410"/>
                    <a:pt x="3144" y="2306"/>
                    <a:pt x="3220" y="2199"/>
                  </a:cubicBezTo>
                  <a:cubicBezTo>
                    <a:pt x="3316" y="2068"/>
                    <a:pt x="3414" y="1932"/>
                    <a:pt x="3511" y="1795"/>
                  </a:cubicBezTo>
                  <a:cubicBezTo>
                    <a:pt x="2629" y="1308"/>
                    <a:pt x="1835" y="674"/>
                    <a:pt x="10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51"/>
            <p:cNvSpPr/>
            <p:nvPr/>
          </p:nvSpPr>
          <p:spPr>
            <a:xfrm>
              <a:off x="1464723" y="2113214"/>
              <a:ext cx="156965" cy="131897"/>
            </a:xfrm>
            <a:custGeom>
              <a:avLst/>
              <a:gdLst/>
              <a:ahLst/>
              <a:cxnLst/>
              <a:rect l="l" t="t" r="r" b="b"/>
              <a:pathLst>
                <a:path w="2943" h="2473" extrusionOk="0">
                  <a:moveTo>
                    <a:pt x="495" y="1"/>
                  </a:moveTo>
                  <a:cubicBezTo>
                    <a:pt x="415" y="109"/>
                    <a:pt x="339" y="213"/>
                    <a:pt x="265" y="313"/>
                  </a:cubicBezTo>
                  <a:cubicBezTo>
                    <a:pt x="205" y="396"/>
                    <a:pt x="146" y="476"/>
                    <a:pt x="91" y="550"/>
                  </a:cubicBezTo>
                  <a:cubicBezTo>
                    <a:pt x="59" y="593"/>
                    <a:pt x="29" y="633"/>
                    <a:pt x="1" y="672"/>
                  </a:cubicBezTo>
                  <a:cubicBezTo>
                    <a:pt x="798" y="1303"/>
                    <a:pt x="1610" y="1915"/>
                    <a:pt x="2455" y="2473"/>
                  </a:cubicBezTo>
                  <a:cubicBezTo>
                    <a:pt x="2535" y="2361"/>
                    <a:pt x="2625" y="2237"/>
                    <a:pt x="2723" y="2101"/>
                  </a:cubicBezTo>
                  <a:cubicBezTo>
                    <a:pt x="2792" y="2003"/>
                    <a:pt x="2866" y="1899"/>
                    <a:pt x="2942" y="1792"/>
                  </a:cubicBezTo>
                  <a:cubicBezTo>
                    <a:pt x="2099" y="1248"/>
                    <a:pt x="1286" y="633"/>
                    <a:pt x="4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51"/>
            <p:cNvSpPr/>
            <p:nvPr/>
          </p:nvSpPr>
          <p:spPr>
            <a:xfrm>
              <a:off x="2027403" y="1333409"/>
              <a:ext cx="134511" cy="146991"/>
            </a:xfrm>
            <a:custGeom>
              <a:avLst/>
              <a:gdLst/>
              <a:ahLst/>
              <a:cxnLst/>
              <a:rect l="l" t="t" r="r" b="b"/>
              <a:pathLst>
                <a:path w="2522" h="2756" extrusionOk="0">
                  <a:moveTo>
                    <a:pt x="2308" y="0"/>
                  </a:moveTo>
                  <a:cubicBezTo>
                    <a:pt x="2292" y="0"/>
                    <a:pt x="2277" y="2"/>
                    <a:pt x="2263" y="5"/>
                  </a:cubicBezTo>
                  <a:cubicBezTo>
                    <a:pt x="2252" y="7"/>
                    <a:pt x="2240" y="9"/>
                    <a:pt x="2229" y="14"/>
                  </a:cubicBezTo>
                  <a:cubicBezTo>
                    <a:pt x="2064" y="91"/>
                    <a:pt x="1910" y="154"/>
                    <a:pt x="1761" y="211"/>
                  </a:cubicBezTo>
                  <a:cubicBezTo>
                    <a:pt x="1402" y="348"/>
                    <a:pt x="1030" y="505"/>
                    <a:pt x="640" y="686"/>
                  </a:cubicBezTo>
                  <a:cubicBezTo>
                    <a:pt x="624" y="693"/>
                    <a:pt x="608" y="700"/>
                    <a:pt x="592" y="707"/>
                  </a:cubicBezTo>
                  <a:cubicBezTo>
                    <a:pt x="478" y="757"/>
                    <a:pt x="365" y="805"/>
                    <a:pt x="255" y="860"/>
                  </a:cubicBezTo>
                  <a:cubicBezTo>
                    <a:pt x="163" y="906"/>
                    <a:pt x="73" y="962"/>
                    <a:pt x="0" y="1035"/>
                  </a:cubicBezTo>
                  <a:cubicBezTo>
                    <a:pt x="99" y="1212"/>
                    <a:pt x="200" y="1391"/>
                    <a:pt x="299" y="1568"/>
                  </a:cubicBezTo>
                  <a:cubicBezTo>
                    <a:pt x="346" y="1652"/>
                    <a:pt x="385" y="1749"/>
                    <a:pt x="489" y="1772"/>
                  </a:cubicBezTo>
                  <a:cubicBezTo>
                    <a:pt x="510" y="1777"/>
                    <a:pt x="532" y="1779"/>
                    <a:pt x="554" y="1779"/>
                  </a:cubicBezTo>
                  <a:cubicBezTo>
                    <a:pt x="630" y="1779"/>
                    <a:pt x="712" y="1755"/>
                    <a:pt x="785" y="1746"/>
                  </a:cubicBezTo>
                  <a:cubicBezTo>
                    <a:pt x="888" y="1730"/>
                    <a:pt x="991" y="1719"/>
                    <a:pt x="1095" y="1710"/>
                  </a:cubicBezTo>
                  <a:cubicBezTo>
                    <a:pt x="1118" y="1708"/>
                    <a:pt x="1148" y="1704"/>
                    <a:pt x="1177" y="1704"/>
                  </a:cubicBezTo>
                  <a:cubicBezTo>
                    <a:pt x="1204" y="1704"/>
                    <a:pt x="1229" y="1707"/>
                    <a:pt x="1248" y="1721"/>
                  </a:cubicBezTo>
                  <a:cubicBezTo>
                    <a:pt x="1285" y="1747"/>
                    <a:pt x="1295" y="1822"/>
                    <a:pt x="1306" y="1863"/>
                  </a:cubicBezTo>
                  <a:cubicBezTo>
                    <a:pt x="1359" y="2061"/>
                    <a:pt x="1389" y="2268"/>
                    <a:pt x="1391" y="2476"/>
                  </a:cubicBezTo>
                  <a:cubicBezTo>
                    <a:pt x="1393" y="2513"/>
                    <a:pt x="1409" y="2563"/>
                    <a:pt x="1451" y="2573"/>
                  </a:cubicBezTo>
                  <a:cubicBezTo>
                    <a:pt x="1694" y="2634"/>
                    <a:pt x="1937" y="2696"/>
                    <a:pt x="2180" y="2756"/>
                  </a:cubicBezTo>
                  <a:lnTo>
                    <a:pt x="2189" y="2742"/>
                  </a:lnTo>
                  <a:lnTo>
                    <a:pt x="2187" y="2742"/>
                  </a:lnTo>
                  <a:cubicBezTo>
                    <a:pt x="2265" y="2630"/>
                    <a:pt x="2302" y="2497"/>
                    <a:pt x="2323" y="2364"/>
                  </a:cubicBezTo>
                  <a:cubicBezTo>
                    <a:pt x="2343" y="2242"/>
                    <a:pt x="2352" y="2120"/>
                    <a:pt x="2364" y="1997"/>
                  </a:cubicBezTo>
                  <a:cubicBezTo>
                    <a:pt x="2366" y="1980"/>
                    <a:pt x="2368" y="1964"/>
                    <a:pt x="2369" y="1946"/>
                  </a:cubicBezTo>
                  <a:cubicBezTo>
                    <a:pt x="2422" y="1521"/>
                    <a:pt x="2458" y="1122"/>
                    <a:pt x="2477" y="743"/>
                  </a:cubicBezTo>
                  <a:cubicBezTo>
                    <a:pt x="2484" y="578"/>
                    <a:pt x="2497" y="410"/>
                    <a:pt x="2520" y="227"/>
                  </a:cubicBezTo>
                  <a:cubicBezTo>
                    <a:pt x="2522" y="216"/>
                    <a:pt x="2520" y="206"/>
                    <a:pt x="2520" y="197"/>
                  </a:cubicBezTo>
                  <a:cubicBezTo>
                    <a:pt x="2516" y="142"/>
                    <a:pt x="2490" y="87"/>
                    <a:pt x="2431" y="43"/>
                  </a:cubicBezTo>
                  <a:cubicBezTo>
                    <a:pt x="2390" y="13"/>
                    <a:pt x="2348" y="0"/>
                    <a:pt x="23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51"/>
            <p:cNvSpPr/>
            <p:nvPr/>
          </p:nvSpPr>
          <p:spPr>
            <a:xfrm>
              <a:off x="2120845" y="1333409"/>
              <a:ext cx="41068" cy="41228"/>
            </a:xfrm>
            <a:custGeom>
              <a:avLst/>
              <a:gdLst/>
              <a:ahLst/>
              <a:cxnLst/>
              <a:rect l="l" t="t" r="r" b="b"/>
              <a:pathLst>
                <a:path w="770" h="773" extrusionOk="0">
                  <a:moveTo>
                    <a:pt x="555" y="0"/>
                  </a:moveTo>
                  <a:cubicBezTo>
                    <a:pt x="540" y="0"/>
                    <a:pt x="525" y="2"/>
                    <a:pt x="511" y="5"/>
                  </a:cubicBezTo>
                  <a:cubicBezTo>
                    <a:pt x="500" y="7"/>
                    <a:pt x="488" y="9"/>
                    <a:pt x="477" y="14"/>
                  </a:cubicBezTo>
                  <a:cubicBezTo>
                    <a:pt x="312" y="91"/>
                    <a:pt x="158" y="154"/>
                    <a:pt x="9" y="211"/>
                  </a:cubicBezTo>
                  <a:cubicBezTo>
                    <a:pt x="1" y="372"/>
                    <a:pt x="64" y="537"/>
                    <a:pt x="235" y="661"/>
                  </a:cubicBezTo>
                  <a:cubicBezTo>
                    <a:pt x="342" y="739"/>
                    <a:pt x="451" y="773"/>
                    <a:pt x="555" y="773"/>
                  </a:cubicBezTo>
                  <a:cubicBezTo>
                    <a:pt x="613" y="773"/>
                    <a:pt x="670" y="762"/>
                    <a:pt x="724" y="743"/>
                  </a:cubicBezTo>
                  <a:cubicBezTo>
                    <a:pt x="732" y="578"/>
                    <a:pt x="745" y="410"/>
                    <a:pt x="768" y="227"/>
                  </a:cubicBezTo>
                  <a:cubicBezTo>
                    <a:pt x="770" y="216"/>
                    <a:pt x="768" y="206"/>
                    <a:pt x="768" y="197"/>
                  </a:cubicBezTo>
                  <a:cubicBezTo>
                    <a:pt x="764" y="142"/>
                    <a:pt x="738" y="87"/>
                    <a:pt x="679" y="43"/>
                  </a:cubicBezTo>
                  <a:cubicBezTo>
                    <a:pt x="638" y="13"/>
                    <a:pt x="595" y="0"/>
                    <a:pt x="5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51"/>
            <p:cNvSpPr/>
            <p:nvPr/>
          </p:nvSpPr>
          <p:spPr>
            <a:xfrm>
              <a:off x="1468937" y="2146068"/>
              <a:ext cx="204700" cy="207740"/>
            </a:xfrm>
            <a:custGeom>
              <a:avLst/>
              <a:gdLst/>
              <a:ahLst/>
              <a:cxnLst/>
              <a:rect l="l" t="t" r="r" b="b"/>
              <a:pathLst>
                <a:path w="3838" h="3895" extrusionOk="0">
                  <a:moveTo>
                    <a:pt x="3616" y="0"/>
                  </a:moveTo>
                  <a:cubicBezTo>
                    <a:pt x="3574" y="0"/>
                    <a:pt x="3532" y="19"/>
                    <a:pt x="3500" y="63"/>
                  </a:cubicBezTo>
                  <a:cubicBezTo>
                    <a:pt x="3090" y="632"/>
                    <a:pt x="2679" y="1199"/>
                    <a:pt x="2268" y="1766"/>
                  </a:cubicBezTo>
                  <a:cubicBezTo>
                    <a:pt x="2062" y="2046"/>
                    <a:pt x="1859" y="2328"/>
                    <a:pt x="1653" y="2610"/>
                  </a:cubicBezTo>
                  <a:cubicBezTo>
                    <a:pt x="1552" y="2748"/>
                    <a:pt x="1449" y="2890"/>
                    <a:pt x="1347" y="3028"/>
                  </a:cubicBezTo>
                  <a:cubicBezTo>
                    <a:pt x="1258" y="3149"/>
                    <a:pt x="1166" y="3271"/>
                    <a:pt x="1052" y="3372"/>
                  </a:cubicBezTo>
                  <a:cubicBezTo>
                    <a:pt x="924" y="3488"/>
                    <a:pt x="744" y="3584"/>
                    <a:pt x="569" y="3584"/>
                  </a:cubicBezTo>
                  <a:cubicBezTo>
                    <a:pt x="482" y="3584"/>
                    <a:pt x="395" y="3560"/>
                    <a:pt x="317" y="3501"/>
                  </a:cubicBezTo>
                  <a:cubicBezTo>
                    <a:pt x="287" y="3480"/>
                    <a:pt x="257" y="3470"/>
                    <a:pt x="228" y="3470"/>
                  </a:cubicBezTo>
                  <a:cubicBezTo>
                    <a:pt x="100" y="3470"/>
                    <a:pt x="1" y="3656"/>
                    <a:pt x="133" y="3755"/>
                  </a:cubicBezTo>
                  <a:cubicBezTo>
                    <a:pt x="262" y="3851"/>
                    <a:pt x="417" y="3894"/>
                    <a:pt x="574" y="3894"/>
                  </a:cubicBezTo>
                  <a:cubicBezTo>
                    <a:pt x="712" y="3894"/>
                    <a:pt x="852" y="3860"/>
                    <a:pt x="976" y="3799"/>
                  </a:cubicBezTo>
                  <a:cubicBezTo>
                    <a:pt x="1284" y="3650"/>
                    <a:pt x="1488" y="3363"/>
                    <a:pt x="1685" y="3094"/>
                  </a:cubicBezTo>
                  <a:cubicBezTo>
                    <a:pt x="2126" y="2491"/>
                    <a:pt x="2566" y="1887"/>
                    <a:pt x="3003" y="1281"/>
                  </a:cubicBezTo>
                  <a:cubicBezTo>
                    <a:pt x="3253" y="937"/>
                    <a:pt x="3503" y="592"/>
                    <a:pt x="3751" y="248"/>
                  </a:cubicBezTo>
                  <a:cubicBezTo>
                    <a:pt x="3837" y="129"/>
                    <a:pt x="3728" y="0"/>
                    <a:pt x="36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51"/>
            <p:cNvSpPr/>
            <p:nvPr/>
          </p:nvSpPr>
          <p:spPr>
            <a:xfrm>
              <a:off x="1519498" y="1962651"/>
              <a:ext cx="88856" cy="100856"/>
            </a:xfrm>
            <a:custGeom>
              <a:avLst/>
              <a:gdLst/>
              <a:ahLst/>
              <a:cxnLst/>
              <a:rect l="l" t="t" r="r" b="b"/>
              <a:pathLst>
                <a:path w="1666" h="1891" extrusionOk="0">
                  <a:moveTo>
                    <a:pt x="1439" y="1"/>
                  </a:moveTo>
                  <a:cubicBezTo>
                    <a:pt x="1397" y="1"/>
                    <a:pt x="1354" y="18"/>
                    <a:pt x="1320" y="59"/>
                  </a:cubicBezTo>
                  <a:cubicBezTo>
                    <a:pt x="896" y="577"/>
                    <a:pt x="485" y="1107"/>
                    <a:pt x="87" y="1644"/>
                  </a:cubicBezTo>
                  <a:cubicBezTo>
                    <a:pt x="0" y="1761"/>
                    <a:pt x="110" y="1890"/>
                    <a:pt x="222" y="1890"/>
                  </a:cubicBezTo>
                  <a:cubicBezTo>
                    <a:pt x="264" y="1890"/>
                    <a:pt x="307" y="1872"/>
                    <a:pt x="340" y="1828"/>
                  </a:cubicBezTo>
                  <a:cubicBezTo>
                    <a:pt x="737" y="1289"/>
                    <a:pt x="1148" y="761"/>
                    <a:pt x="1572" y="244"/>
                  </a:cubicBezTo>
                  <a:cubicBezTo>
                    <a:pt x="1665" y="129"/>
                    <a:pt x="1555" y="1"/>
                    <a:pt x="14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51"/>
            <p:cNvSpPr/>
            <p:nvPr/>
          </p:nvSpPr>
          <p:spPr>
            <a:xfrm>
              <a:off x="2022763" y="1464452"/>
              <a:ext cx="136698" cy="178939"/>
            </a:xfrm>
            <a:custGeom>
              <a:avLst/>
              <a:gdLst/>
              <a:ahLst/>
              <a:cxnLst/>
              <a:rect l="l" t="t" r="r" b="b"/>
              <a:pathLst>
                <a:path w="2563" h="3355" extrusionOk="0">
                  <a:moveTo>
                    <a:pt x="2337" y="0"/>
                  </a:moveTo>
                  <a:cubicBezTo>
                    <a:pt x="2294" y="0"/>
                    <a:pt x="2251" y="18"/>
                    <a:pt x="2217" y="60"/>
                  </a:cubicBezTo>
                  <a:cubicBezTo>
                    <a:pt x="1428" y="1020"/>
                    <a:pt x="853" y="2129"/>
                    <a:pt x="91" y="3111"/>
                  </a:cubicBezTo>
                  <a:cubicBezTo>
                    <a:pt x="0" y="3226"/>
                    <a:pt x="110" y="3355"/>
                    <a:pt x="224" y="3355"/>
                  </a:cubicBezTo>
                  <a:cubicBezTo>
                    <a:pt x="266" y="3355"/>
                    <a:pt x="309" y="3337"/>
                    <a:pt x="342" y="3294"/>
                  </a:cubicBezTo>
                  <a:cubicBezTo>
                    <a:pt x="1104" y="2314"/>
                    <a:pt x="1682" y="1203"/>
                    <a:pt x="2470" y="242"/>
                  </a:cubicBezTo>
                  <a:cubicBezTo>
                    <a:pt x="2563" y="129"/>
                    <a:pt x="2453" y="0"/>
                    <a:pt x="23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51"/>
            <p:cNvSpPr/>
            <p:nvPr/>
          </p:nvSpPr>
          <p:spPr>
            <a:xfrm>
              <a:off x="1791024" y="1775766"/>
              <a:ext cx="90616" cy="109977"/>
            </a:xfrm>
            <a:custGeom>
              <a:avLst/>
              <a:gdLst/>
              <a:ahLst/>
              <a:cxnLst/>
              <a:rect l="l" t="t" r="r" b="b"/>
              <a:pathLst>
                <a:path w="1699" h="2062" extrusionOk="0">
                  <a:moveTo>
                    <a:pt x="1478" y="0"/>
                  </a:moveTo>
                  <a:cubicBezTo>
                    <a:pt x="1436" y="0"/>
                    <a:pt x="1394" y="19"/>
                    <a:pt x="1361" y="63"/>
                  </a:cubicBezTo>
                  <a:lnTo>
                    <a:pt x="87" y="1814"/>
                  </a:lnTo>
                  <a:cubicBezTo>
                    <a:pt x="1" y="1933"/>
                    <a:pt x="110" y="2061"/>
                    <a:pt x="221" y="2061"/>
                  </a:cubicBezTo>
                  <a:cubicBezTo>
                    <a:pt x="263" y="2061"/>
                    <a:pt x="306" y="2043"/>
                    <a:pt x="338" y="1998"/>
                  </a:cubicBezTo>
                  <a:lnTo>
                    <a:pt x="1613" y="248"/>
                  </a:lnTo>
                  <a:cubicBezTo>
                    <a:pt x="1699" y="129"/>
                    <a:pt x="1590" y="0"/>
                    <a:pt x="14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51"/>
            <p:cNvSpPr/>
            <p:nvPr/>
          </p:nvSpPr>
          <p:spPr>
            <a:xfrm>
              <a:off x="1748196" y="1907023"/>
              <a:ext cx="36641" cy="41281"/>
            </a:xfrm>
            <a:custGeom>
              <a:avLst/>
              <a:gdLst/>
              <a:ahLst/>
              <a:cxnLst/>
              <a:rect l="l" t="t" r="r" b="b"/>
              <a:pathLst>
                <a:path w="687" h="774" extrusionOk="0">
                  <a:moveTo>
                    <a:pt x="510" y="1"/>
                  </a:moveTo>
                  <a:cubicBezTo>
                    <a:pt x="463" y="1"/>
                    <a:pt x="417" y="22"/>
                    <a:pt x="387" y="64"/>
                  </a:cubicBezTo>
                  <a:lnTo>
                    <a:pt x="48" y="528"/>
                  </a:lnTo>
                  <a:cubicBezTo>
                    <a:pt x="0" y="594"/>
                    <a:pt x="13" y="698"/>
                    <a:pt x="84" y="744"/>
                  </a:cubicBezTo>
                  <a:cubicBezTo>
                    <a:pt x="112" y="764"/>
                    <a:pt x="145" y="774"/>
                    <a:pt x="178" y="774"/>
                  </a:cubicBezTo>
                  <a:cubicBezTo>
                    <a:pt x="225" y="774"/>
                    <a:pt x="271" y="753"/>
                    <a:pt x="302" y="711"/>
                  </a:cubicBezTo>
                  <a:lnTo>
                    <a:pt x="638" y="248"/>
                  </a:lnTo>
                  <a:cubicBezTo>
                    <a:pt x="686" y="181"/>
                    <a:pt x="674" y="76"/>
                    <a:pt x="605" y="30"/>
                  </a:cubicBezTo>
                  <a:cubicBezTo>
                    <a:pt x="576" y="11"/>
                    <a:pt x="543" y="1"/>
                    <a:pt x="5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51"/>
            <p:cNvSpPr/>
            <p:nvPr/>
          </p:nvSpPr>
          <p:spPr>
            <a:xfrm>
              <a:off x="1440616" y="2162655"/>
              <a:ext cx="38988" cy="36961"/>
            </a:xfrm>
            <a:custGeom>
              <a:avLst/>
              <a:gdLst/>
              <a:ahLst/>
              <a:cxnLst/>
              <a:rect l="l" t="t" r="r" b="b"/>
              <a:pathLst>
                <a:path w="731" h="693" extrusionOk="0">
                  <a:moveTo>
                    <a:pt x="172" y="1"/>
                  </a:moveTo>
                  <a:cubicBezTo>
                    <a:pt x="138" y="1"/>
                    <a:pt x="105" y="11"/>
                    <a:pt x="79" y="34"/>
                  </a:cubicBezTo>
                  <a:cubicBezTo>
                    <a:pt x="15" y="91"/>
                    <a:pt x="1" y="185"/>
                    <a:pt x="54" y="254"/>
                  </a:cubicBezTo>
                  <a:cubicBezTo>
                    <a:pt x="173" y="406"/>
                    <a:pt x="313" y="545"/>
                    <a:pt x="465" y="663"/>
                  </a:cubicBezTo>
                  <a:cubicBezTo>
                    <a:pt x="491" y="683"/>
                    <a:pt x="523" y="692"/>
                    <a:pt x="556" y="692"/>
                  </a:cubicBezTo>
                  <a:cubicBezTo>
                    <a:pt x="606" y="692"/>
                    <a:pt x="656" y="670"/>
                    <a:pt x="683" y="628"/>
                  </a:cubicBezTo>
                  <a:cubicBezTo>
                    <a:pt x="731" y="557"/>
                    <a:pt x="719" y="463"/>
                    <a:pt x="649" y="410"/>
                  </a:cubicBezTo>
                  <a:cubicBezTo>
                    <a:pt x="596" y="369"/>
                    <a:pt x="545" y="327"/>
                    <a:pt x="495" y="281"/>
                  </a:cubicBezTo>
                  <a:cubicBezTo>
                    <a:pt x="424" y="211"/>
                    <a:pt x="359" y="139"/>
                    <a:pt x="299" y="59"/>
                  </a:cubicBezTo>
                  <a:cubicBezTo>
                    <a:pt x="269" y="22"/>
                    <a:pt x="220" y="1"/>
                    <a:pt x="1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51"/>
            <p:cNvSpPr/>
            <p:nvPr/>
          </p:nvSpPr>
          <p:spPr>
            <a:xfrm>
              <a:off x="1989535" y="1357463"/>
              <a:ext cx="92376" cy="73496"/>
            </a:xfrm>
            <a:custGeom>
              <a:avLst/>
              <a:gdLst/>
              <a:ahLst/>
              <a:cxnLst/>
              <a:rect l="l" t="t" r="r" b="b"/>
              <a:pathLst>
                <a:path w="1732" h="1378" extrusionOk="0">
                  <a:moveTo>
                    <a:pt x="1508" y="1"/>
                  </a:moveTo>
                  <a:cubicBezTo>
                    <a:pt x="1488" y="1"/>
                    <a:pt x="1466" y="5"/>
                    <a:pt x="1444" y="15"/>
                  </a:cubicBezTo>
                  <a:lnTo>
                    <a:pt x="1036" y="192"/>
                  </a:lnTo>
                  <a:cubicBezTo>
                    <a:pt x="900" y="253"/>
                    <a:pt x="761" y="311"/>
                    <a:pt x="650" y="412"/>
                  </a:cubicBezTo>
                  <a:cubicBezTo>
                    <a:pt x="426" y="614"/>
                    <a:pt x="244" y="878"/>
                    <a:pt x="79" y="1128"/>
                  </a:cubicBezTo>
                  <a:cubicBezTo>
                    <a:pt x="0" y="1248"/>
                    <a:pt x="108" y="1377"/>
                    <a:pt x="216" y="1377"/>
                  </a:cubicBezTo>
                  <a:cubicBezTo>
                    <a:pt x="258" y="1377"/>
                    <a:pt x="300" y="1358"/>
                    <a:pt x="331" y="1311"/>
                  </a:cubicBezTo>
                  <a:cubicBezTo>
                    <a:pt x="411" y="1192"/>
                    <a:pt x="494" y="1075"/>
                    <a:pt x="581" y="963"/>
                  </a:cubicBezTo>
                  <a:cubicBezTo>
                    <a:pt x="662" y="857"/>
                    <a:pt x="745" y="745"/>
                    <a:pt x="843" y="657"/>
                  </a:cubicBezTo>
                  <a:cubicBezTo>
                    <a:pt x="944" y="566"/>
                    <a:pt x="1068" y="520"/>
                    <a:pt x="1188" y="467"/>
                  </a:cubicBezTo>
                  <a:lnTo>
                    <a:pt x="1569" y="301"/>
                  </a:lnTo>
                  <a:cubicBezTo>
                    <a:pt x="1731" y="229"/>
                    <a:pt x="1654" y="1"/>
                    <a:pt x="15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32" name="Google Shape;2732;p51"/>
          <p:cNvSpPr/>
          <p:nvPr/>
        </p:nvSpPr>
        <p:spPr>
          <a:xfrm rot="144386">
            <a:off x="3112326" y="228391"/>
            <a:ext cx="590671" cy="495087"/>
          </a:xfrm>
          <a:custGeom>
            <a:avLst/>
            <a:gdLst/>
            <a:ahLst/>
            <a:cxnLst/>
            <a:rect l="l" t="t" r="r" b="b"/>
            <a:pathLst>
              <a:path w="23947" h="20150" extrusionOk="0">
                <a:moveTo>
                  <a:pt x="6831" y="1"/>
                </a:moveTo>
                <a:cubicBezTo>
                  <a:pt x="6782" y="1"/>
                  <a:pt x="6732" y="1"/>
                  <a:pt x="6683" y="3"/>
                </a:cubicBezTo>
                <a:cubicBezTo>
                  <a:pt x="6612" y="3"/>
                  <a:pt x="6538" y="6"/>
                  <a:pt x="6467" y="10"/>
                </a:cubicBezTo>
                <a:cubicBezTo>
                  <a:pt x="6352" y="17"/>
                  <a:pt x="6265" y="112"/>
                  <a:pt x="6270" y="228"/>
                </a:cubicBezTo>
                <a:cubicBezTo>
                  <a:pt x="6277" y="337"/>
                  <a:pt x="6368" y="423"/>
                  <a:pt x="6475" y="423"/>
                </a:cubicBezTo>
                <a:cubicBezTo>
                  <a:pt x="6480" y="423"/>
                  <a:pt x="6484" y="423"/>
                  <a:pt x="6488" y="422"/>
                </a:cubicBezTo>
                <a:cubicBezTo>
                  <a:pt x="6555" y="419"/>
                  <a:pt x="6625" y="417"/>
                  <a:pt x="6692" y="415"/>
                </a:cubicBezTo>
                <a:cubicBezTo>
                  <a:pt x="6734" y="414"/>
                  <a:pt x="6777" y="414"/>
                  <a:pt x="6819" y="414"/>
                </a:cubicBezTo>
                <a:cubicBezTo>
                  <a:pt x="6995" y="414"/>
                  <a:pt x="7172" y="422"/>
                  <a:pt x="7346" y="437"/>
                </a:cubicBezTo>
                <a:cubicBezTo>
                  <a:pt x="7353" y="437"/>
                  <a:pt x="7358" y="438"/>
                  <a:pt x="7364" y="438"/>
                </a:cubicBezTo>
                <a:cubicBezTo>
                  <a:pt x="7470" y="438"/>
                  <a:pt x="7560" y="357"/>
                  <a:pt x="7569" y="249"/>
                </a:cubicBezTo>
                <a:cubicBezTo>
                  <a:pt x="7580" y="135"/>
                  <a:pt x="7496" y="34"/>
                  <a:pt x="7381" y="26"/>
                </a:cubicBezTo>
                <a:cubicBezTo>
                  <a:pt x="7200" y="9"/>
                  <a:pt x="7016" y="1"/>
                  <a:pt x="6831" y="1"/>
                </a:cubicBezTo>
                <a:close/>
                <a:moveTo>
                  <a:pt x="5596" y="114"/>
                </a:moveTo>
                <a:cubicBezTo>
                  <a:pt x="5583" y="114"/>
                  <a:pt x="5571" y="115"/>
                  <a:pt x="5558" y="118"/>
                </a:cubicBezTo>
                <a:cubicBezTo>
                  <a:pt x="5260" y="174"/>
                  <a:pt x="4962" y="249"/>
                  <a:pt x="4672" y="343"/>
                </a:cubicBezTo>
                <a:cubicBezTo>
                  <a:pt x="4564" y="378"/>
                  <a:pt x="4503" y="495"/>
                  <a:pt x="4539" y="603"/>
                </a:cubicBezTo>
                <a:cubicBezTo>
                  <a:pt x="4567" y="692"/>
                  <a:pt x="4649" y="747"/>
                  <a:pt x="4736" y="747"/>
                </a:cubicBezTo>
                <a:cubicBezTo>
                  <a:pt x="4757" y="747"/>
                  <a:pt x="4778" y="743"/>
                  <a:pt x="4799" y="736"/>
                </a:cubicBezTo>
                <a:cubicBezTo>
                  <a:pt x="5072" y="648"/>
                  <a:pt x="5352" y="577"/>
                  <a:pt x="5634" y="525"/>
                </a:cubicBezTo>
                <a:cubicBezTo>
                  <a:pt x="5746" y="504"/>
                  <a:pt x="5820" y="396"/>
                  <a:pt x="5799" y="284"/>
                </a:cubicBezTo>
                <a:cubicBezTo>
                  <a:pt x="5780" y="184"/>
                  <a:pt x="5693" y="114"/>
                  <a:pt x="5596" y="114"/>
                </a:cubicBezTo>
                <a:close/>
                <a:moveTo>
                  <a:pt x="8241" y="162"/>
                </a:moveTo>
                <a:cubicBezTo>
                  <a:pt x="8147" y="162"/>
                  <a:pt x="8062" y="227"/>
                  <a:pt x="8039" y="323"/>
                </a:cubicBezTo>
                <a:cubicBezTo>
                  <a:pt x="8014" y="435"/>
                  <a:pt x="8083" y="545"/>
                  <a:pt x="8195" y="571"/>
                </a:cubicBezTo>
                <a:cubicBezTo>
                  <a:pt x="8469" y="635"/>
                  <a:pt x="8746" y="718"/>
                  <a:pt x="9017" y="819"/>
                </a:cubicBezTo>
                <a:cubicBezTo>
                  <a:pt x="9040" y="828"/>
                  <a:pt x="9065" y="834"/>
                  <a:pt x="9090" y="834"/>
                </a:cubicBezTo>
                <a:cubicBezTo>
                  <a:pt x="9173" y="834"/>
                  <a:pt x="9251" y="782"/>
                  <a:pt x="9283" y="699"/>
                </a:cubicBezTo>
                <a:cubicBezTo>
                  <a:pt x="9323" y="593"/>
                  <a:pt x="9269" y="474"/>
                  <a:pt x="9162" y="433"/>
                </a:cubicBezTo>
                <a:cubicBezTo>
                  <a:pt x="8875" y="325"/>
                  <a:pt x="8581" y="236"/>
                  <a:pt x="8287" y="167"/>
                </a:cubicBezTo>
                <a:cubicBezTo>
                  <a:pt x="8271" y="164"/>
                  <a:pt x="8256" y="162"/>
                  <a:pt x="8241" y="162"/>
                </a:cubicBezTo>
                <a:close/>
                <a:moveTo>
                  <a:pt x="3910" y="660"/>
                </a:moveTo>
                <a:cubicBezTo>
                  <a:pt x="3881" y="660"/>
                  <a:pt x="3851" y="666"/>
                  <a:pt x="3823" y="679"/>
                </a:cubicBezTo>
                <a:cubicBezTo>
                  <a:pt x="3546" y="811"/>
                  <a:pt x="3277" y="959"/>
                  <a:pt x="3022" y="1122"/>
                </a:cubicBezTo>
                <a:cubicBezTo>
                  <a:pt x="2926" y="1184"/>
                  <a:pt x="2898" y="1312"/>
                  <a:pt x="2960" y="1408"/>
                </a:cubicBezTo>
                <a:cubicBezTo>
                  <a:pt x="3001" y="1470"/>
                  <a:pt x="3066" y="1503"/>
                  <a:pt x="3135" y="1503"/>
                </a:cubicBezTo>
                <a:cubicBezTo>
                  <a:pt x="3173" y="1503"/>
                  <a:pt x="3212" y="1493"/>
                  <a:pt x="3245" y="1470"/>
                </a:cubicBezTo>
                <a:cubicBezTo>
                  <a:pt x="3486" y="1316"/>
                  <a:pt x="3740" y="1176"/>
                  <a:pt x="3998" y="1053"/>
                </a:cubicBezTo>
                <a:cubicBezTo>
                  <a:pt x="4103" y="1006"/>
                  <a:pt x="4147" y="881"/>
                  <a:pt x="4098" y="779"/>
                </a:cubicBezTo>
                <a:cubicBezTo>
                  <a:pt x="4063" y="704"/>
                  <a:pt x="3988" y="660"/>
                  <a:pt x="3910" y="660"/>
                </a:cubicBezTo>
                <a:close/>
                <a:moveTo>
                  <a:pt x="9899" y="785"/>
                </a:moveTo>
                <a:cubicBezTo>
                  <a:pt x="9824" y="785"/>
                  <a:pt x="9752" y="825"/>
                  <a:pt x="9715" y="896"/>
                </a:cubicBezTo>
                <a:cubicBezTo>
                  <a:pt x="9662" y="997"/>
                  <a:pt x="9701" y="1121"/>
                  <a:pt x="9802" y="1174"/>
                </a:cubicBezTo>
                <a:cubicBezTo>
                  <a:pt x="10052" y="1307"/>
                  <a:pt x="10300" y="1457"/>
                  <a:pt x="10539" y="1622"/>
                </a:cubicBezTo>
                <a:cubicBezTo>
                  <a:pt x="10575" y="1647"/>
                  <a:pt x="10615" y="1658"/>
                  <a:pt x="10656" y="1658"/>
                </a:cubicBezTo>
                <a:cubicBezTo>
                  <a:pt x="10722" y="1658"/>
                  <a:pt x="10787" y="1628"/>
                  <a:pt x="10826" y="1569"/>
                </a:cubicBezTo>
                <a:cubicBezTo>
                  <a:pt x="10892" y="1475"/>
                  <a:pt x="10867" y="1346"/>
                  <a:pt x="10773" y="1282"/>
                </a:cubicBezTo>
                <a:cubicBezTo>
                  <a:pt x="10521" y="1107"/>
                  <a:pt x="10259" y="949"/>
                  <a:pt x="9995" y="809"/>
                </a:cubicBezTo>
                <a:cubicBezTo>
                  <a:pt x="9964" y="793"/>
                  <a:pt x="9932" y="785"/>
                  <a:pt x="9899" y="785"/>
                </a:cubicBezTo>
                <a:close/>
                <a:moveTo>
                  <a:pt x="2421" y="1617"/>
                </a:moveTo>
                <a:cubicBezTo>
                  <a:pt x="2374" y="1617"/>
                  <a:pt x="2326" y="1633"/>
                  <a:pt x="2287" y="1667"/>
                </a:cubicBezTo>
                <a:cubicBezTo>
                  <a:pt x="2054" y="1863"/>
                  <a:pt x="1833" y="2076"/>
                  <a:pt x="1629" y="2299"/>
                </a:cubicBezTo>
                <a:cubicBezTo>
                  <a:pt x="1551" y="2384"/>
                  <a:pt x="1556" y="2515"/>
                  <a:pt x="1641" y="2592"/>
                </a:cubicBezTo>
                <a:cubicBezTo>
                  <a:pt x="1680" y="2629"/>
                  <a:pt x="1732" y="2646"/>
                  <a:pt x="1781" y="2646"/>
                </a:cubicBezTo>
                <a:cubicBezTo>
                  <a:pt x="1836" y="2646"/>
                  <a:pt x="1893" y="2623"/>
                  <a:pt x="1934" y="2579"/>
                </a:cubicBezTo>
                <a:cubicBezTo>
                  <a:pt x="2127" y="2368"/>
                  <a:pt x="2336" y="2168"/>
                  <a:pt x="2554" y="1982"/>
                </a:cubicBezTo>
                <a:cubicBezTo>
                  <a:pt x="2641" y="1908"/>
                  <a:pt x="2653" y="1778"/>
                  <a:pt x="2579" y="1691"/>
                </a:cubicBezTo>
                <a:cubicBezTo>
                  <a:pt x="2538" y="1642"/>
                  <a:pt x="2480" y="1617"/>
                  <a:pt x="2421" y="1617"/>
                </a:cubicBezTo>
                <a:close/>
                <a:moveTo>
                  <a:pt x="11359" y="1786"/>
                </a:moveTo>
                <a:cubicBezTo>
                  <a:pt x="11301" y="1786"/>
                  <a:pt x="11243" y="1810"/>
                  <a:pt x="11202" y="1858"/>
                </a:cubicBezTo>
                <a:cubicBezTo>
                  <a:pt x="11129" y="1945"/>
                  <a:pt x="11138" y="2076"/>
                  <a:pt x="11225" y="2150"/>
                </a:cubicBezTo>
                <a:cubicBezTo>
                  <a:pt x="11441" y="2335"/>
                  <a:pt x="11654" y="2535"/>
                  <a:pt x="11854" y="2746"/>
                </a:cubicBezTo>
                <a:cubicBezTo>
                  <a:pt x="11895" y="2788"/>
                  <a:pt x="11950" y="2810"/>
                  <a:pt x="12005" y="2810"/>
                </a:cubicBezTo>
                <a:cubicBezTo>
                  <a:pt x="12056" y="2810"/>
                  <a:pt x="12107" y="2790"/>
                  <a:pt x="12146" y="2753"/>
                </a:cubicBezTo>
                <a:cubicBezTo>
                  <a:pt x="12230" y="2673"/>
                  <a:pt x="12231" y="2542"/>
                  <a:pt x="12154" y="2460"/>
                </a:cubicBezTo>
                <a:cubicBezTo>
                  <a:pt x="11943" y="2239"/>
                  <a:pt x="11721" y="2030"/>
                  <a:pt x="11494" y="1835"/>
                </a:cubicBezTo>
                <a:cubicBezTo>
                  <a:pt x="11455" y="1802"/>
                  <a:pt x="11407" y="1786"/>
                  <a:pt x="11359" y="1786"/>
                </a:cubicBezTo>
                <a:close/>
                <a:moveTo>
                  <a:pt x="23069" y="3254"/>
                </a:moveTo>
                <a:cubicBezTo>
                  <a:pt x="22994" y="3254"/>
                  <a:pt x="22918" y="3255"/>
                  <a:pt x="22843" y="3256"/>
                </a:cubicBezTo>
                <a:cubicBezTo>
                  <a:pt x="22729" y="3258"/>
                  <a:pt x="22637" y="3352"/>
                  <a:pt x="22641" y="3467"/>
                </a:cubicBezTo>
                <a:cubicBezTo>
                  <a:pt x="22643" y="3579"/>
                  <a:pt x="22735" y="3669"/>
                  <a:pt x="22847" y="3669"/>
                </a:cubicBezTo>
                <a:cubicBezTo>
                  <a:pt x="22848" y="3669"/>
                  <a:pt x="22849" y="3669"/>
                  <a:pt x="22850" y="3669"/>
                </a:cubicBezTo>
                <a:cubicBezTo>
                  <a:pt x="22923" y="3668"/>
                  <a:pt x="22996" y="3667"/>
                  <a:pt x="23069" y="3667"/>
                </a:cubicBezTo>
                <a:cubicBezTo>
                  <a:pt x="23288" y="3667"/>
                  <a:pt x="23507" y="3673"/>
                  <a:pt x="23724" y="3685"/>
                </a:cubicBezTo>
                <a:lnTo>
                  <a:pt x="23734" y="3685"/>
                </a:lnTo>
                <a:cubicBezTo>
                  <a:pt x="23844" y="3685"/>
                  <a:pt x="23934" y="3600"/>
                  <a:pt x="23941" y="3488"/>
                </a:cubicBezTo>
                <a:cubicBezTo>
                  <a:pt x="23947" y="3375"/>
                  <a:pt x="23860" y="3277"/>
                  <a:pt x="23745" y="3272"/>
                </a:cubicBezTo>
                <a:cubicBezTo>
                  <a:pt x="23521" y="3260"/>
                  <a:pt x="23295" y="3254"/>
                  <a:pt x="23069" y="3254"/>
                </a:cubicBezTo>
                <a:close/>
                <a:moveTo>
                  <a:pt x="21962" y="3303"/>
                </a:moveTo>
                <a:cubicBezTo>
                  <a:pt x="21955" y="3303"/>
                  <a:pt x="21949" y="3303"/>
                  <a:pt x="21943" y="3304"/>
                </a:cubicBezTo>
                <a:cubicBezTo>
                  <a:pt x="21643" y="3331"/>
                  <a:pt x="21342" y="3369"/>
                  <a:pt x="21046" y="3416"/>
                </a:cubicBezTo>
                <a:cubicBezTo>
                  <a:pt x="20934" y="3435"/>
                  <a:pt x="20856" y="3541"/>
                  <a:pt x="20876" y="3653"/>
                </a:cubicBezTo>
                <a:cubicBezTo>
                  <a:pt x="20892" y="3756"/>
                  <a:pt x="20979" y="3827"/>
                  <a:pt x="21080" y="3827"/>
                </a:cubicBezTo>
                <a:cubicBezTo>
                  <a:pt x="21090" y="3827"/>
                  <a:pt x="21101" y="3827"/>
                  <a:pt x="21111" y="3825"/>
                </a:cubicBezTo>
                <a:cubicBezTo>
                  <a:pt x="21399" y="3779"/>
                  <a:pt x="21689" y="3742"/>
                  <a:pt x="21978" y="3717"/>
                </a:cubicBezTo>
                <a:cubicBezTo>
                  <a:pt x="22093" y="3706"/>
                  <a:pt x="22176" y="3605"/>
                  <a:pt x="22166" y="3492"/>
                </a:cubicBezTo>
                <a:cubicBezTo>
                  <a:pt x="22156" y="3385"/>
                  <a:pt x="22067" y="3303"/>
                  <a:pt x="21962" y="3303"/>
                </a:cubicBezTo>
                <a:close/>
                <a:moveTo>
                  <a:pt x="1225" y="2925"/>
                </a:moveTo>
                <a:cubicBezTo>
                  <a:pt x="1160" y="2925"/>
                  <a:pt x="1095" y="2956"/>
                  <a:pt x="1055" y="3013"/>
                </a:cubicBezTo>
                <a:cubicBezTo>
                  <a:pt x="878" y="3267"/>
                  <a:pt x="720" y="3531"/>
                  <a:pt x="585" y="3798"/>
                </a:cubicBezTo>
                <a:cubicBezTo>
                  <a:pt x="534" y="3901"/>
                  <a:pt x="575" y="4025"/>
                  <a:pt x="676" y="4077"/>
                </a:cubicBezTo>
                <a:cubicBezTo>
                  <a:pt x="706" y="4093"/>
                  <a:pt x="738" y="4100"/>
                  <a:pt x="770" y="4100"/>
                </a:cubicBezTo>
                <a:cubicBezTo>
                  <a:pt x="844" y="4100"/>
                  <a:pt x="917" y="4057"/>
                  <a:pt x="954" y="3984"/>
                </a:cubicBezTo>
                <a:cubicBezTo>
                  <a:pt x="1080" y="3735"/>
                  <a:pt x="1229" y="3488"/>
                  <a:pt x="1395" y="3249"/>
                </a:cubicBezTo>
                <a:cubicBezTo>
                  <a:pt x="1461" y="3157"/>
                  <a:pt x="1438" y="3027"/>
                  <a:pt x="1344" y="2962"/>
                </a:cubicBezTo>
                <a:cubicBezTo>
                  <a:pt x="1308" y="2937"/>
                  <a:pt x="1266" y="2925"/>
                  <a:pt x="1225" y="2925"/>
                </a:cubicBezTo>
                <a:close/>
                <a:moveTo>
                  <a:pt x="12588" y="3065"/>
                </a:moveTo>
                <a:cubicBezTo>
                  <a:pt x="12542" y="3065"/>
                  <a:pt x="12497" y="3080"/>
                  <a:pt x="12458" y="3111"/>
                </a:cubicBezTo>
                <a:cubicBezTo>
                  <a:pt x="12370" y="3182"/>
                  <a:pt x="12356" y="3311"/>
                  <a:pt x="12426" y="3400"/>
                </a:cubicBezTo>
                <a:cubicBezTo>
                  <a:pt x="12604" y="3625"/>
                  <a:pt x="12776" y="3862"/>
                  <a:pt x="12937" y="4105"/>
                </a:cubicBezTo>
                <a:cubicBezTo>
                  <a:pt x="12976" y="4165"/>
                  <a:pt x="13041" y="4197"/>
                  <a:pt x="13109" y="4197"/>
                </a:cubicBezTo>
                <a:cubicBezTo>
                  <a:pt x="13148" y="4197"/>
                  <a:pt x="13188" y="4186"/>
                  <a:pt x="13224" y="4163"/>
                </a:cubicBezTo>
                <a:cubicBezTo>
                  <a:pt x="13318" y="4100"/>
                  <a:pt x="13344" y="3972"/>
                  <a:pt x="13281" y="3876"/>
                </a:cubicBezTo>
                <a:cubicBezTo>
                  <a:pt x="13114" y="3623"/>
                  <a:pt x="12935" y="3377"/>
                  <a:pt x="12749" y="3143"/>
                </a:cubicBezTo>
                <a:cubicBezTo>
                  <a:pt x="12708" y="3092"/>
                  <a:pt x="12648" y="3065"/>
                  <a:pt x="12588" y="3065"/>
                </a:cubicBezTo>
                <a:close/>
                <a:moveTo>
                  <a:pt x="20208" y="3586"/>
                </a:moveTo>
                <a:cubicBezTo>
                  <a:pt x="20192" y="3586"/>
                  <a:pt x="20177" y="3588"/>
                  <a:pt x="20162" y="3591"/>
                </a:cubicBezTo>
                <a:cubicBezTo>
                  <a:pt x="19869" y="3660"/>
                  <a:pt x="19575" y="3740"/>
                  <a:pt x="19290" y="3828"/>
                </a:cubicBezTo>
                <a:cubicBezTo>
                  <a:pt x="19182" y="3864"/>
                  <a:pt x="19120" y="3979"/>
                  <a:pt x="19155" y="4089"/>
                </a:cubicBezTo>
                <a:cubicBezTo>
                  <a:pt x="19182" y="4178"/>
                  <a:pt x="19263" y="4234"/>
                  <a:pt x="19352" y="4234"/>
                </a:cubicBezTo>
                <a:cubicBezTo>
                  <a:pt x="19373" y="4234"/>
                  <a:pt x="19393" y="4231"/>
                  <a:pt x="19414" y="4224"/>
                </a:cubicBezTo>
                <a:cubicBezTo>
                  <a:pt x="19690" y="4139"/>
                  <a:pt x="19974" y="4061"/>
                  <a:pt x="20256" y="3993"/>
                </a:cubicBezTo>
                <a:cubicBezTo>
                  <a:pt x="20367" y="3968"/>
                  <a:pt x="20436" y="3857"/>
                  <a:pt x="20410" y="3745"/>
                </a:cubicBezTo>
                <a:cubicBezTo>
                  <a:pt x="20387" y="3649"/>
                  <a:pt x="20301" y="3586"/>
                  <a:pt x="20208" y="3586"/>
                </a:cubicBezTo>
                <a:close/>
                <a:moveTo>
                  <a:pt x="18515" y="4115"/>
                </a:moveTo>
                <a:cubicBezTo>
                  <a:pt x="18490" y="4115"/>
                  <a:pt x="18464" y="4120"/>
                  <a:pt x="18439" y="4130"/>
                </a:cubicBezTo>
                <a:cubicBezTo>
                  <a:pt x="18297" y="4185"/>
                  <a:pt x="18154" y="4245"/>
                  <a:pt x="18016" y="4305"/>
                </a:cubicBezTo>
                <a:cubicBezTo>
                  <a:pt x="17881" y="4364"/>
                  <a:pt x="17746" y="4426"/>
                  <a:pt x="17612" y="4489"/>
                </a:cubicBezTo>
                <a:cubicBezTo>
                  <a:pt x="17509" y="4539"/>
                  <a:pt x="17464" y="4663"/>
                  <a:pt x="17514" y="4766"/>
                </a:cubicBezTo>
                <a:cubicBezTo>
                  <a:pt x="17550" y="4840"/>
                  <a:pt x="17624" y="4883"/>
                  <a:pt x="17700" y="4883"/>
                </a:cubicBezTo>
                <a:cubicBezTo>
                  <a:pt x="17730" y="4883"/>
                  <a:pt x="17760" y="4876"/>
                  <a:pt x="17791" y="4863"/>
                </a:cubicBezTo>
                <a:cubicBezTo>
                  <a:pt x="17920" y="4801"/>
                  <a:pt x="18051" y="4741"/>
                  <a:pt x="18180" y="4684"/>
                </a:cubicBezTo>
                <a:cubicBezTo>
                  <a:pt x="18315" y="4626"/>
                  <a:pt x="18453" y="4567"/>
                  <a:pt x="18590" y="4514"/>
                </a:cubicBezTo>
                <a:cubicBezTo>
                  <a:pt x="18696" y="4472"/>
                  <a:pt x="18749" y="4353"/>
                  <a:pt x="18707" y="4247"/>
                </a:cubicBezTo>
                <a:cubicBezTo>
                  <a:pt x="18674" y="4165"/>
                  <a:pt x="18597" y="4115"/>
                  <a:pt x="18515" y="4115"/>
                </a:cubicBezTo>
                <a:close/>
                <a:moveTo>
                  <a:pt x="16912" y="4877"/>
                </a:moveTo>
                <a:cubicBezTo>
                  <a:pt x="16878" y="4877"/>
                  <a:pt x="16844" y="4885"/>
                  <a:pt x="16812" y="4902"/>
                </a:cubicBezTo>
                <a:cubicBezTo>
                  <a:pt x="16562" y="5041"/>
                  <a:pt x="16302" y="5193"/>
                  <a:pt x="16038" y="5358"/>
                </a:cubicBezTo>
                <a:cubicBezTo>
                  <a:pt x="15940" y="5416"/>
                  <a:pt x="15910" y="5544"/>
                  <a:pt x="15971" y="5641"/>
                </a:cubicBezTo>
                <a:cubicBezTo>
                  <a:pt x="16010" y="5705"/>
                  <a:pt x="16077" y="5741"/>
                  <a:pt x="16146" y="5741"/>
                </a:cubicBezTo>
                <a:cubicBezTo>
                  <a:pt x="16183" y="5741"/>
                  <a:pt x="16220" y="5730"/>
                  <a:pt x="16254" y="5709"/>
                </a:cubicBezTo>
                <a:cubicBezTo>
                  <a:pt x="16513" y="5549"/>
                  <a:pt x="16768" y="5400"/>
                  <a:pt x="17013" y="5264"/>
                </a:cubicBezTo>
                <a:cubicBezTo>
                  <a:pt x="17112" y="5209"/>
                  <a:pt x="17147" y="5083"/>
                  <a:pt x="17092" y="4984"/>
                </a:cubicBezTo>
                <a:cubicBezTo>
                  <a:pt x="17055" y="4915"/>
                  <a:pt x="16984" y="4877"/>
                  <a:pt x="16912" y="4877"/>
                </a:cubicBezTo>
                <a:close/>
                <a:moveTo>
                  <a:pt x="13566" y="4544"/>
                </a:moveTo>
                <a:cubicBezTo>
                  <a:pt x="13533" y="4544"/>
                  <a:pt x="13500" y="4552"/>
                  <a:pt x="13468" y="4569"/>
                </a:cubicBezTo>
                <a:cubicBezTo>
                  <a:pt x="13367" y="4622"/>
                  <a:pt x="13330" y="4748"/>
                  <a:pt x="13383" y="4849"/>
                </a:cubicBezTo>
                <a:cubicBezTo>
                  <a:pt x="13516" y="5097"/>
                  <a:pt x="13637" y="5361"/>
                  <a:pt x="13740" y="5632"/>
                </a:cubicBezTo>
                <a:cubicBezTo>
                  <a:pt x="13771" y="5716"/>
                  <a:pt x="13849" y="5765"/>
                  <a:pt x="13933" y="5765"/>
                </a:cubicBezTo>
                <a:cubicBezTo>
                  <a:pt x="13958" y="5765"/>
                  <a:pt x="13982" y="5762"/>
                  <a:pt x="14007" y="5753"/>
                </a:cubicBezTo>
                <a:cubicBezTo>
                  <a:pt x="14113" y="5712"/>
                  <a:pt x="14167" y="5592"/>
                  <a:pt x="14126" y="5485"/>
                </a:cubicBezTo>
                <a:cubicBezTo>
                  <a:pt x="14016" y="5198"/>
                  <a:pt x="13890" y="4918"/>
                  <a:pt x="13748" y="4654"/>
                </a:cubicBezTo>
                <a:cubicBezTo>
                  <a:pt x="13712" y="4584"/>
                  <a:pt x="13640" y="4544"/>
                  <a:pt x="13566" y="4544"/>
                </a:cubicBezTo>
                <a:close/>
                <a:moveTo>
                  <a:pt x="434" y="4507"/>
                </a:moveTo>
                <a:cubicBezTo>
                  <a:pt x="346" y="4507"/>
                  <a:pt x="264" y="4563"/>
                  <a:pt x="236" y="4651"/>
                </a:cubicBezTo>
                <a:cubicBezTo>
                  <a:pt x="142" y="4948"/>
                  <a:pt x="75" y="5251"/>
                  <a:pt x="36" y="5553"/>
                </a:cubicBezTo>
                <a:cubicBezTo>
                  <a:pt x="22" y="5666"/>
                  <a:pt x="102" y="5769"/>
                  <a:pt x="215" y="5783"/>
                </a:cubicBezTo>
                <a:cubicBezTo>
                  <a:pt x="224" y="5785"/>
                  <a:pt x="233" y="5785"/>
                  <a:pt x="242" y="5785"/>
                </a:cubicBezTo>
                <a:cubicBezTo>
                  <a:pt x="344" y="5785"/>
                  <a:pt x="433" y="5709"/>
                  <a:pt x="447" y="5604"/>
                </a:cubicBezTo>
                <a:cubicBezTo>
                  <a:pt x="483" y="5329"/>
                  <a:pt x="543" y="5049"/>
                  <a:pt x="630" y="4775"/>
                </a:cubicBezTo>
                <a:cubicBezTo>
                  <a:pt x="665" y="4667"/>
                  <a:pt x="605" y="4550"/>
                  <a:pt x="495" y="4516"/>
                </a:cubicBezTo>
                <a:cubicBezTo>
                  <a:pt x="475" y="4510"/>
                  <a:pt x="454" y="4507"/>
                  <a:pt x="434" y="4507"/>
                </a:cubicBezTo>
                <a:close/>
                <a:moveTo>
                  <a:pt x="15399" y="5807"/>
                </a:moveTo>
                <a:cubicBezTo>
                  <a:pt x="15359" y="5807"/>
                  <a:pt x="15320" y="5818"/>
                  <a:pt x="15285" y="5842"/>
                </a:cubicBezTo>
                <a:cubicBezTo>
                  <a:pt x="15058" y="5992"/>
                  <a:pt x="14817" y="6159"/>
                  <a:pt x="14548" y="6347"/>
                </a:cubicBezTo>
                <a:cubicBezTo>
                  <a:pt x="14454" y="6412"/>
                  <a:pt x="14432" y="6540"/>
                  <a:pt x="14498" y="6634"/>
                </a:cubicBezTo>
                <a:cubicBezTo>
                  <a:pt x="14537" y="6692"/>
                  <a:pt x="14603" y="6722"/>
                  <a:pt x="14666" y="6722"/>
                </a:cubicBezTo>
                <a:cubicBezTo>
                  <a:pt x="14707" y="6722"/>
                  <a:pt x="14750" y="6710"/>
                  <a:pt x="14785" y="6685"/>
                </a:cubicBezTo>
                <a:cubicBezTo>
                  <a:pt x="15051" y="6499"/>
                  <a:pt x="15290" y="6336"/>
                  <a:pt x="15513" y="6185"/>
                </a:cubicBezTo>
                <a:cubicBezTo>
                  <a:pt x="15609" y="6122"/>
                  <a:pt x="15634" y="5994"/>
                  <a:pt x="15572" y="5898"/>
                </a:cubicBezTo>
                <a:cubicBezTo>
                  <a:pt x="15532" y="5839"/>
                  <a:pt x="15466" y="5807"/>
                  <a:pt x="15399" y="5807"/>
                </a:cubicBezTo>
                <a:close/>
                <a:moveTo>
                  <a:pt x="214" y="6258"/>
                </a:moveTo>
                <a:cubicBezTo>
                  <a:pt x="209" y="6258"/>
                  <a:pt x="205" y="6258"/>
                  <a:pt x="201" y="6258"/>
                </a:cubicBezTo>
                <a:cubicBezTo>
                  <a:pt x="87" y="6267"/>
                  <a:pt x="1" y="6364"/>
                  <a:pt x="8" y="6480"/>
                </a:cubicBezTo>
                <a:cubicBezTo>
                  <a:pt x="11" y="6513"/>
                  <a:pt x="13" y="6547"/>
                  <a:pt x="16" y="6582"/>
                </a:cubicBezTo>
                <a:cubicBezTo>
                  <a:pt x="41" y="6857"/>
                  <a:pt x="94" y="7132"/>
                  <a:pt x="178" y="7397"/>
                </a:cubicBezTo>
                <a:cubicBezTo>
                  <a:pt x="204" y="7486"/>
                  <a:pt x="286" y="7543"/>
                  <a:pt x="374" y="7543"/>
                </a:cubicBezTo>
                <a:cubicBezTo>
                  <a:pt x="394" y="7543"/>
                  <a:pt x="415" y="7539"/>
                  <a:pt x="435" y="7534"/>
                </a:cubicBezTo>
                <a:cubicBezTo>
                  <a:pt x="545" y="7500"/>
                  <a:pt x="607" y="7383"/>
                  <a:pt x="573" y="7275"/>
                </a:cubicBezTo>
                <a:cubicBezTo>
                  <a:pt x="498" y="7036"/>
                  <a:pt x="451" y="6791"/>
                  <a:pt x="428" y="6545"/>
                </a:cubicBezTo>
                <a:cubicBezTo>
                  <a:pt x="426" y="6513"/>
                  <a:pt x="422" y="6483"/>
                  <a:pt x="420" y="6451"/>
                </a:cubicBezTo>
                <a:cubicBezTo>
                  <a:pt x="414" y="6342"/>
                  <a:pt x="322" y="6258"/>
                  <a:pt x="214" y="6258"/>
                </a:cubicBezTo>
                <a:close/>
                <a:moveTo>
                  <a:pt x="14200" y="6198"/>
                </a:moveTo>
                <a:cubicBezTo>
                  <a:pt x="14183" y="6198"/>
                  <a:pt x="14166" y="6200"/>
                  <a:pt x="14149" y="6205"/>
                </a:cubicBezTo>
                <a:cubicBezTo>
                  <a:pt x="14039" y="6233"/>
                  <a:pt x="13972" y="6347"/>
                  <a:pt x="14000" y="6456"/>
                </a:cubicBezTo>
                <a:cubicBezTo>
                  <a:pt x="14037" y="6600"/>
                  <a:pt x="14071" y="6747"/>
                  <a:pt x="14099" y="6894"/>
                </a:cubicBezTo>
                <a:cubicBezTo>
                  <a:pt x="14059" y="6847"/>
                  <a:pt x="14000" y="6823"/>
                  <a:pt x="13942" y="6823"/>
                </a:cubicBezTo>
                <a:cubicBezTo>
                  <a:pt x="13900" y="6823"/>
                  <a:pt x="13859" y="6835"/>
                  <a:pt x="13823" y="6861"/>
                </a:cubicBezTo>
                <a:lnTo>
                  <a:pt x="13552" y="7055"/>
                </a:lnTo>
                <a:cubicBezTo>
                  <a:pt x="13401" y="7164"/>
                  <a:pt x="13250" y="7272"/>
                  <a:pt x="13100" y="7378"/>
                </a:cubicBezTo>
                <a:cubicBezTo>
                  <a:pt x="13008" y="7445"/>
                  <a:pt x="12986" y="7573"/>
                  <a:pt x="13052" y="7667"/>
                </a:cubicBezTo>
                <a:cubicBezTo>
                  <a:pt x="13093" y="7724"/>
                  <a:pt x="13157" y="7754"/>
                  <a:pt x="13220" y="7754"/>
                </a:cubicBezTo>
                <a:cubicBezTo>
                  <a:pt x="13263" y="7754"/>
                  <a:pt x="13304" y="7741"/>
                  <a:pt x="13341" y="7715"/>
                </a:cubicBezTo>
                <a:cubicBezTo>
                  <a:pt x="13491" y="7607"/>
                  <a:pt x="13642" y="7498"/>
                  <a:pt x="13793" y="7390"/>
                </a:cubicBezTo>
                <a:lnTo>
                  <a:pt x="14062" y="7197"/>
                </a:lnTo>
                <a:cubicBezTo>
                  <a:pt x="14097" y="7172"/>
                  <a:pt x="14124" y="7137"/>
                  <a:pt x="14136" y="7100"/>
                </a:cubicBezTo>
                <a:cubicBezTo>
                  <a:pt x="14149" y="7167"/>
                  <a:pt x="14160" y="7236"/>
                  <a:pt x="14170" y="7305"/>
                </a:cubicBezTo>
                <a:cubicBezTo>
                  <a:pt x="14185" y="7409"/>
                  <a:pt x="14273" y="7483"/>
                  <a:pt x="14375" y="7483"/>
                </a:cubicBezTo>
                <a:cubicBezTo>
                  <a:pt x="14384" y="7483"/>
                  <a:pt x="14394" y="7482"/>
                  <a:pt x="14404" y="7481"/>
                </a:cubicBezTo>
                <a:cubicBezTo>
                  <a:pt x="14517" y="7463"/>
                  <a:pt x="14595" y="7358"/>
                  <a:pt x="14580" y="7245"/>
                </a:cubicBezTo>
                <a:cubicBezTo>
                  <a:pt x="14535" y="6944"/>
                  <a:pt x="14475" y="6643"/>
                  <a:pt x="14401" y="6354"/>
                </a:cubicBezTo>
                <a:cubicBezTo>
                  <a:pt x="14377" y="6261"/>
                  <a:pt x="14293" y="6198"/>
                  <a:pt x="14200" y="6198"/>
                </a:cubicBezTo>
                <a:close/>
                <a:moveTo>
                  <a:pt x="12494" y="7851"/>
                </a:moveTo>
                <a:cubicBezTo>
                  <a:pt x="12454" y="7851"/>
                  <a:pt x="12413" y="7863"/>
                  <a:pt x="12377" y="7888"/>
                </a:cubicBezTo>
                <a:cubicBezTo>
                  <a:pt x="12208" y="8005"/>
                  <a:pt x="12054" y="8112"/>
                  <a:pt x="11902" y="8213"/>
                </a:cubicBezTo>
                <a:cubicBezTo>
                  <a:pt x="11817" y="8269"/>
                  <a:pt x="11732" y="8326"/>
                  <a:pt x="11647" y="8383"/>
                </a:cubicBezTo>
                <a:cubicBezTo>
                  <a:pt x="11551" y="8445"/>
                  <a:pt x="11524" y="8572"/>
                  <a:pt x="11586" y="8668"/>
                </a:cubicBezTo>
                <a:cubicBezTo>
                  <a:pt x="11625" y="8730"/>
                  <a:pt x="11693" y="8762"/>
                  <a:pt x="11760" y="8762"/>
                </a:cubicBezTo>
                <a:cubicBezTo>
                  <a:pt x="11799" y="8762"/>
                  <a:pt x="11838" y="8751"/>
                  <a:pt x="11872" y="8728"/>
                </a:cubicBezTo>
                <a:cubicBezTo>
                  <a:pt x="11960" y="8672"/>
                  <a:pt x="12047" y="8613"/>
                  <a:pt x="12132" y="8556"/>
                </a:cubicBezTo>
                <a:cubicBezTo>
                  <a:pt x="12286" y="8454"/>
                  <a:pt x="12442" y="8346"/>
                  <a:pt x="12612" y="8229"/>
                </a:cubicBezTo>
                <a:cubicBezTo>
                  <a:pt x="12706" y="8163"/>
                  <a:pt x="12729" y="8034"/>
                  <a:pt x="12664" y="7940"/>
                </a:cubicBezTo>
                <a:cubicBezTo>
                  <a:pt x="12624" y="7883"/>
                  <a:pt x="12560" y="7851"/>
                  <a:pt x="12494" y="7851"/>
                </a:cubicBezTo>
                <a:close/>
                <a:moveTo>
                  <a:pt x="729" y="7941"/>
                </a:moveTo>
                <a:cubicBezTo>
                  <a:pt x="694" y="7941"/>
                  <a:pt x="659" y="7949"/>
                  <a:pt x="626" y="7968"/>
                </a:cubicBezTo>
                <a:cubicBezTo>
                  <a:pt x="527" y="8025"/>
                  <a:pt x="493" y="8151"/>
                  <a:pt x="550" y="8250"/>
                </a:cubicBezTo>
                <a:cubicBezTo>
                  <a:pt x="700" y="8512"/>
                  <a:pt x="881" y="8767"/>
                  <a:pt x="1089" y="9005"/>
                </a:cubicBezTo>
                <a:cubicBezTo>
                  <a:pt x="1129" y="9051"/>
                  <a:pt x="1188" y="9076"/>
                  <a:pt x="1245" y="9076"/>
                </a:cubicBezTo>
                <a:cubicBezTo>
                  <a:pt x="1292" y="9076"/>
                  <a:pt x="1342" y="9058"/>
                  <a:pt x="1381" y="9024"/>
                </a:cubicBezTo>
                <a:cubicBezTo>
                  <a:pt x="1466" y="8948"/>
                  <a:pt x="1475" y="8819"/>
                  <a:pt x="1400" y="8732"/>
                </a:cubicBezTo>
                <a:cubicBezTo>
                  <a:pt x="1211" y="8516"/>
                  <a:pt x="1046" y="8284"/>
                  <a:pt x="908" y="8044"/>
                </a:cubicBezTo>
                <a:cubicBezTo>
                  <a:pt x="870" y="7978"/>
                  <a:pt x="801" y="7941"/>
                  <a:pt x="729" y="7941"/>
                </a:cubicBezTo>
                <a:close/>
                <a:moveTo>
                  <a:pt x="14457" y="7952"/>
                </a:moveTo>
                <a:cubicBezTo>
                  <a:pt x="14455" y="7952"/>
                  <a:pt x="14452" y="7952"/>
                  <a:pt x="14450" y="7952"/>
                </a:cubicBezTo>
                <a:cubicBezTo>
                  <a:pt x="14335" y="7959"/>
                  <a:pt x="14246" y="8055"/>
                  <a:pt x="14253" y="8170"/>
                </a:cubicBezTo>
                <a:cubicBezTo>
                  <a:pt x="14259" y="8291"/>
                  <a:pt x="14262" y="8413"/>
                  <a:pt x="14262" y="8535"/>
                </a:cubicBezTo>
                <a:cubicBezTo>
                  <a:pt x="14262" y="8562"/>
                  <a:pt x="14264" y="8588"/>
                  <a:pt x="14264" y="8615"/>
                </a:cubicBezTo>
                <a:cubicBezTo>
                  <a:pt x="14264" y="8755"/>
                  <a:pt x="14261" y="8897"/>
                  <a:pt x="14253" y="9038"/>
                </a:cubicBezTo>
                <a:cubicBezTo>
                  <a:pt x="14248" y="9152"/>
                  <a:pt x="14337" y="9249"/>
                  <a:pt x="14450" y="9255"/>
                </a:cubicBezTo>
                <a:lnTo>
                  <a:pt x="14461" y="9255"/>
                </a:lnTo>
                <a:cubicBezTo>
                  <a:pt x="14571" y="9255"/>
                  <a:pt x="14661" y="9168"/>
                  <a:pt x="14666" y="9056"/>
                </a:cubicBezTo>
                <a:cubicBezTo>
                  <a:pt x="14673" y="8909"/>
                  <a:pt x="14677" y="8760"/>
                  <a:pt x="14677" y="8615"/>
                </a:cubicBezTo>
                <a:cubicBezTo>
                  <a:pt x="14677" y="8587"/>
                  <a:pt x="14677" y="8560"/>
                  <a:pt x="14677" y="8532"/>
                </a:cubicBezTo>
                <a:cubicBezTo>
                  <a:pt x="14675" y="8404"/>
                  <a:pt x="14672" y="8276"/>
                  <a:pt x="14666" y="8149"/>
                </a:cubicBezTo>
                <a:cubicBezTo>
                  <a:pt x="14661" y="8038"/>
                  <a:pt x="14567" y="7952"/>
                  <a:pt x="14457" y="7952"/>
                </a:cubicBezTo>
                <a:close/>
                <a:moveTo>
                  <a:pt x="11007" y="8820"/>
                </a:moveTo>
                <a:cubicBezTo>
                  <a:pt x="10971" y="8820"/>
                  <a:pt x="10934" y="8830"/>
                  <a:pt x="10901" y="8851"/>
                </a:cubicBezTo>
                <a:cubicBezTo>
                  <a:pt x="10642" y="9005"/>
                  <a:pt x="10385" y="9150"/>
                  <a:pt x="10137" y="9283"/>
                </a:cubicBezTo>
                <a:cubicBezTo>
                  <a:pt x="10036" y="9336"/>
                  <a:pt x="9999" y="9462"/>
                  <a:pt x="10052" y="9561"/>
                </a:cubicBezTo>
                <a:cubicBezTo>
                  <a:pt x="10089" y="9632"/>
                  <a:pt x="10160" y="9671"/>
                  <a:pt x="10234" y="9671"/>
                </a:cubicBezTo>
                <a:cubicBezTo>
                  <a:pt x="10266" y="9671"/>
                  <a:pt x="10300" y="9664"/>
                  <a:pt x="10332" y="9648"/>
                </a:cubicBezTo>
                <a:cubicBezTo>
                  <a:pt x="10585" y="9512"/>
                  <a:pt x="10849" y="9363"/>
                  <a:pt x="11113" y="9205"/>
                </a:cubicBezTo>
                <a:cubicBezTo>
                  <a:pt x="11211" y="9147"/>
                  <a:pt x="11243" y="9019"/>
                  <a:pt x="11184" y="8921"/>
                </a:cubicBezTo>
                <a:cubicBezTo>
                  <a:pt x="11146" y="8856"/>
                  <a:pt x="11077" y="8820"/>
                  <a:pt x="11007" y="8820"/>
                </a:cubicBezTo>
                <a:close/>
                <a:moveTo>
                  <a:pt x="1885" y="9275"/>
                </a:moveTo>
                <a:cubicBezTo>
                  <a:pt x="1825" y="9275"/>
                  <a:pt x="1765" y="9302"/>
                  <a:pt x="1725" y="9352"/>
                </a:cubicBezTo>
                <a:cubicBezTo>
                  <a:pt x="1652" y="9441"/>
                  <a:pt x="1666" y="9572"/>
                  <a:pt x="1755" y="9643"/>
                </a:cubicBezTo>
                <a:cubicBezTo>
                  <a:pt x="1991" y="9832"/>
                  <a:pt x="2246" y="10008"/>
                  <a:pt x="2513" y="10162"/>
                </a:cubicBezTo>
                <a:cubicBezTo>
                  <a:pt x="2547" y="10181"/>
                  <a:pt x="2582" y="10190"/>
                  <a:pt x="2616" y="10190"/>
                </a:cubicBezTo>
                <a:cubicBezTo>
                  <a:pt x="2689" y="10190"/>
                  <a:pt x="2758" y="10153"/>
                  <a:pt x="2797" y="10087"/>
                </a:cubicBezTo>
                <a:cubicBezTo>
                  <a:pt x="2854" y="9988"/>
                  <a:pt x="2820" y="9862"/>
                  <a:pt x="2721" y="9804"/>
                </a:cubicBezTo>
                <a:cubicBezTo>
                  <a:pt x="2471" y="9660"/>
                  <a:pt x="2233" y="9497"/>
                  <a:pt x="2015" y="9322"/>
                </a:cubicBezTo>
                <a:cubicBezTo>
                  <a:pt x="1977" y="9291"/>
                  <a:pt x="1931" y="9275"/>
                  <a:pt x="1885" y="9275"/>
                </a:cubicBezTo>
                <a:close/>
                <a:moveTo>
                  <a:pt x="9438" y="9652"/>
                </a:moveTo>
                <a:cubicBezTo>
                  <a:pt x="9409" y="9652"/>
                  <a:pt x="9380" y="9658"/>
                  <a:pt x="9352" y="9671"/>
                </a:cubicBezTo>
                <a:cubicBezTo>
                  <a:pt x="9081" y="9795"/>
                  <a:pt x="8810" y="9909"/>
                  <a:pt x="8547" y="10006"/>
                </a:cubicBezTo>
                <a:cubicBezTo>
                  <a:pt x="8439" y="10047"/>
                  <a:pt x="8384" y="10165"/>
                  <a:pt x="8425" y="10272"/>
                </a:cubicBezTo>
                <a:cubicBezTo>
                  <a:pt x="8455" y="10355"/>
                  <a:pt x="8535" y="10406"/>
                  <a:pt x="8618" y="10406"/>
                </a:cubicBezTo>
                <a:cubicBezTo>
                  <a:pt x="8643" y="10406"/>
                  <a:pt x="8668" y="10403"/>
                  <a:pt x="8691" y="10394"/>
                </a:cubicBezTo>
                <a:cubicBezTo>
                  <a:pt x="8964" y="10291"/>
                  <a:pt x="9244" y="10176"/>
                  <a:pt x="9524" y="10047"/>
                </a:cubicBezTo>
                <a:cubicBezTo>
                  <a:pt x="9628" y="9999"/>
                  <a:pt x="9674" y="9877"/>
                  <a:pt x="9627" y="9774"/>
                </a:cubicBezTo>
                <a:cubicBezTo>
                  <a:pt x="9592" y="9697"/>
                  <a:pt x="9517" y="9652"/>
                  <a:pt x="9438" y="9652"/>
                </a:cubicBezTo>
                <a:close/>
                <a:moveTo>
                  <a:pt x="3417" y="10162"/>
                </a:moveTo>
                <a:cubicBezTo>
                  <a:pt x="3335" y="10162"/>
                  <a:pt x="3257" y="10211"/>
                  <a:pt x="3224" y="10293"/>
                </a:cubicBezTo>
                <a:cubicBezTo>
                  <a:pt x="3181" y="10399"/>
                  <a:pt x="3235" y="10520"/>
                  <a:pt x="3341" y="10561"/>
                </a:cubicBezTo>
                <a:cubicBezTo>
                  <a:pt x="3626" y="10674"/>
                  <a:pt x="3920" y="10766"/>
                  <a:pt x="4216" y="10835"/>
                </a:cubicBezTo>
                <a:cubicBezTo>
                  <a:pt x="4232" y="10839"/>
                  <a:pt x="4248" y="10841"/>
                  <a:pt x="4264" y="10841"/>
                </a:cubicBezTo>
                <a:cubicBezTo>
                  <a:pt x="4358" y="10841"/>
                  <a:pt x="4443" y="10775"/>
                  <a:pt x="4464" y="10681"/>
                </a:cubicBezTo>
                <a:cubicBezTo>
                  <a:pt x="4491" y="10570"/>
                  <a:pt x="4422" y="10458"/>
                  <a:pt x="4310" y="10433"/>
                </a:cubicBezTo>
                <a:cubicBezTo>
                  <a:pt x="4034" y="10367"/>
                  <a:pt x="3759" y="10282"/>
                  <a:pt x="3492" y="10176"/>
                </a:cubicBezTo>
                <a:cubicBezTo>
                  <a:pt x="3467" y="10167"/>
                  <a:pt x="3442" y="10162"/>
                  <a:pt x="3417" y="10162"/>
                </a:cubicBezTo>
                <a:close/>
                <a:moveTo>
                  <a:pt x="7775" y="10268"/>
                </a:moveTo>
                <a:cubicBezTo>
                  <a:pt x="7757" y="10268"/>
                  <a:pt x="7738" y="10270"/>
                  <a:pt x="7720" y="10275"/>
                </a:cubicBezTo>
                <a:cubicBezTo>
                  <a:pt x="7434" y="10355"/>
                  <a:pt x="7151" y="10419"/>
                  <a:pt x="6874" y="10467"/>
                </a:cubicBezTo>
                <a:cubicBezTo>
                  <a:pt x="6761" y="10486"/>
                  <a:pt x="6685" y="10593"/>
                  <a:pt x="6704" y="10706"/>
                </a:cubicBezTo>
                <a:cubicBezTo>
                  <a:pt x="6722" y="10805"/>
                  <a:pt x="6811" y="10878"/>
                  <a:pt x="6908" y="10878"/>
                </a:cubicBezTo>
                <a:cubicBezTo>
                  <a:pt x="6921" y="10878"/>
                  <a:pt x="6931" y="10876"/>
                  <a:pt x="6944" y="10874"/>
                </a:cubicBezTo>
                <a:cubicBezTo>
                  <a:pt x="7234" y="10825"/>
                  <a:pt x="7532" y="10757"/>
                  <a:pt x="7830" y="10674"/>
                </a:cubicBezTo>
                <a:cubicBezTo>
                  <a:pt x="7939" y="10644"/>
                  <a:pt x="8005" y="10529"/>
                  <a:pt x="7973" y="10419"/>
                </a:cubicBezTo>
                <a:cubicBezTo>
                  <a:pt x="7948" y="10327"/>
                  <a:pt x="7865" y="10268"/>
                  <a:pt x="7775" y="10268"/>
                </a:cubicBezTo>
                <a:close/>
                <a:moveTo>
                  <a:pt x="5139" y="10562"/>
                </a:moveTo>
                <a:cubicBezTo>
                  <a:pt x="5033" y="10562"/>
                  <a:pt x="4942" y="10644"/>
                  <a:pt x="4934" y="10752"/>
                </a:cubicBezTo>
                <a:cubicBezTo>
                  <a:pt x="4925" y="10867"/>
                  <a:pt x="5012" y="10966"/>
                  <a:pt x="5125" y="10974"/>
                </a:cubicBezTo>
                <a:cubicBezTo>
                  <a:pt x="5189" y="10979"/>
                  <a:pt x="5253" y="10982"/>
                  <a:pt x="5317" y="10986"/>
                </a:cubicBezTo>
                <a:cubicBezTo>
                  <a:pt x="5412" y="10989"/>
                  <a:pt x="5512" y="10991"/>
                  <a:pt x="5607" y="10991"/>
                </a:cubicBezTo>
                <a:lnTo>
                  <a:pt x="5609" y="10991"/>
                </a:lnTo>
                <a:cubicBezTo>
                  <a:pt x="5751" y="10991"/>
                  <a:pt x="5896" y="10988"/>
                  <a:pt x="6040" y="10979"/>
                </a:cubicBezTo>
                <a:cubicBezTo>
                  <a:pt x="6153" y="10972"/>
                  <a:pt x="6240" y="10874"/>
                  <a:pt x="6233" y="10761"/>
                </a:cubicBezTo>
                <a:cubicBezTo>
                  <a:pt x="6228" y="10650"/>
                  <a:pt x="6136" y="10566"/>
                  <a:pt x="6028" y="10566"/>
                </a:cubicBezTo>
                <a:cubicBezTo>
                  <a:pt x="6024" y="10566"/>
                  <a:pt x="6019" y="10566"/>
                  <a:pt x="6015" y="10566"/>
                </a:cubicBezTo>
                <a:cubicBezTo>
                  <a:pt x="5880" y="10573"/>
                  <a:pt x="5742" y="10578"/>
                  <a:pt x="5609" y="10578"/>
                </a:cubicBezTo>
                <a:lnTo>
                  <a:pt x="5607" y="10578"/>
                </a:lnTo>
                <a:cubicBezTo>
                  <a:pt x="5517" y="10578"/>
                  <a:pt x="5423" y="10577"/>
                  <a:pt x="5333" y="10571"/>
                </a:cubicBezTo>
                <a:cubicBezTo>
                  <a:pt x="5274" y="10570"/>
                  <a:pt x="5214" y="10566"/>
                  <a:pt x="5156" y="10562"/>
                </a:cubicBezTo>
                <a:cubicBezTo>
                  <a:pt x="5150" y="10562"/>
                  <a:pt x="5145" y="10562"/>
                  <a:pt x="5139" y="10562"/>
                </a:cubicBezTo>
                <a:close/>
                <a:moveTo>
                  <a:pt x="14381" y="9724"/>
                </a:moveTo>
                <a:cubicBezTo>
                  <a:pt x="14279" y="9724"/>
                  <a:pt x="14190" y="9799"/>
                  <a:pt x="14175" y="9903"/>
                </a:cubicBezTo>
                <a:cubicBezTo>
                  <a:pt x="14136" y="10189"/>
                  <a:pt x="14083" y="10476"/>
                  <a:pt x="14020" y="10759"/>
                </a:cubicBezTo>
                <a:cubicBezTo>
                  <a:pt x="13995" y="10871"/>
                  <a:pt x="14064" y="10981"/>
                  <a:pt x="14175" y="11007"/>
                </a:cubicBezTo>
                <a:cubicBezTo>
                  <a:pt x="14191" y="11009"/>
                  <a:pt x="14207" y="11011"/>
                  <a:pt x="14222" y="11011"/>
                </a:cubicBezTo>
                <a:cubicBezTo>
                  <a:pt x="14315" y="11011"/>
                  <a:pt x="14402" y="10947"/>
                  <a:pt x="14424" y="10851"/>
                </a:cubicBezTo>
                <a:cubicBezTo>
                  <a:pt x="14491" y="10555"/>
                  <a:pt x="14544" y="10256"/>
                  <a:pt x="14585" y="9960"/>
                </a:cubicBezTo>
                <a:cubicBezTo>
                  <a:pt x="14601" y="9846"/>
                  <a:pt x="14521" y="9742"/>
                  <a:pt x="14408" y="9726"/>
                </a:cubicBezTo>
                <a:cubicBezTo>
                  <a:pt x="14399" y="9725"/>
                  <a:pt x="14390" y="9724"/>
                  <a:pt x="14381" y="9724"/>
                </a:cubicBezTo>
                <a:close/>
                <a:moveTo>
                  <a:pt x="13988" y="11454"/>
                </a:moveTo>
                <a:cubicBezTo>
                  <a:pt x="13901" y="11454"/>
                  <a:pt x="13819" y="11511"/>
                  <a:pt x="13791" y="11599"/>
                </a:cubicBezTo>
                <a:cubicBezTo>
                  <a:pt x="13704" y="11872"/>
                  <a:pt x="13605" y="12148"/>
                  <a:pt x="13495" y="12418"/>
                </a:cubicBezTo>
                <a:cubicBezTo>
                  <a:pt x="13451" y="12522"/>
                  <a:pt x="13502" y="12643"/>
                  <a:pt x="13608" y="12687"/>
                </a:cubicBezTo>
                <a:cubicBezTo>
                  <a:pt x="13633" y="12698"/>
                  <a:pt x="13660" y="12703"/>
                  <a:pt x="13686" y="12703"/>
                </a:cubicBezTo>
                <a:cubicBezTo>
                  <a:pt x="13768" y="12703"/>
                  <a:pt x="13844" y="12653"/>
                  <a:pt x="13878" y="12574"/>
                </a:cubicBezTo>
                <a:cubicBezTo>
                  <a:pt x="13991" y="12294"/>
                  <a:pt x="14096" y="12008"/>
                  <a:pt x="14186" y="11723"/>
                </a:cubicBezTo>
                <a:cubicBezTo>
                  <a:pt x="14220" y="11615"/>
                  <a:pt x="14160" y="11498"/>
                  <a:pt x="14051" y="11464"/>
                </a:cubicBezTo>
                <a:cubicBezTo>
                  <a:pt x="14030" y="11458"/>
                  <a:pt x="14009" y="11454"/>
                  <a:pt x="13988" y="11454"/>
                </a:cubicBezTo>
                <a:close/>
                <a:moveTo>
                  <a:pt x="13317" y="13096"/>
                </a:moveTo>
                <a:cubicBezTo>
                  <a:pt x="13242" y="13096"/>
                  <a:pt x="13168" y="13137"/>
                  <a:pt x="13132" y="13210"/>
                </a:cubicBezTo>
                <a:cubicBezTo>
                  <a:pt x="13002" y="13467"/>
                  <a:pt x="12861" y="13724"/>
                  <a:pt x="12710" y="13972"/>
                </a:cubicBezTo>
                <a:cubicBezTo>
                  <a:pt x="12650" y="14069"/>
                  <a:pt x="12682" y="14197"/>
                  <a:pt x="12779" y="14255"/>
                </a:cubicBezTo>
                <a:cubicBezTo>
                  <a:pt x="12813" y="14277"/>
                  <a:pt x="12850" y="14286"/>
                  <a:pt x="12885" y="14286"/>
                </a:cubicBezTo>
                <a:cubicBezTo>
                  <a:pt x="12956" y="14286"/>
                  <a:pt x="13024" y="14250"/>
                  <a:pt x="13063" y="14186"/>
                </a:cubicBezTo>
                <a:cubicBezTo>
                  <a:pt x="13219" y="13929"/>
                  <a:pt x="13367" y="13664"/>
                  <a:pt x="13502" y="13396"/>
                </a:cubicBezTo>
                <a:cubicBezTo>
                  <a:pt x="13553" y="13295"/>
                  <a:pt x="13513" y="13169"/>
                  <a:pt x="13410" y="13118"/>
                </a:cubicBezTo>
                <a:cubicBezTo>
                  <a:pt x="13380" y="13103"/>
                  <a:pt x="13349" y="13096"/>
                  <a:pt x="13317" y="13096"/>
                </a:cubicBezTo>
                <a:close/>
                <a:moveTo>
                  <a:pt x="12397" y="14613"/>
                </a:moveTo>
                <a:cubicBezTo>
                  <a:pt x="12333" y="14613"/>
                  <a:pt x="12269" y="14643"/>
                  <a:pt x="12230" y="14700"/>
                </a:cubicBezTo>
                <a:cubicBezTo>
                  <a:pt x="12061" y="14936"/>
                  <a:pt x="11881" y="15168"/>
                  <a:pt x="11695" y="15390"/>
                </a:cubicBezTo>
                <a:cubicBezTo>
                  <a:pt x="11622" y="15476"/>
                  <a:pt x="11633" y="15608"/>
                  <a:pt x="11721" y="15680"/>
                </a:cubicBezTo>
                <a:cubicBezTo>
                  <a:pt x="11760" y="15714"/>
                  <a:pt x="11806" y="15728"/>
                  <a:pt x="11854" y="15728"/>
                </a:cubicBezTo>
                <a:cubicBezTo>
                  <a:pt x="11913" y="15728"/>
                  <a:pt x="11971" y="15703"/>
                  <a:pt x="12012" y="15655"/>
                </a:cubicBezTo>
                <a:cubicBezTo>
                  <a:pt x="12205" y="15425"/>
                  <a:pt x="12391" y="15184"/>
                  <a:pt x="12565" y="14941"/>
                </a:cubicBezTo>
                <a:cubicBezTo>
                  <a:pt x="12632" y="14847"/>
                  <a:pt x="12611" y="14718"/>
                  <a:pt x="12517" y="14652"/>
                </a:cubicBezTo>
                <a:cubicBezTo>
                  <a:pt x="12480" y="14626"/>
                  <a:pt x="12438" y="14613"/>
                  <a:pt x="12397" y="14613"/>
                </a:cubicBezTo>
                <a:close/>
                <a:moveTo>
                  <a:pt x="11258" y="15974"/>
                </a:moveTo>
                <a:cubicBezTo>
                  <a:pt x="11204" y="15974"/>
                  <a:pt x="11150" y="15995"/>
                  <a:pt x="11110" y="16036"/>
                </a:cubicBezTo>
                <a:cubicBezTo>
                  <a:pt x="10908" y="16246"/>
                  <a:pt x="10695" y="16448"/>
                  <a:pt x="10479" y="16639"/>
                </a:cubicBezTo>
                <a:cubicBezTo>
                  <a:pt x="10394" y="16713"/>
                  <a:pt x="10385" y="16844"/>
                  <a:pt x="10461" y="16930"/>
                </a:cubicBezTo>
                <a:cubicBezTo>
                  <a:pt x="10502" y="16977"/>
                  <a:pt x="10559" y="17000"/>
                  <a:pt x="10615" y="17000"/>
                </a:cubicBezTo>
                <a:cubicBezTo>
                  <a:pt x="10665" y="17000"/>
                  <a:pt x="10713" y="16983"/>
                  <a:pt x="10752" y="16949"/>
                </a:cubicBezTo>
                <a:cubicBezTo>
                  <a:pt x="10977" y="16751"/>
                  <a:pt x="11197" y="16541"/>
                  <a:pt x="11407" y="16325"/>
                </a:cubicBezTo>
                <a:cubicBezTo>
                  <a:pt x="11487" y="16244"/>
                  <a:pt x="11485" y="16113"/>
                  <a:pt x="11402" y="16033"/>
                </a:cubicBezTo>
                <a:cubicBezTo>
                  <a:pt x="11362" y="15994"/>
                  <a:pt x="11310" y="15974"/>
                  <a:pt x="11258" y="15974"/>
                </a:cubicBezTo>
                <a:close/>
                <a:moveTo>
                  <a:pt x="9928" y="17148"/>
                </a:moveTo>
                <a:cubicBezTo>
                  <a:pt x="9884" y="17148"/>
                  <a:pt x="9841" y="17162"/>
                  <a:pt x="9804" y="17190"/>
                </a:cubicBezTo>
                <a:cubicBezTo>
                  <a:pt x="9697" y="17270"/>
                  <a:pt x="9588" y="17350"/>
                  <a:pt x="9478" y="17426"/>
                </a:cubicBezTo>
                <a:cubicBezTo>
                  <a:pt x="9350" y="17514"/>
                  <a:pt x="9219" y="17603"/>
                  <a:pt x="9088" y="17688"/>
                </a:cubicBezTo>
                <a:cubicBezTo>
                  <a:pt x="8990" y="17748"/>
                  <a:pt x="8964" y="17876"/>
                  <a:pt x="9024" y="17973"/>
                </a:cubicBezTo>
                <a:cubicBezTo>
                  <a:pt x="9065" y="18034"/>
                  <a:pt x="9130" y="18067"/>
                  <a:pt x="9199" y="18067"/>
                </a:cubicBezTo>
                <a:cubicBezTo>
                  <a:pt x="9237" y="18067"/>
                  <a:pt x="9276" y="18057"/>
                  <a:pt x="9309" y="18035"/>
                </a:cubicBezTo>
                <a:cubicBezTo>
                  <a:pt x="9446" y="17948"/>
                  <a:pt x="9582" y="17856"/>
                  <a:pt x="9715" y="17764"/>
                </a:cubicBezTo>
                <a:cubicBezTo>
                  <a:pt x="9829" y="17686"/>
                  <a:pt x="9942" y="17603"/>
                  <a:pt x="10052" y="17520"/>
                </a:cubicBezTo>
                <a:cubicBezTo>
                  <a:pt x="10144" y="17451"/>
                  <a:pt x="10162" y="17321"/>
                  <a:pt x="10093" y="17231"/>
                </a:cubicBezTo>
                <a:cubicBezTo>
                  <a:pt x="10052" y="17176"/>
                  <a:pt x="9990" y="17148"/>
                  <a:pt x="9928" y="17148"/>
                </a:cubicBezTo>
                <a:close/>
                <a:moveTo>
                  <a:pt x="8434" y="18106"/>
                </a:moveTo>
                <a:cubicBezTo>
                  <a:pt x="8400" y="18106"/>
                  <a:pt x="8366" y="18114"/>
                  <a:pt x="8335" y="18131"/>
                </a:cubicBezTo>
                <a:cubicBezTo>
                  <a:pt x="8081" y="18269"/>
                  <a:pt x="7819" y="18399"/>
                  <a:pt x="7553" y="18521"/>
                </a:cubicBezTo>
                <a:cubicBezTo>
                  <a:pt x="7450" y="18567"/>
                  <a:pt x="7404" y="18691"/>
                  <a:pt x="7450" y="18794"/>
                </a:cubicBezTo>
                <a:cubicBezTo>
                  <a:pt x="7486" y="18870"/>
                  <a:pt x="7560" y="18916"/>
                  <a:pt x="7640" y="18916"/>
                </a:cubicBezTo>
                <a:cubicBezTo>
                  <a:pt x="7668" y="18916"/>
                  <a:pt x="7697" y="18909"/>
                  <a:pt x="7725" y="18897"/>
                </a:cubicBezTo>
                <a:cubicBezTo>
                  <a:pt x="8000" y="18773"/>
                  <a:pt x="8271" y="18636"/>
                  <a:pt x="8533" y="18494"/>
                </a:cubicBezTo>
                <a:cubicBezTo>
                  <a:pt x="8632" y="18439"/>
                  <a:pt x="8670" y="18314"/>
                  <a:pt x="8616" y="18214"/>
                </a:cubicBezTo>
                <a:cubicBezTo>
                  <a:pt x="8579" y="18145"/>
                  <a:pt x="8508" y="18106"/>
                  <a:pt x="8434" y="18106"/>
                </a:cubicBezTo>
                <a:close/>
                <a:moveTo>
                  <a:pt x="6820" y="18842"/>
                </a:moveTo>
                <a:cubicBezTo>
                  <a:pt x="6796" y="18842"/>
                  <a:pt x="6771" y="18847"/>
                  <a:pt x="6747" y="18856"/>
                </a:cubicBezTo>
                <a:cubicBezTo>
                  <a:pt x="6476" y="18957"/>
                  <a:pt x="6198" y="19051"/>
                  <a:pt x="5919" y="19136"/>
                </a:cubicBezTo>
                <a:cubicBezTo>
                  <a:pt x="5809" y="19168"/>
                  <a:pt x="5747" y="19283"/>
                  <a:pt x="5781" y="19393"/>
                </a:cubicBezTo>
                <a:cubicBezTo>
                  <a:pt x="5808" y="19483"/>
                  <a:pt x="5889" y="19540"/>
                  <a:pt x="5978" y="19540"/>
                </a:cubicBezTo>
                <a:cubicBezTo>
                  <a:pt x="5997" y="19540"/>
                  <a:pt x="6019" y="19536"/>
                  <a:pt x="6038" y="19531"/>
                </a:cubicBezTo>
                <a:cubicBezTo>
                  <a:pt x="6327" y="19444"/>
                  <a:pt x="6614" y="19347"/>
                  <a:pt x="6892" y="19242"/>
                </a:cubicBezTo>
                <a:cubicBezTo>
                  <a:pt x="6998" y="19201"/>
                  <a:pt x="7053" y="19083"/>
                  <a:pt x="7013" y="18976"/>
                </a:cubicBezTo>
                <a:cubicBezTo>
                  <a:pt x="6981" y="18893"/>
                  <a:pt x="6903" y="18842"/>
                  <a:pt x="6820" y="18842"/>
                </a:cubicBezTo>
                <a:close/>
                <a:moveTo>
                  <a:pt x="5120" y="19356"/>
                </a:moveTo>
                <a:cubicBezTo>
                  <a:pt x="5105" y="19356"/>
                  <a:pt x="5089" y="19357"/>
                  <a:pt x="5074" y="19361"/>
                </a:cubicBezTo>
                <a:cubicBezTo>
                  <a:pt x="4792" y="19426"/>
                  <a:pt x="4503" y="19485"/>
                  <a:pt x="4216" y="19535"/>
                </a:cubicBezTo>
                <a:cubicBezTo>
                  <a:pt x="4103" y="19552"/>
                  <a:pt x="4027" y="19660"/>
                  <a:pt x="4046" y="19772"/>
                </a:cubicBezTo>
                <a:cubicBezTo>
                  <a:pt x="4064" y="19873"/>
                  <a:pt x="4151" y="19944"/>
                  <a:pt x="4250" y="19944"/>
                </a:cubicBezTo>
                <a:cubicBezTo>
                  <a:pt x="4262" y="19944"/>
                  <a:pt x="4273" y="19944"/>
                  <a:pt x="4285" y="19942"/>
                </a:cubicBezTo>
                <a:cubicBezTo>
                  <a:pt x="4581" y="19892"/>
                  <a:pt x="4877" y="19832"/>
                  <a:pt x="5168" y="19765"/>
                </a:cubicBezTo>
                <a:cubicBezTo>
                  <a:pt x="5280" y="19738"/>
                  <a:pt x="5349" y="19627"/>
                  <a:pt x="5322" y="19515"/>
                </a:cubicBezTo>
                <a:cubicBezTo>
                  <a:pt x="5299" y="19420"/>
                  <a:pt x="5214" y="19356"/>
                  <a:pt x="5120" y="19356"/>
                </a:cubicBezTo>
                <a:close/>
                <a:moveTo>
                  <a:pt x="3371" y="19652"/>
                </a:moveTo>
                <a:cubicBezTo>
                  <a:pt x="3363" y="19652"/>
                  <a:pt x="3356" y="19652"/>
                  <a:pt x="3348" y="19653"/>
                </a:cubicBezTo>
                <a:cubicBezTo>
                  <a:pt x="3061" y="19685"/>
                  <a:pt x="2767" y="19706"/>
                  <a:pt x="2476" y="19721"/>
                </a:cubicBezTo>
                <a:cubicBezTo>
                  <a:pt x="2361" y="19726"/>
                  <a:pt x="2274" y="19823"/>
                  <a:pt x="2279" y="19937"/>
                </a:cubicBezTo>
                <a:cubicBezTo>
                  <a:pt x="2285" y="20048"/>
                  <a:pt x="2375" y="20133"/>
                  <a:pt x="2485" y="20133"/>
                </a:cubicBezTo>
                <a:lnTo>
                  <a:pt x="2496" y="20133"/>
                </a:lnTo>
                <a:cubicBezTo>
                  <a:pt x="2795" y="20119"/>
                  <a:pt x="3096" y="20096"/>
                  <a:pt x="3392" y="20064"/>
                </a:cubicBezTo>
                <a:cubicBezTo>
                  <a:pt x="3506" y="20052"/>
                  <a:pt x="3589" y="19951"/>
                  <a:pt x="3577" y="19838"/>
                </a:cubicBezTo>
                <a:cubicBezTo>
                  <a:pt x="3565" y="19732"/>
                  <a:pt x="3476" y="19652"/>
                  <a:pt x="3371" y="19652"/>
                </a:cubicBezTo>
                <a:close/>
                <a:moveTo>
                  <a:pt x="712" y="19699"/>
                </a:moveTo>
                <a:cubicBezTo>
                  <a:pt x="604" y="19699"/>
                  <a:pt x="512" y="19782"/>
                  <a:pt x="504" y="19891"/>
                </a:cubicBezTo>
                <a:cubicBezTo>
                  <a:pt x="497" y="20006"/>
                  <a:pt x="582" y="20103"/>
                  <a:pt x="697" y="20112"/>
                </a:cubicBezTo>
                <a:cubicBezTo>
                  <a:pt x="995" y="20133"/>
                  <a:pt x="1296" y="20146"/>
                  <a:pt x="1595" y="20149"/>
                </a:cubicBezTo>
                <a:lnTo>
                  <a:pt x="1597" y="20149"/>
                </a:lnTo>
                <a:cubicBezTo>
                  <a:pt x="1711" y="20149"/>
                  <a:pt x="1803" y="20059"/>
                  <a:pt x="1804" y="19946"/>
                </a:cubicBezTo>
                <a:cubicBezTo>
                  <a:pt x="1806" y="19830"/>
                  <a:pt x="1714" y="19737"/>
                  <a:pt x="1601" y="19737"/>
                </a:cubicBezTo>
                <a:cubicBezTo>
                  <a:pt x="1310" y="19733"/>
                  <a:pt x="1016" y="19721"/>
                  <a:pt x="725" y="19699"/>
                </a:cubicBezTo>
                <a:cubicBezTo>
                  <a:pt x="721" y="19699"/>
                  <a:pt x="716" y="19699"/>
                  <a:pt x="712" y="19699"/>
                </a:cubicBezTo>
                <a:close/>
              </a:path>
            </a:pathLst>
          </a:custGeom>
          <a:solidFill>
            <a:schemeClr val="accent2"/>
          </a:solidFill>
          <a:ln>
            <a:solidFill>
              <a:schemeClr val="accent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51"/>
          <p:cNvSpPr/>
          <p:nvPr/>
        </p:nvSpPr>
        <p:spPr>
          <a:xfrm>
            <a:off x="736746" y="3085645"/>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N"/>
          </a:p>
        </p:txBody>
      </p:sp>
      <p:sp>
        <p:nvSpPr>
          <p:cNvPr id="2734" name="Google Shape;2734;p51"/>
          <p:cNvSpPr/>
          <p:nvPr/>
        </p:nvSpPr>
        <p:spPr>
          <a:xfrm>
            <a:off x="7670787" y="117694"/>
            <a:ext cx="1236835" cy="489612"/>
          </a:xfrm>
          <a:custGeom>
            <a:avLst/>
            <a:gdLst/>
            <a:ahLst/>
            <a:cxnLst/>
            <a:rect l="l" t="t" r="r" b="b"/>
            <a:pathLst>
              <a:path w="36083" h="14031" extrusionOk="0">
                <a:moveTo>
                  <a:pt x="18007" y="0"/>
                </a:moveTo>
                <a:cubicBezTo>
                  <a:pt x="15994" y="0"/>
                  <a:pt x="14021" y="912"/>
                  <a:pt x="12749" y="2604"/>
                </a:cubicBezTo>
                <a:cubicBezTo>
                  <a:pt x="12302" y="3196"/>
                  <a:pt x="11957" y="3864"/>
                  <a:pt x="11732" y="4571"/>
                </a:cubicBezTo>
                <a:cubicBezTo>
                  <a:pt x="11672" y="4757"/>
                  <a:pt x="11622" y="4945"/>
                  <a:pt x="11581" y="5134"/>
                </a:cubicBezTo>
                <a:cubicBezTo>
                  <a:pt x="11547" y="5292"/>
                  <a:pt x="11570" y="5420"/>
                  <a:pt x="11435" y="5420"/>
                </a:cubicBezTo>
                <a:cubicBezTo>
                  <a:pt x="11415" y="5420"/>
                  <a:pt x="11391" y="5417"/>
                  <a:pt x="11363" y="5411"/>
                </a:cubicBezTo>
                <a:cubicBezTo>
                  <a:pt x="11163" y="5370"/>
                  <a:pt x="10965" y="5248"/>
                  <a:pt x="10766" y="5189"/>
                </a:cubicBezTo>
                <a:cubicBezTo>
                  <a:pt x="10552" y="5127"/>
                  <a:pt x="10335" y="5083"/>
                  <a:pt x="10116" y="5053"/>
                </a:cubicBezTo>
                <a:cubicBezTo>
                  <a:pt x="9899" y="5022"/>
                  <a:pt x="9681" y="5007"/>
                  <a:pt x="9464" y="5007"/>
                </a:cubicBezTo>
                <a:cubicBezTo>
                  <a:pt x="8125" y="5007"/>
                  <a:pt x="6822" y="5578"/>
                  <a:pt x="5937" y="6609"/>
                </a:cubicBezTo>
                <a:cubicBezTo>
                  <a:pt x="5452" y="7174"/>
                  <a:pt x="5202" y="7782"/>
                  <a:pt x="4945" y="8468"/>
                </a:cubicBezTo>
                <a:cubicBezTo>
                  <a:pt x="4808" y="8829"/>
                  <a:pt x="4418" y="8774"/>
                  <a:pt x="4092" y="8842"/>
                </a:cubicBezTo>
                <a:cubicBezTo>
                  <a:pt x="3738" y="8914"/>
                  <a:pt x="3396" y="9036"/>
                  <a:pt x="3068" y="9191"/>
                </a:cubicBezTo>
                <a:cubicBezTo>
                  <a:pt x="1829" y="9775"/>
                  <a:pt x="851" y="10920"/>
                  <a:pt x="456" y="12232"/>
                </a:cubicBezTo>
                <a:cubicBezTo>
                  <a:pt x="312" y="12705"/>
                  <a:pt x="1" y="13789"/>
                  <a:pt x="681" y="13988"/>
                </a:cubicBezTo>
                <a:cubicBezTo>
                  <a:pt x="727" y="14014"/>
                  <a:pt x="782" y="14030"/>
                  <a:pt x="848" y="14030"/>
                </a:cubicBezTo>
                <a:lnTo>
                  <a:pt x="35235" y="14030"/>
                </a:lnTo>
                <a:cubicBezTo>
                  <a:pt x="35301" y="14030"/>
                  <a:pt x="35357" y="14014"/>
                  <a:pt x="35402" y="13988"/>
                </a:cubicBezTo>
                <a:cubicBezTo>
                  <a:pt x="36082" y="13789"/>
                  <a:pt x="35770" y="12705"/>
                  <a:pt x="35627" y="12232"/>
                </a:cubicBezTo>
                <a:cubicBezTo>
                  <a:pt x="35232" y="10920"/>
                  <a:pt x="34255" y="9775"/>
                  <a:pt x="33015" y="9191"/>
                </a:cubicBezTo>
                <a:cubicBezTo>
                  <a:pt x="32687" y="9036"/>
                  <a:pt x="32345" y="8914"/>
                  <a:pt x="31990" y="8842"/>
                </a:cubicBezTo>
                <a:cubicBezTo>
                  <a:pt x="31664" y="8774"/>
                  <a:pt x="31274" y="8829"/>
                  <a:pt x="31138" y="8468"/>
                </a:cubicBezTo>
                <a:cubicBezTo>
                  <a:pt x="30881" y="7782"/>
                  <a:pt x="30631" y="7174"/>
                  <a:pt x="30146" y="6609"/>
                </a:cubicBezTo>
                <a:cubicBezTo>
                  <a:pt x="29263" y="5578"/>
                  <a:pt x="27958" y="5007"/>
                  <a:pt x="26619" y="5007"/>
                </a:cubicBezTo>
                <a:cubicBezTo>
                  <a:pt x="26402" y="5007"/>
                  <a:pt x="26184" y="5022"/>
                  <a:pt x="25967" y="5053"/>
                </a:cubicBezTo>
                <a:cubicBezTo>
                  <a:pt x="25747" y="5083"/>
                  <a:pt x="25531" y="5127"/>
                  <a:pt x="25317" y="5189"/>
                </a:cubicBezTo>
                <a:cubicBezTo>
                  <a:pt x="25118" y="5248"/>
                  <a:pt x="24920" y="5370"/>
                  <a:pt x="24720" y="5411"/>
                </a:cubicBezTo>
                <a:cubicBezTo>
                  <a:pt x="24692" y="5417"/>
                  <a:pt x="24668" y="5420"/>
                  <a:pt x="24648" y="5420"/>
                </a:cubicBezTo>
                <a:cubicBezTo>
                  <a:pt x="24513" y="5420"/>
                  <a:pt x="24535" y="5292"/>
                  <a:pt x="24502" y="5134"/>
                </a:cubicBezTo>
                <a:cubicBezTo>
                  <a:pt x="24461" y="4945"/>
                  <a:pt x="24411" y="4757"/>
                  <a:pt x="24353" y="4571"/>
                </a:cubicBezTo>
                <a:cubicBezTo>
                  <a:pt x="24126" y="3864"/>
                  <a:pt x="23780" y="3196"/>
                  <a:pt x="23334" y="2604"/>
                </a:cubicBezTo>
                <a:cubicBezTo>
                  <a:pt x="22062" y="912"/>
                  <a:pt x="20089" y="0"/>
                  <a:pt x="18077" y="0"/>
                </a:cubicBezTo>
                <a:cubicBezTo>
                  <a:pt x="18066" y="0"/>
                  <a:pt x="18054" y="1"/>
                  <a:pt x="18042" y="1"/>
                </a:cubicBezTo>
                <a:cubicBezTo>
                  <a:pt x="18031" y="1"/>
                  <a:pt x="18019" y="0"/>
                  <a:pt x="180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51"/>
          <p:cNvSpPr/>
          <p:nvPr/>
        </p:nvSpPr>
        <p:spPr>
          <a:xfrm>
            <a:off x="736746" y="1160552"/>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70BA"/>
              </a:solidFill>
            </a:endParaRPr>
          </a:p>
        </p:txBody>
      </p:sp>
      <p:sp>
        <p:nvSpPr>
          <p:cNvPr id="2736" name="Google Shape;2736;p51"/>
          <p:cNvSpPr/>
          <p:nvPr/>
        </p:nvSpPr>
        <p:spPr>
          <a:xfrm>
            <a:off x="8185494" y="2678092"/>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N"/>
          </a:p>
        </p:txBody>
      </p:sp>
      <p:sp>
        <p:nvSpPr>
          <p:cNvPr id="2737" name="Google Shape;2737;p51"/>
          <p:cNvSpPr/>
          <p:nvPr/>
        </p:nvSpPr>
        <p:spPr>
          <a:xfrm>
            <a:off x="8289204" y="4247827"/>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TextBox 6">
            <a:extLst>
              <a:ext uri="{FF2B5EF4-FFF2-40B4-BE49-F238E27FC236}">
                <a16:creationId xmlns:a16="http://schemas.microsoft.com/office/drawing/2014/main" id="{EC0C6F14-1772-FCF6-81BA-44AEC9178CE7}"/>
              </a:ext>
            </a:extLst>
          </p:cNvPr>
          <p:cNvSpPr txBox="1"/>
          <p:nvPr/>
        </p:nvSpPr>
        <p:spPr>
          <a:xfrm>
            <a:off x="944166" y="468666"/>
            <a:ext cx="4572000" cy="400110"/>
          </a:xfrm>
          <a:prstGeom prst="rect">
            <a:avLst/>
          </a:prstGeom>
          <a:noFill/>
        </p:spPr>
        <p:txBody>
          <a:bodyPr wrap="square">
            <a:spAutoFit/>
          </a:bodyPr>
          <a:lstStyle/>
          <a:p>
            <a:pPr marL="285750" indent="-285750">
              <a:buFont typeface="Wingdings" panose="05000000000000000000" pitchFamily="2" charset="2"/>
              <a:buChar char="Ø"/>
            </a:pPr>
            <a:r>
              <a:rPr lang="en-US" sz="2000" b="1" i="1" dirty="0">
                <a:latin typeface="Modern No. 20" panose="02070704070505020303" pitchFamily="18" charset="0"/>
              </a:rPr>
              <a:t>Dataset Analysis</a:t>
            </a:r>
          </a:p>
        </p:txBody>
      </p:sp>
      <p:pic>
        <p:nvPicPr>
          <p:cNvPr id="8" name="Picture 7">
            <a:extLst>
              <a:ext uri="{FF2B5EF4-FFF2-40B4-BE49-F238E27FC236}">
                <a16:creationId xmlns:a16="http://schemas.microsoft.com/office/drawing/2014/main" id="{A82837BE-8647-756A-0315-EAFA5D305671}"/>
              </a:ext>
            </a:extLst>
          </p:cNvPr>
          <p:cNvPicPr>
            <a:picLocks noChangeAspect="1"/>
          </p:cNvPicPr>
          <p:nvPr/>
        </p:nvPicPr>
        <p:blipFill>
          <a:blip r:embed="rId3"/>
          <a:srcRect l="1575" r="18723"/>
          <a:stretch/>
        </p:blipFill>
        <p:spPr>
          <a:xfrm>
            <a:off x="1191544" y="948963"/>
            <a:ext cx="4324622" cy="617672"/>
          </a:xfrm>
          <a:prstGeom prst="rect">
            <a:avLst/>
          </a:prstGeom>
          <a:ln>
            <a:solidFill>
              <a:schemeClr val="accent3">
                <a:lumMod val="10000"/>
              </a:schemeClr>
            </a:solidFill>
          </a:ln>
        </p:spPr>
      </p:pic>
      <p:pic>
        <p:nvPicPr>
          <p:cNvPr id="9" name="Picture 8">
            <a:extLst>
              <a:ext uri="{FF2B5EF4-FFF2-40B4-BE49-F238E27FC236}">
                <a16:creationId xmlns:a16="http://schemas.microsoft.com/office/drawing/2014/main" id="{5D3688AC-F006-D8F2-83E9-46BCD5A76207}"/>
              </a:ext>
            </a:extLst>
          </p:cNvPr>
          <p:cNvPicPr>
            <a:picLocks noChangeAspect="1"/>
          </p:cNvPicPr>
          <p:nvPr/>
        </p:nvPicPr>
        <p:blipFill>
          <a:blip r:embed="rId4"/>
          <a:stretch>
            <a:fillRect/>
          </a:stretch>
        </p:blipFill>
        <p:spPr>
          <a:xfrm>
            <a:off x="1191544" y="1639108"/>
            <a:ext cx="4061296" cy="1125981"/>
          </a:xfrm>
          <a:prstGeom prst="rect">
            <a:avLst/>
          </a:prstGeom>
          <a:ln>
            <a:solidFill>
              <a:schemeClr val="accent3">
                <a:lumMod val="10000"/>
              </a:schemeClr>
            </a:solidFill>
          </a:ln>
        </p:spPr>
      </p:pic>
      <p:sp>
        <p:nvSpPr>
          <p:cNvPr id="12" name="TextBox 11">
            <a:extLst>
              <a:ext uri="{FF2B5EF4-FFF2-40B4-BE49-F238E27FC236}">
                <a16:creationId xmlns:a16="http://schemas.microsoft.com/office/drawing/2014/main" id="{611D6C79-F3D4-D33B-4FA6-CBBF911FC90F}"/>
              </a:ext>
            </a:extLst>
          </p:cNvPr>
          <p:cNvSpPr txBox="1"/>
          <p:nvPr/>
        </p:nvSpPr>
        <p:spPr>
          <a:xfrm>
            <a:off x="5516166" y="1145873"/>
            <a:ext cx="2821080" cy="461665"/>
          </a:xfrm>
          <a:prstGeom prst="rect">
            <a:avLst/>
          </a:prstGeom>
          <a:noFill/>
        </p:spPr>
        <p:txBody>
          <a:bodyPr wrap="square">
            <a:spAutoFit/>
          </a:bodyPr>
          <a:lstStyle/>
          <a:p>
            <a:pPr marL="0" indent="0" algn="ctr" defTabSz="914400" eaLnBrk="0" fontAlgn="base" hangingPunct="0">
              <a:spcBef>
                <a:spcPct val="0"/>
              </a:spcBef>
              <a:spcAft>
                <a:spcPct val="0"/>
              </a:spcAft>
              <a:buClrTx/>
              <a:buSzTx/>
              <a:buNone/>
            </a:pPr>
            <a:r>
              <a:rPr lang="en-US" altLang="en-US" sz="1200" dirty="0">
                <a:solidFill>
                  <a:schemeClr val="accent4">
                    <a:lumMod val="10000"/>
                  </a:schemeClr>
                </a:solidFill>
                <a:latin typeface="Times New Roman" panose="02020603050405020304" pitchFamily="18" charset="0"/>
                <a:cs typeface="Times New Roman" panose="02020603050405020304" pitchFamily="18" charset="0"/>
              </a:rPr>
              <a:t>Fig 10: Shows the unique educational levels of parents</a:t>
            </a:r>
            <a:endParaRPr kumimoji="0" lang="en-US" altLang="en-US" sz="1200" b="0" i="0" u="none" strike="noStrike" cap="none" normalizeH="0" baseline="0" dirty="0">
              <a:ln>
                <a:noFill/>
              </a:ln>
              <a:solidFill>
                <a:schemeClr val="accent4">
                  <a:lumMod val="10000"/>
                </a:schemeClr>
              </a:solidFill>
              <a:effectLst/>
              <a:latin typeface="Times New Roman" panose="02020603050405020304" pitchFamily="18" charset="0"/>
              <a:cs typeface="Times New Roman" panose="02020603050405020304" pitchFamily="18" charset="0"/>
            </a:endParaRPr>
          </a:p>
        </p:txBody>
      </p:sp>
      <p:sp>
        <p:nvSpPr>
          <p:cNvPr id="14" name="TextBox 13">
            <a:extLst>
              <a:ext uri="{FF2B5EF4-FFF2-40B4-BE49-F238E27FC236}">
                <a16:creationId xmlns:a16="http://schemas.microsoft.com/office/drawing/2014/main" id="{C78DD1BD-D6A3-6323-D4D0-7CB3541ADF58}"/>
              </a:ext>
            </a:extLst>
          </p:cNvPr>
          <p:cNvSpPr txBox="1"/>
          <p:nvPr/>
        </p:nvSpPr>
        <p:spPr>
          <a:xfrm>
            <a:off x="5149130" y="2303424"/>
            <a:ext cx="3140074" cy="461665"/>
          </a:xfrm>
          <a:prstGeom prst="rect">
            <a:avLst/>
          </a:prstGeom>
          <a:noFill/>
        </p:spPr>
        <p:txBody>
          <a:bodyPr wrap="square">
            <a:spAutoFit/>
          </a:bodyPr>
          <a:lstStyle/>
          <a:p>
            <a:pPr marL="0" indent="0" algn="ctr">
              <a:buNone/>
            </a:pPr>
            <a:r>
              <a:rPr lang="en-US" altLang="en-US" sz="1200" dirty="0">
                <a:solidFill>
                  <a:schemeClr val="accent4">
                    <a:lumMod val="10000"/>
                  </a:schemeClr>
                </a:solidFill>
                <a:latin typeface="Times New Roman" panose="02020603050405020304" pitchFamily="18" charset="0"/>
                <a:cs typeface="Times New Roman" panose="02020603050405020304" pitchFamily="18" charset="0"/>
              </a:rPr>
              <a:t>Fig 11: Figure tells the total count of each motivational level </a:t>
            </a:r>
          </a:p>
        </p:txBody>
      </p:sp>
      <p:sp>
        <p:nvSpPr>
          <p:cNvPr id="16" name="TextBox 15">
            <a:extLst>
              <a:ext uri="{FF2B5EF4-FFF2-40B4-BE49-F238E27FC236}">
                <a16:creationId xmlns:a16="http://schemas.microsoft.com/office/drawing/2014/main" id="{CBAEC3C2-E121-B209-3EB7-9FC95EB3F068}"/>
              </a:ext>
            </a:extLst>
          </p:cNvPr>
          <p:cNvSpPr txBox="1"/>
          <p:nvPr/>
        </p:nvSpPr>
        <p:spPr>
          <a:xfrm>
            <a:off x="4956157" y="4296106"/>
            <a:ext cx="3229337" cy="276999"/>
          </a:xfrm>
          <a:prstGeom prst="rect">
            <a:avLst/>
          </a:prstGeom>
          <a:noFill/>
        </p:spPr>
        <p:txBody>
          <a:bodyPr wrap="square">
            <a:spAutoFit/>
          </a:bodyPr>
          <a:lstStyle/>
          <a:p>
            <a:r>
              <a:rPr lang="en-US" altLang="en-US" sz="1200" dirty="0">
                <a:solidFill>
                  <a:schemeClr val="accent4">
                    <a:lumMod val="10000"/>
                  </a:schemeClr>
                </a:solidFill>
                <a:latin typeface="Times New Roman" panose="02020603050405020304" pitchFamily="18" charset="0"/>
                <a:cs typeface="Times New Roman" panose="02020603050405020304" pitchFamily="18" charset="0"/>
              </a:rPr>
              <a:t>Fig 12: Snip shows the highest 10 exam scores</a:t>
            </a:r>
            <a:endParaRPr lang="en-IN" sz="1200" dirty="0">
              <a:solidFill>
                <a:schemeClr val="accent4">
                  <a:lumMod val="10000"/>
                </a:schemeClr>
              </a:solidFill>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4815EEA7-4C62-2B58-FA65-77C4BB3D5B68}"/>
              </a:ext>
            </a:extLst>
          </p:cNvPr>
          <p:cNvPicPr>
            <a:picLocks noChangeAspect="1"/>
          </p:cNvPicPr>
          <p:nvPr/>
        </p:nvPicPr>
        <p:blipFill>
          <a:blip r:embed="rId5"/>
          <a:stretch>
            <a:fillRect/>
          </a:stretch>
        </p:blipFill>
        <p:spPr>
          <a:xfrm>
            <a:off x="1191543" y="2837562"/>
            <a:ext cx="3764613" cy="1761188"/>
          </a:xfrm>
          <a:prstGeom prst="rect">
            <a:avLst/>
          </a:prstGeom>
          <a:ln>
            <a:solidFill>
              <a:schemeClr val="bg1">
                <a:lumMod val="10000"/>
              </a:schemeClr>
            </a:solidFill>
          </a:ln>
        </p:spPr>
      </p:pic>
    </p:spTree>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741"/>
        <p:cNvGrpSpPr/>
        <p:nvPr/>
      </p:nvGrpSpPr>
      <p:grpSpPr>
        <a:xfrm>
          <a:off x="0" y="0"/>
          <a:ext cx="0" cy="0"/>
          <a:chOff x="0" y="0"/>
          <a:chExt cx="0" cy="0"/>
        </a:xfrm>
      </p:grpSpPr>
      <p:grpSp>
        <p:nvGrpSpPr>
          <p:cNvPr id="2748" name="Google Shape;2748;p52"/>
          <p:cNvGrpSpPr/>
          <p:nvPr/>
        </p:nvGrpSpPr>
        <p:grpSpPr>
          <a:xfrm rot="17045219" flipH="1">
            <a:off x="7963703" y="2835331"/>
            <a:ext cx="587205" cy="524627"/>
            <a:chOff x="503795" y="323625"/>
            <a:chExt cx="502785" cy="1047439"/>
          </a:xfrm>
        </p:grpSpPr>
        <p:sp>
          <p:nvSpPr>
            <p:cNvPr id="2749" name="Google Shape;2749;p52"/>
            <p:cNvSpPr/>
            <p:nvPr/>
          </p:nvSpPr>
          <p:spPr>
            <a:xfrm>
              <a:off x="674039" y="389120"/>
              <a:ext cx="173925" cy="283742"/>
            </a:xfrm>
            <a:custGeom>
              <a:avLst/>
              <a:gdLst/>
              <a:ahLst/>
              <a:cxnLst/>
              <a:rect l="l" t="t" r="r" b="b"/>
              <a:pathLst>
                <a:path w="3261" h="5320" extrusionOk="0">
                  <a:moveTo>
                    <a:pt x="610" y="1"/>
                  </a:moveTo>
                  <a:cubicBezTo>
                    <a:pt x="438" y="1"/>
                    <a:pt x="238" y="35"/>
                    <a:pt x="0" y="105"/>
                  </a:cubicBezTo>
                  <a:lnTo>
                    <a:pt x="220" y="665"/>
                  </a:lnTo>
                  <a:cubicBezTo>
                    <a:pt x="279" y="654"/>
                    <a:pt x="343" y="647"/>
                    <a:pt x="411" y="647"/>
                  </a:cubicBezTo>
                  <a:cubicBezTo>
                    <a:pt x="687" y="647"/>
                    <a:pt x="1017" y="768"/>
                    <a:pt x="1211" y="1262"/>
                  </a:cubicBezTo>
                  <a:lnTo>
                    <a:pt x="2513" y="4590"/>
                  </a:lnTo>
                  <a:cubicBezTo>
                    <a:pt x="2727" y="5136"/>
                    <a:pt x="2906" y="5320"/>
                    <a:pt x="3030" y="5320"/>
                  </a:cubicBezTo>
                  <a:cubicBezTo>
                    <a:pt x="3196" y="5320"/>
                    <a:pt x="3260" y="4986"/>
                    <a:pt x="3169" y="4753"/>
                  </a:cubicBezTo>
                  <a:lnTo>
                    <a:pt x="1774" y="1189"/>
                  </a:lnTo>
                  <a:cubicBezTo>
                    <a:pt x="1470" y="411"/>
                    <a:pt x="1207" y="1"/>
                    <a:pt x="6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52"/>
            <p:cNvSpPr/>
            <p:nvPr/>
          </p:nvSpPr>
          <p:spPr>
            <a:xfrm>
              <a:off x="515529" y="323625"/>
              <a:ext cx="92803" cy="61655"/>
            </a:xfrm>
            <a:custGeom>
              <a:avLst/>
              <a:gdLst/>
              <a:ahLst/>
              <a:cxnLst/>
              <a:rect l="l" t="t" r="r" b="b"/>
              <a:pathLst>
                <a:path w="1740" h="1156" extrusionOk="0">
                  <a:moveTo>
                    <a:pt x="1159" y="1"/>
                  </a:moveTo>
                  <a:cubicBezTo>
                    <a:pt x="996" y="1"/>
                    <a:pt x="799" y="65"/>
                    <a:pt x="550" y="188"/>
                  </a:cubicBezTo>
                  <a:cubicBezTo>
                    <a:pt x="1" y="459"/>
                    <a:pt x="48" y="741"/>
                    <a:pt x="206" y="1156"/>
                  </a:cubicBezTo>
                  <a:cubicBezTo>
                    <a:pt x="396" y="993"/>
                    <a:pt x="686" y="835"/>
                    <a:pt x="1112" y="663"/>
                  </a:cubicBezTo>
                  <a:cubicBezTo>
                    <a:pt x="1330" y="574"/>
                    <a:pt x="1541" y="516"/>
                    <a:pt x="1739" y="498"/>
                  </a:cubicBezTo>
                  <a:cubicBezTo>
                    <a:pt x="1586" y="158"/>
                    <a:pt x="1414" y="1"/>
                    <a:pt x="1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52"/>
            <p:cNvSpPr/>
            <p:nvPr/>
          </p:nvSpPr>
          <p:spPr>
            <a:xfrm>
              <a:off x="907004" y="1293995"/>
              <a:ext cx="99576" cy="77069"/>
            </a:xfrm>
            <a:custGeom>
              <a:avLst/>
              <a:gdLst/>
              <a:ahLst/>
              <a:cxnLst/>
              <a:rect l="l" t="t" r="r" b="b"/>
              <a:pathLst>
                <a:path w="1867" h="1445" extrusionOk="0">
                  <a:moveTo>
                    <a:pt x="1560" y="0"/>
                  </a:moveTo>
                  <a:cubicBezTo>
                    <a:pt x="1461" y="264"/>
                    <a:pt x="1218" y="465"/>
                    <a:pt x="779" y="636"/>
                  </a:cubicBezTo>
                  <a:cubicBezTo>
                    <a:pt x="582" y="713"/>
                    <a:pt x="415" y="754"/>
                    <a:pt x="269" y="754"/>
                  </a:cubicBezTo>
                  <a:cubicBezTo>
                    <a:pt x="172" y="754"/>
                    <a:pt x="83" y="736"/>
                    <a:pt x="1" y="698"/>
                  </a:cubicBezTo>
                  <a:lnTo>
                    <a:pt x="1" y="698"/>
                  </a:lnTo>
                  <a:cubicBezTo>
                    <a:pt x="24" y="764"/>
                    <a:pt x="63" y="847"/>
                    <a:pt x="128" y="948"/>
                  </a:cubicBezTo>
                  <a:cubicBezTo>
                    <a:pt x="281" y="1288"/>
                    <a:pt x="453" y="1445"/>
                    <a:pt x="708" y="1445"/>
                  </a:cubicBezTo>
                  <a:cubicBezTo>
                    <a:pt x="871" y="1445"/>
                    <a:pt x="1069" y="1380"/>
                    <a:pt x="1317" y="1258"/>
                  </a:cubicBezTo>
                  <a:cubicBezTo>
                    <a:pt x="1867" y="987"/>
                    <a:pt x="1819" y="704"/>
                    <a:pt x="1661" y="289"/>
                  </a:cubicBezTo>
                  <a:cubicBezTo>
                    <a:pt x="1647" y="224"/>
                    <a:pt x="1606" y="112"/>
                    <a:pt x="15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52"/>
            <p:cNvSpPr/>
            <p:nvPr/>
          </p:nvSpPr>
          <p:spPr>
            <a:xfrm>
              <a:off x="507422" y="350452"/>
              <a:ext cx="283689" cy="403639"/>
            </a:xfrm>
            <a:custGeom>
              <a:avLst/>
              <a:gdLst/>
              <a:ahLst/>
              <a:cxnLst/>
              <a:rect l="l" t="t" r="r" b="b"/>
              <a:pathLst>
                <a:path w="5319" h="7568" extrusionOk="0">
                  <a:moveTo>
                    <a:pt x="2026" y="1"/>
                  </a:moveTo>
                  <a:cubicBezTo>
                    <a:pt x="1433" y="1"/>
                    <a:pt x="762" y="340"/>
                    <a:pt x="358" y="653"/>
                  </a:cubicBezTo>
                  <a:cubicBezTo>
                    <a:pt x="16" y="945"/>
                    <a:pt x="0" y="1255"/>
                    <a:pt x="117" y="1700"/>
                  </a:cubicBezTo>
                  <a:cubicBezTo>
                    <a:pt x="138" y="1788"/>
                    <a:pt x="167" y="1882"/>
                    <a:pt x="200" y="1983"/>
                  </a:cubicBezTo>
                  <a:cubicBezTo>
                    <a:pt x="211" y="2017"/>
                    <a:pt x="222" y="2052"/>
                    <a:pt x="234" y="2090"/>
                  </a:cubicBezTo>
                  <a:cubicBezTo>
                    <a:pt x="353" y="2359"/>
                    <a:pt x="488" y="2715"/>
                    <a:pt x="635" y="3116"/>
                  </a:cubicBezTo>
                  <a:cubicBezTo>
                    <a:pt x="686" y="3254"/>
                    <a:pt x="736" y="3398"/>
                    <a:pt x="792" y="3543"/>
                  </a:cubicBezTo>
                  <a:cubicBezTo>
                    <a:pt x="1888" y="6341"/>
                    <a:pt x="2222" y="7434"/>
                    <a:pt x="3038" y="7551"/>
                  </a:cubicBezTo>
                  <a:cubicBezTo>
                    <a:pt x="3069" y="7562"/>
                    <a:pt x="3112" y="7568"/>
                    <a:pt x="3162" y="7568"/>
                  </a:cubicBezTo>
                  <a:cubicBezTo>
                    <a:pt x="3621" y="7568"/>
                    <a:pt x="4774" y="7143"/>
                    <a:pt x="5010" y="6812"/>
                  </a:cubicBezTo>
                  <a:cubicBezTo>
                    <a:pt x="5318" y="6437"/>
                    <a:pt x="5127" y="5944"/>
                    <a:pt x="4767" y="5028"/>
                  </a:cubicBezTo>
                  <a:lnTo>
                    <a:pt x="3121" y="823"/>
                  </a:lnTo>
                  <a:cubicBezTo>
                    <a:pt x="3091" y="727"/>
                    <a:pt x="3054" y="642"/>
                    <a:pt x="3011" y="566"/>
                  </a:cubicBezTo>
                  <a:cubicBezTo>
                    <a:pt x="2786" y="152"/>
                    <a:pt x="2423" y="1"/>
                    <a:pt x="202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52"/>
            <p:cNvSpPr/>
            <p:nvPr/>
          </p:nvSpPr>
          <p:spPr>
            <a:xfrm>
              <a:off x="518089" y="396373"/>
              <a:ext cx="188806" cy="143044"/>
            </a:xfrm>
            <a:custGeom>
              <a:avLst/>
              <a:gdLst/>
              <a:ahLst/>
              <a:cxnLst/>
              <a:rect l="l" t="t" r="r" b="b"/>
              <a:pathLst>
                <a:path w="3540" h="2682" extrusionOk="0">
                  <a:moveTo>
                    <a:pt x="2937" y="1"/>
                  </a:moveTo>
                  <a:cubicBezTo>
                    <a:pt x="1923" y="288"/>
                    <a:pt x="927" y="628"/>
                    <a:pt x="0" y="1122"/>
                  </a:cubicBezTo>
                  <a:cubicBezTo>
                    <a:pt x="11" y="1156"/>
                    <a:pt x="22" y="1191"/>
                    <a:pt x="34" y="1229"/>
                  </a:cubicBezTo>
                  <a:cubicBezTo>
                    <a:pt x="153" y="1498"/>
                    <a:pt x="288" y="1854"/>
                    <a:pt x="435" y="2255"/>
                  </a:cubicBezTo>
                  <a:cubicBezTo>
                    <a:pt x="486" y="2393"/>
                    <a:pt x="537" y="2537"/>
                    <a:pt x="592" y="2682"/>
                  </a:cubicBezTo>
                  <a:cubicBezTo>
                    <a:pt x="1507" y="2156"/>
                    <a:pt x="2519" y="1821"/>
                    <a:pt x="3539" y="1539"/>
                  </a:cubicBezTo>
                  <a:lnTo>
                    <a:pt x="29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52"/>
            <p:cNvSpPr/>
            <p:nvPr/>
          </p:nvSpPr>
          <p:spPr>
            <a:xfrm>
              <a:off x="669399" y="713768"/>
              <a:ext cx="332384" cy="620446"/>
            </a:xfrm>
            <a:custGeom>
              <a:avLst/>
              <a:gdLst/>
              <a:ahLst/>
              <a:cxnLst/>
              <a:rect l="l" t="t" r="r" b="b"/>
              <a:pathLst>
                <a:path w="6232" h="11633" extrusionOk="0">
                  <a:moveTo>
                    <a:pt x="1973" y="0"/>
                  </a:moveTo>
                  <a:cubicBezTo>
                    <a:pt x="1828" y="178"/>
                    <a:pt x="1571" y="328"/>
                    <a:pt x="1167" y="486"/>
                  </a:cubicBezTo>
                  <a:cubicBezTo>
                    <a:pt x="700" y="668"/>
                    <a:pt x="387" y="753"/>
                    <a:pt x="153" y="753"/>
                  </a:cubicBezTo>
                  <a:cubicBezTo>
                    <a:pt x="98" y="753"/>
                    <a:pt x="48" y="748"/>
                    <a:pt x="1" y="739"/>
                  </a:cubicBezTo>
                  <a:lnTo>
                    <a:pt x="1" y="739"/>
                  </a:lnTo>
                  <a:lnTo>
                    <a:pt x="1982" y="5799"/>
                  </a:lnTo>
                  <a:cubicBezTo>
                    <a:pt x="3486" y="9642"/>
                    <a:pt x="3777" y="11271"/>
                    <a:pt x="4456" y="11577"/>
                  </a:cubicBezTo>
                  <a:cubicBezTo>
                    <a:pt x="4538" y="11615"/>
                    <a:pt x="4627" y="11633"/>
                    <a:pt x="4724" y="11633"/>
                  </a:cubicBezTo>
                  <a:cubicBezTo>
                    <a:pt x="4870" y="11633"/>
                    <a:pt x="5037" y="11592"/>
                    <a:pt x="5234" y="11515"/>
                  </a:cubicBezTo>
                  <a:cubicBezTo>
                    <a:pt x="5673" y="11344"/>
                    <a:pt x="5916" y="11143"/>
                    <a:pt x="6015" y="10879"/>
                  </a:cubicBezTo>
                  <a:cubicBezTo>
                    <a:pt x="6231" y="10307"/>
                    <a:pt x="5772" y="9431"/>
                    <a:pt x="5161" y="7870"/>
                  </a:cubicBezTo>
                  <a:cubicBezTo>
                    <a:pt x="4509" y="6204"/>
                    <a:pt x="2832" y="2098"/>
                    <a:pt x="19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52"/>
            <p:cNvSpPr/>
            <p:nvPr/>
          </p:nvSpPr>
          <p:spPr>
            <a:xfrm>
              <a:off x="579477" y="636966"/>
              <a:ext cx="184699" cy="125604"/>
            </a:xfrm>
            <a:custGeom>
              <a:avLst/>
              <a:gdLst/>
              <a:ahLst/>
              <a:cxnLst/>
              <a:rect l="l" t="t" r="r" b="b"/>
              <a:pathLst>
                <a:path w="3463" h="2355" extrusionOk="0">
                  <a:moveTo>
                    <a:pt x="183" y="0"/>
                  </a:moveTo>
                  <a:cubicBezTo>
                    <a:pt x="94" y="0"/>
                    <a:pt x="0" y="82"/>
                    <a:pt x="42" y="191"/>
                  </a:cubicBezTo>
                  <a:cubicBezTo>
                    <a:pt x="157" y="496"/>
                    <a:pt x="287" y="797"/>
                    <a:pt x="430" y="1089"/>
                  </a:cubicBezTo>
                  <a:cubicBezTo>
                    <a:pt x="568" y="1369"/>
                    <a:pt x="721" y="1648"/>
                    <a:pt x="926" y="1883"/>
                  </a:cubicBezTo>
                  <a:cubicBezTo>
                    <a:pt x="1116" y="2103"/>
                    <a:pt x="1343" y="2275"/>
                    <a:pt x="1633" y="2332"/>
                  </a:cubicBezTo>
                  <a:cubicBezTo>
                    <a:pt x="1712" y="2347"/>
                    <a:pt x="1792" y="2354"/>
                    <a:pt x="1871" y="2354"/>
                  </a:cubicBezTo>
                  <a:cubicBezTo>
                    <a:pt x="2047" y="2354"/>
                    <a:pt x="2224" y="2321"/>
                    <a:pt x="2392" y="2273"/>
                  </a:cubicBezTo>
                  <a:cubicBezTo>
                    <a:pt x="2727" y="2178"/>
                    <a:pt x="3046" y="2016"/>
                    <a:pt x="3336" y="1823"/>
                  </a:cubicBezTo>
                  <a:cubicBezTo>
                    <a:pt x="3462" y="1740"/>
                    <a:pt x="3368" y="1571"/>
                    <a:pt x="3246" y="1571"/>
                  </a:cubicBezTo>
                  <a:cubicBezTo>
                    <a:pt x="3220" y="1571"/>
                    <a:pt x="3193" y="1579"/>
                    <a:pt x="3166" y="1596"/>
                  </a:cubicBezTo>
                  <a:cubicBezTo>
                    <a:pt x="2929" y="1754"/>
                    <a:pt x="2672" y="1883"/>
                    <a:pt x="2401" y="1974"/>
                  </a:cubicBezTo>
                  <a:cubicBezTo>
                    <a:pt x="2234" y="2031"/>
                    <a:pt x="2056" y="2072"/>
                    <a:pt x="1878" y="2072"/>
                  </a:cubicBezTo>
                  <a:cubicBezTo>
                    <a:pt x="1835" y="2072"/>
                    <a:pt x="1792" y="2069"/>
                    <a:pt x="1749" y="2064"/>
                  </a:cubicBezTo>
                  <a:cubicBezTo>
                    <a:pt x="1508" y="2034"/>
                    <a:pt x="1320" y="1903"/>
                    <a:pt x="1162" y="1724"/>
                  </a:cubicBezTo>
                  <a:cubicBezTo>
                    <a:pt x="978" y="1513"/>
                    <a:pt x="836" y="1270"/>
                    <a:pt x="712" y="1022"/>
                  </a:cubicBezTo>
                  <a:cubicBezTo>
                    <a:pt x="561" y="717"/>
                    <a:pt x="427" y="405"/>
                    <a:pt x="306" y="88"/>
                  </a:cubicBezTo>
                  <a:cubicBezTo>
                    <a:pt x="283" y="26"/>
                    <a:pt x="234" y="0"/>
                    <a:pt x="1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52"/>
            <p:cNvSpPr/>
            <p:nvPr/>
          </p:nvSpPr>
          <p:spPr>
            <a:xfrm>
              <a:off x="658625" y="371626"/>
              <a:ext cx="68695" cy="142724"/>
            </a:xfrm>
            <a:custGeom>
              <a:avLst/>
              <a:gdLst/>
              <a:ahLst/>
              <a:cxnLst/>
              <a:rect l="l" t="t" r="r" b="b"/>
              <a:pathLst>
                <a:path w="1288" h="2676" extrusionOk="0">
                  <a:moveTo>
                    <a:pt x="153" y="0"/>
                  </a:moveTo>
                  <a:cubicBezTo>
                    <a:pt x="136" y="0"/>
                    <a:pt x="119" y="3"/>
                    <a:pt x="103" y="9"/>
                  </a:cubicBezTo>
                  <a:cubicBezTo>
                    <a:pt x="27" y="38"/>
                    <a:pt x="1" y="119"/>
                    <a:pt x="22" y="192"/>
                  </a:cubicBezTo>
                  <a:cubicBezTo>
                    <a:pt x="273" y="1016"/>
                    <a:pt x="596" y="1817"/>
                    <a:pt x="988" y="2586"/>
                  </a:cubicBezTo>
                  <a:cubicBezTo>
                    <a:pt x="1014" y="2638"/>
                    <a:pt x="1063" y="2675"/>
                    <a:pt x="1121" y="2675"/>
                  </a:cubicBezTo>
                  <a:cubicBezTo>
                    <a:pt x="1137" y="2675"/>
                    <a:pt x="1154" y="2672"/>
                    <a:pt x="1172" y="2666"/>
                  </a:cubicBezTo>
                  <a:cubicBezTo>
                    <a:pt x="1237" y="2641"/>
                    <a:pt x="1287" y="2550"/>
                    <a:pt x="1252" y="2481"/>
                  </a:cubicBezTo>
                  <a:cubicBezTo>
                    <a:pt x="862" y="1714"/>
                    <a:pt x="538" y="913"/>
                    <a:pt x="288" y="89"/>
                  </a:cubicBezTo>
                  <a:cubicBezTo>
                    <a:pt x="270" y="33"/>
                    <a:pt x="210" y="0"/>
                    <a:pt x="1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52"/>
            <p:cNvSpPr/>
            <p:nvPr/>
          </p:nvSpPr>
          <p:spPr>
            <a:xfrm>
              <a:off x="807055" y="568857"/>
              <a:ext cx="46775" cy="109070"/>
            </a:xfrm>
            <a:custGeom>
              <a:avLst/>
              <a:gdLst/>
              <a:ahLst/>
              <a:cxnLst/>
              <a:rect l="l" t="t" r="r" b="b"/>
              <a:pathLst>
                <a:path w="877" h="2045" extrusionOk="0">
                  <a:moveTo>
                    <a:pt x="184" y="0"/>
                  </a:moveTo>
                  <a:cubicBezTo>
                    <a:pt x="94" y="0"/>
                    <a:pt x="1" y="82"/>
                    <a:pt x="44" y="192"/>
                  </a:cubicBezTo>
                  <a:lnTo>
                    <a:pt x="400" y="1115"/>
                  </a:lnTo>
                  <a:cubicBezTo>
                    <a:pt x="453" y="1250"/>
                    <a:pt x="523" y="1388"/>
                    <a:pt x="553" y="1530"/>
                  </a:cubicBezTo>
                  <a:cubicBezTo>
                    <a:pt x="570" y="1606"/>
                    <a:pt x="570" y="1750"/>
                    <a:pt x="471" y="1760"/>
                  </a:cubicBezTo>
                  <a:cubicBezTo>
                    <a:pt x="295" y="1781"/>
                    <a:pt x="317" y="2045"/>
                    <a:pt x="482" y="2045"/>
                  </a:cubicBezTo>
                  <a:cubicBezTo>
                    <a:pt x="488" y="2045"/>
                    <a:pt x="493" y="2045"/>
                    <a:pt x="499" y="2044"/>
                  </a:cubicBezTo>
                  <a:cubicBezTo>
                    <a:pt x="673" y="2024"/>
                    <a:pt x="799" y="1884"/>
                    <a:pt x="836" y="1718"/>
                  </a:cubicBezTo>
                  <a:cubicBezTo>
                    <a:pt x="877" y="1539"/>
                    <a:pt x="799" y="1358"/>
                    <a:pt x="735" y="1195"/>
                  </a:cubicBezTo>
                  <a:cubicBezTo>
                    <a:pt x="593" y="827"/>
                    <a:pt x="450" y="456"/>
                    <a:pt x="308" y="88"/>
                  </a:cubicBezTo>
                  <a:cubicBezTo>
                    <a:pt x="284" y="26"/>
                    <a:pt x="235" y="0"/>
                    <a:pt x="1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52"/>
            <p:cNvSpPr/>
            <p:nvPr/>
          </p:nvSpPr>
          <p:spPr>
            <a:xfrm>
              <a:off x="503795" y="353332"/>
              <a:ext cx="68695" cy="81923"/>
            </a:xfrm>
            <a:custGeom>
              <a:avLst/>
              <a:gdLst/>
              <a:ahLst/>
              <a:cxnLst/>
              <a:rect l="l" t="t" r="r" b="b"/>
              <a:pathLst>
                <a:path w="1288" h="1536" extrusionOk="0">
                  <a:moveTo>
                    <a:pt x="1122" y="1"/>
                  </a:moveTo>
                  <a:cubicBezTo>
                    <a:pt x="1105" y="1"/>
                    <a:pt x="1089" y="4"/>
                    <a:pt x="1073" y="12"/>
                  </a:cubicBezTo>
                  <a:cubicBezTo>
                    <a:pt x="782" y="156"/>
                    <a:pt x="520" y="347"/>
                    <a:pt x="304" y="590"/>
                  </a:cubicBezTo>
                  <a:cubicBezTo>
                    <a:pt x="104" y="815"/>
                    <a:pt x="1" y="1109"/>
                    <a:pt x="66" y="1408"/>
                  </a:cubicBezTo>
                  <a:cubicBezTo>
                    <a:pt x="81" y="1478"/>
                    <a:pt x="132" y="1535"/>
                    <a:pt x="206" y="1535"/>
                  </a:cubicBezTo>
                  <a:cubicBezTo>
                    <a:pt x="212" y="1535"/>
                    <a:pt x="217" y="1535"/>
                    <a:pt x="222" y="1534"/>
                  </a:cubicBezTo>
                  <a:cubicBezTo>
                    <a:pt x="292" y="1527"/>
                    <a:pt x="364" y="1454"/>
                    <a:pt x="348" y="1378"/>
                  </a:cubicBezTo>
                  <a:cubicBezTo>
                    <a:pt x="295" y="1135"/>
                    <a:pt x="377" y="930"/>
                    <a:pt x="541" y="749"/>
                  </a:cubicBezTo>
                  <a:cubicBezTo>
                    <a:pt x="720" y="554"/>
                    <a:pt x="940" y="393"/>
                    <a:pt x="1178" y="276"/>
                  </a:cubicBezTo>
                  <a:cubicBezTo>
                    <a:pt x="1247" y="242"/>
                    <a:pt x="1287" y="168"/>
                    <a:pt x="1257" y="93"/>
                  </a:cubicBezTo>
                  <a:cubicBezTo>
                    <a:pt x="1237" y="41"/>
                    <a:pt x="1179" y="1"/>
                    <a:pt x="11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52"/>
            <p:cNvSpPr/>
            <p:nvPr/>
          </p:nvSpPr>
          <p:spPr>
            <a:xfrm>
              <a:off x="810682" y="1144871"/>
              <a:ext cx="155472" cy="192913"/>
            </a:xfrm>
            <a:custGeom>
              <a:avLst/>
              <a:gdLst/>
              <a:ahLst/>
              <a:cxnLst/>
              <a:rect l="l" t="t" r="r" b="b"/>
              <a:pathLst>
                <a:path w="2915" h="3617" extrusionOk="0">
                  <a:moveTo>
                    <a:pt x="184" y="1"/>
                  </a:moveTo>
                  <a:cubicBezTo>
                    <a:pt x="93" y="1"/>
                    <a:pt x="0" y="82"/>
                    <a:pt x="43" y="191"/>
                  </a:cubicBezTo>
                  <a:cubicBezTo>
                    <a:pt x="300" y="827"/>
                    <a:pt x="557" y="1465"/>
                    <a:pt x="814" y="2103"/>
                  </a:cubicBezTo>
                  <a:cubicBezTo>
                    <a:pt x="938" y="2410"/>
                    <a:pt x="1050" y="2725"/>
                    <a:pt x="1190" y="3025"/>
                  </a:cubicBezTo>
                  <a:cubicBezTo>
                    <a:pt x="1319" y="3303"/>
                    <a:pt x="1514" y="3512"/>
                    <a:pt x="1817" y="3588"/>
                  </a:cubicBezTo>
                  <a:cubicBezTo>
                    <a:pt x="1895" y="3608"/>
                    <a:pt x="1973" y="3616"/>
                    <a:pt x="2051" y="3616"/>
                  </a:cubicBezTo>
                  <a:cubicBezTo>
                    <a:pt x="2314" y="3616"/>
                    <a:pt x="2573" y="3517"/>
                    <a:pt x="2804" y="3395"/>
                  </a:cubicBezTo>
                  <a:cubicBezTo>
                    <a:pt x="2872" y="3360"/>
                    <a:pt x="2914" y="3289"/>
                    <a:pt x="2884" y="3211"/>
                  </a:cubicBezTo>
                  <a:cubicBezTo>
                    <a:pt x="2865" y="3162"/>
                    <a:pt x="2806" y="3120"/>
                    <a:pt x="2749" y="3120"/>
                  </a:cubicBezTo>
                  <a:cubicBezTo>
                    <a:pt x="2732" y="3120"/>
                    <a:pt x="2715" y="3123"/>
                    <a:pt x="2700" y="3131"/>
                  </a:cubicBezTo>
                  <a:cubicBezTo>
                    <a:pt x="2502" y="3237"/>
                    <a:pt x="2284" y="3332"/>
                    <a:pt x="2056" y="3332"/>
                  </a:cubicBezTo>
                  <a:cubicBezTo>
                    <a:pt x="2012" y="3332"/>
                    <a:pt x="1968" y="3329"/>
                    <a:pt x="1924" y="3321"/>
                  </a:cubicBezTo>
                  <a:cubicBezTo>
                    <a:pt x="1668" y="3276"/>
                    <a:pt x="1528" y="3094"/>
                    <a:pt x="1429" y="2867"/>
                  </a:cubicBezTo>
                  <a:cubicBezTo>
                    <a:pt x="1305" y="2582"/>
                    <a:pt x="1195" y="2289"/>
                    <a:pt x="1078" y="2001"/>
                  </a:cubicBezTo>
                  <a:cubicBezTo>
                    <a:pt x="958" y="1699"/>
                    <a:pt x="836" y="1398"/>
                    <a:pt x="715" y="1097"/>
                  </a:cubicBezTo>
                  <a:lnTo>
                    <a:pt x="309" y="87"/>
                  </a:lnTo>
                  <a:cubicBezTo>
                    <a:pt x="284" y="26"/>
                    <a:pt x="235" y="1"/>
                    <a:pt x="1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52"/>
            <p:cNvSpPr/>
            <p:nvPr/>
          </p:nvSpPr>
          <p:spPr>
            <a:xfrm>
              <a:off x="824923" y="852491"/>
              <a:ext cx="68589" cy="142138"/>
            </a:xfrm>
            <a:custGeom>
              <a:avLst/>
              <a:gdLst/>
              <a:ahLst/>
              <a:cxnLst/>
              <a:rect l="l" t="t" r="r" b="b"/>
              <a:pathLst>
                <a:path w="1286" h="2665" extrusionOk="0">
                  <a:moveTo>
                    <a:pt x="185" y="1"/>
                  </a:moveTo>
                  <a:cubicBezTo>
                    <a:pt x="95" y="1"/>
                    <a:pt x="1" y="83"/>
                    <a:pt x="44" y="192"/>
                  </a:cubicBezTo>
                  <a:lnTo>
                    <a:pt x="978" y="2577"/>
                  </a:lnTo>
                  <a:cubicBezTo>
                    <a:pt x="1001" y="2639"/>
                    <a:pt x="1051" y="2665"/>
                    <a:pt x="1102" y="2665"/>
                  </a:cubicBezTo>
                  <a:cubicBezTo>
                    <a:pt x="1192" y="2665"/>
                    <a:pt x="1285" y="2583"/>
                    <a:pt x="1242" y="2473"/>
                  </a:cubicBezTo>
                  <a:lnTo>
                    <a:pt x="308" y="88"/>
                  </a:lnTo>
                  <a:cubicBezTo>
                    <a:pt x="285" y="27"/>
                    <a:pt x="235" y="1"/>
                    <a:pt x="1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52"/>
            <p:cNvSpPr/>
            <p:nvPr/>
          </p:nvSpPr>
          <p:spPr>
            <a:xfrm>
              <a:off x="891804" y="1018521"/>
              <a:ext cx="33761" cy="57495"/>
            </a:xfrm>
            <a:custGeom>
              <a:avLst/>
              <a:gdLst/>
              <a:ahLst/>
              <a:cxnLst/>
              <a:rect l="l" t="t" r="r" b="b"/>
              <a:pathLst>
                <a:path w="633" h="1078" extrusionOk="0">
                  <a:moveTo>
                    <a:pt x="159" y="0"/>
                  </a:moveTo>
                  <a:cubicBezTo>
                    <a:pt x="143" y="0"/>
                    <a:pt x="126" y="3"/>
                    <a:pt x="110" y="10"/>
                  </a:cubicBezTo>
                  <a:cubicBezTo>
                    <a:pt x="41" y="42"/>
                    <a:pt x="0" y="120"/>
                    <a:pt x="30" y="194"/>
                  </a:cubicBezTo>
                  <a:lnTo>
                    <a:pt x="341" y="987"/>
                  </a:lnTo>
                  <a:cubicBezTo>
                    <a:pt x="361" y="1040"/>
                    <a:pt x="418" y="1078"/>
                    <a:pt x="476" y="1078"/>
                  </a:cubicBezTo>
                  <a:cubicBezTo>
                    <a:pt x="492" y="1078"/>
                    <a:pt x="509" y="1075"/>
                    <a:pt x="525" y="1068"/>
                  </a:cubicBezTo>
                  <a:cubicBezTo>
                    <a:pt x="594" y="1036"/>
                    <a:pt x="633" y="958"/>
                    <a:pt x="605" y="884"/>
                  </a:cubicBezTo>
                  <a:lnTo>
                    <a:pt x="294" y="92"/>
                  </a:lnTo>
                  <a:cubicBezTo>
                    <a:pt x="274" y="38"/>
                    <a:pt x="217" y="0"/>
                    <a:pt x="1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63" name="Google Shape;2763;p52"/>
          <p:cNvSpPr/>
          <p:nvPr/>
        </p:nvSpPr>
        <p:spPr>
          <a:xfrm>
            <a:off x="8147166" y="691911"/>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70BA"/>
              </a:solidFill>
            </a:endParaRPr>
          </a:p>
        </p:txBody>
      </p:sp>
      <p:sp>
        <p:nvSpPr>
          <p:cNvPr id="2765" name="Google Shape;2765;p52"/>
          <p:cNvSpPr/>
          <p:nvPr/>
        </p:nvSpPr>
        <p:spPr>
          <a:xfrm>
            <a:off x="794502" y="2478360"/>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 name="Content Placeholder 4">
            <a:extLst>
              <a:ext uri="{FF2B5EF4-FFF2-40B4-BE49-F238E27FC236}">
                <a16:creationId xmlns:a16="http://schemas.microsoft.com/office/drawing/2014/main" id="{A8B91E74-A20E-4618-F393-8077128F5B6D}"/>
              </a:ext>
            </a:extLst>
          </p:cNvPr>
          <p:cNvPicPr>
            <a:picLocks noChangeAspect="1"/>
          </p:cNvPicPr>
          <p:nvPr/>
        </p:nvPicPr>
        <p:blipFill>
          <a:blip r:embed="rId3"/>
          <a:srcRect t="9290"/>
          <a:stretch/>
        </p:blipFill>
        <p:spPr>
          <a:xfrm>
            <a:off x="1043766" y="634433"/>
            <a:ext cx="4228497" cy="1530826"/>
          </a:xfrm>
          <a:prstGeom prst="rect">
            <a:avLst/>
          </a:prstGeom>
          <a:noFill/>
          <a:ln>
            <a:solidFill>
              <a:schemeClr val="bg1">
                <a:lumMod val="10000"/>
              </a:schemeClr>
            </a:solidFill>
          </a:ln>
        </p:spPr>
      </p:pic>
      <p:pic>
        <p:nvPicPr>
          <p:cNvPr id="15" name="Picture 14">
            <a:extLst>
              <a:ext uri="{FF2B5EF4-FFF2-40B4-BE49-F238E27FC236}">
                <a16:creationId xmlns:a16="http://schemas.microsoft.com/office/drawing/2014/main" id="{1EB28A6A-92EB-D3F6-E353-E271E13D103C}"/>
              </a:ext>
            </a:extLst>
          </p:cNvPr>
          <p:cNvPicPr>
            <a:picLocks noChangeAspect="1"/>
          </p:cNvPicPr>
          <p:nvPr/>
        </p:nvPicPr>
        <p:blipFill>
          <a:blip r:embed="rId4"/>
          <a:srcRect t="2877" b="-94"/>
          <a:stretch/>
        </p:blipFill>
        <p:spPr>
          <a:xfrm>
            <a:off x="1043766" y="2290066"/>
            <a:ext cx="5868221" cy="2172151"/>
          </a:xfrm>
          <a:prstGeom prst="rect">
            <a:avLst/>
          </a:prstGeom>
          <a:ln>
            <a:solidFill>
              <a:schemeClr val="bg1">
                <a:lumMod val="10000"/>
              </a:schemeClr>
            </a:solidFill>
          </a:ln>
        </p:spPr>
      </p:pic>
      <p:sp>
        <p:nvSpPr>
          <p:cNvPr id="17" name="TextBox 16">
            <a:extLst>
              <a:ext uri="{FF2B5EF4-FFF2-40B4-BE49-F238E27FC236}">
                <a16:creationId xmlns:a16="http://schemas.microsoft.com/office/drawing/2014/main" id="{DEDE4919-9917-E8E2-04D2-10F41B036630}"/>
              </a:ext>
            </a:extLst>
          </p:cNvPr>
          <p:cNvSpPr txBox="1"/>
          <p:nvPr/>
        </p:nvSpPr>
        <p:spPr>
          <a:xfrm>
            <a:off x="5263222" y="1506747"/>
            <a:ext cx="3269568" cy="461665"/>
          </a:xfrm>
          <a:prstGeom prst="rect">
            <a:avLst/>
          </a:prstGeom>
          <a:noFill/>
        </p:spPr>
        <p:txBody>
          <a:bodyPr wrap="square">
            <a:spAutoFit/>
          </a:bodyPr>
          <a:lstStyle/>
          <a:p>
            <a:pPr algn="ctr"/>
            <a:r>
              <a:rPr lang="en-US" altLang="en-US" sz="1200" b="1" i="1" dirty="0">
                <a:solidFill>
                  <a:schemeClr val="bg1">
                    <a:lumMod val="10000"/>
                  </a:schemeClr>
                </a:solidFill>
                <a:latin typeface="Times New Roman" panose="02020603050405020304" pitchFamily="18" charset="0"/>
                <a:cs typeface="Times New Roman" panose="02020603050405020304" pitchFamily="18" charset="0"/>
              </a:rPr>
              <a:t> </a:t>
            </a:r>
            <a:r>
              <a:rPr lang="en-US" altLang="en-US" sz="1200" dirty="0">
                <a:solidFill>
                  <a:schemeClr val="bg1">
                    <a:lumMod val="10000"/>
                  </a:schemeClr>
                </a:solidFill>
                <a:latin typeface="Times New Roman" panose="02020603050405020304" pitchFamily="18" charset="0"/>
                <a:cs typeface="Times New Roman" panose="02020603050405020304" pitchFamily="18" charset="0"/>
              </a:rPr>
              <a:t>Fig 13: Analyzes the previous scores and current score</a:t>
            </a:r>
            <a:endParaRPr lang="en-IN" sz="1200" dirty="0">
              <a:solidFill>
                <a:schemeClr val="bg1">
                  <a:lumMod val="10000"/>
                </a:schemeClr>
              </a:solidFill>
              <a:latin typeface="Times New Roman" panose="02020603050405020304" pitchFamily="18" charset="0"/>
              <a:cs typeface="Times New Roman" panose="02020603050405020304" pitchFamily="18" charset="0"/>
            </a:endParaRPr>
          </a:p>
        </p:txBody>
      </p:sp>
      <p:sp>
        <p:nvSpPr>
          <p:cNvPr id="19" name="TextBox 18">
            <a:extLst>
              <a:ext uri="{FF2B5EF4-FFF2-40B4-BE49-F238E27FC236}">
                <a16:creationId xmlns:a16="http://schemas.microsoft.com/office/drawing/2014/main" id="{AE1BB231-BE34-EC7E-8AAA-5EE642942BF5}"/>
              </a:ext>
            </a:extLst>
          </p:cNvPr>
          <p:cNvSpPr txBox="1"/>
          <p:nvPr/>
        </p:nvSpPr>
        <p:spPr>
          <a:xfrm>
            <a:off x="6820733" y="3905223"/>
            <a:ext cx="1762459" cy="646331"/>
          </a:xfrm>
          <a:prstGeom prst="rect">
            <a:avLst/>
          </a:prstGeom>
          <a:noFill/>
        </p:spPr>
        <p:txBody>
          <a:bodyPr wrap="square">
            <a:spAutoFit/>
          </a:bodyPr>
          <a:lstStyle/>
          <a:p>
            <a:pPr algn="ctr"/>
            <a:r>
              <a:rPr lang="en-US" altLang="en-US" sz="1200" b="1" i="1" dirty="0">
                <a:solidFill>
                  <a:schemeClr val="bg1">
                    <a:lumMod val="10000"/>
                  </a:schemeClr>
                </a:solidFill>
                <a:latin typeface="Times New Roman" panose="02020603050405020304" pitchFamily="18" charset="0"/>
                <a:cs typeface="Times New Roman" panose="02020603050405020304" pitchFamily="18" charset="0"/>
              </a:rPr>
              <a:t> </a:t>
            </a:r>
            <a:r>
              <a:rPr lang="en-US" altLang="en-US" sz="1200" dirty="0">
                <a:solidFill>
                  <a:schemeClr val="bg1">
                    <a:lumMod val="10000"/>
                  </a:schemeClr>
                </a:solidFill>
                <a:latin typeface="Times New Roman" panose="02020603050405020304" pitchFamily="18" charset="0"/>
                <a:cs typeface="Times New Roman" panose="02020603050405020304" pitchFamily="18" charset="0"/>
              </a:rPr>
              <a:t>Fig 14: Analyzes the sleep hours and exam scores</a:t>
            </a:r>
            <a:endParaRPr lang="en-IN" sz="1200" dirty="0">
              <a:solidFill>
                <a:schemeClr val="bg1">
                  <a:lumMod val="10000"/>
                </a:schemeClr>
              </a:solidFill>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804"/>
        <p:cNvGrpSpPr/>
        <p:nvPr/>
      </p:nvGrpSpPr>
      <p:grpSpPr>
        <a:xfrm>
          <a:off x="0" y="0"/>
          <a:ext cx="0" cy="0"/>
          <a:chOff x="0" y="0"/>
          <a:chExt cx="0" cy="0"/>
        </a:xfrm>
      </p:grpSpPr>
      <p:sp>
        <p:nvSpPr>
          <p:cNvPr id="2805" name="Google Shape;2805;p54"/>
          <p:cNvSpPr txBox="1">
            <a:spLocks noGrp="1"/>
          </p:cNvSpPr>
          <p:nvPr>
            <p:ph type="title"/>
          </p:nvPr>
        </p:nvSpPr>
        <p:spPr>
          <a:xfrm>
            <a:off x="892145" y="25665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sz="3600" b="1" u="sng" dirty="0">
                <a:solidFill>
                  <a:schemeClr val="bg1">
                    <a:lumMod val="10000"/>
                  </a:schemeClr>
                </a:solidFill>
                <a:latin typeface="Mongolian Baiti" panose="03000500000000000000" pitchFamily="66" charset="0"/>
                <a:cs typeface="Mongolian Baiti" panose="03000500000000000000" pitchFamily="66" charset="0"/>
              </a:rPr>
              <a:t>EXPLORATORY DATA ANALYSIS</a:t>
            </a:r>
            <a:endParaRPr dirty="0">
              <a:solidFill>
                <a:schemeClr val="bg1">
                  <a:lumMod val="10000"/>
                </a:schemeClr>
              </a:solidFill>
            </a:endParaRPr>
          </a:p>
        </p:txBody>
      </p:sp>
      <p:sp>
        <p:nvSpPr>
          <p:cNvPr id="2806" name="Google Shape;2806;p54"/>
          <p:cNvSpPr/>
          <p:nvPr/>
        </p:nvSpPr>
        <p:spPr>
          <a:xfrm>
            <a:off x="8485506" y="2331638"/>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7" name="Google Shape;2807;p54"/>
          <p:cNvGrpSpPr/>
          <p:nvPr/>
        </p:nvGrpSpPr>
        <p:grpSpPr>
          <a:xfrm rot="-447293">
            <a:off x="8359384" y="355340"/>
            <a:ext cx="661489" cy="994008"/>
            <a:chOff x="503795" y="323625"/>
            <a:chExt cx="502785" cy="1047439"/>
          </a:xfrm>
        </p:grpSpPr>
        <p:sp>
          <p:nvSpPr>
            <p:cNvPr id="2808" name="Google Shape;2808;p54"/>
            <p:cNvSpPr/>
            <p:nvPr/>
          </p:nvSpPr>
          <p:spPr>
            <a:xfrm>
              <a:off x="674039" y="389120"/>
              <a:ext cx="173925" cy="283742"/>
            </a:xfrm>
            <a:custGeom>
              <a:avLst/>
              <a:gdLst/>
              <a:ahLst/>
              <a:cxnLst/>
              <a:rect l="l" t="t" r="r" b="b"/>
              <a:pathLst>
                <a:path w="3261" h="5320" extrusionOk="0">
                  <a:moveTo>
                    <a:pt x="610" y="1"/>
                  </a:moveTo>
                  <a:cubicBezTo>
                    <a:pt x="438" y="1"/>
                    <a:pt x="238" y="35"/>
                    <a:pt x="0" y="105"/>
                  </a:cubicBezTo>
                  <a:lnTo>
                    <a:pt x="220" y="665"/>
                  </a:lnTo>
                  <a:cubicBezTo>
                    <a:pt x="279" y="654"/>
                    <a:pt x="343" y="647"/>
                    <a:pt x="411" y="647"/>
                  </a:cubicBezTo>
                  <a:cubicBezTo>
                    <a:pt x="687" y="647"/>
                    <a:pt x="1017" y="768"/>
                    <a:pt x="1211" y="1262"/>
                  </a:cubicBezTo>
                  <a:lnTo>
                    <a:pt x="2513" y="4590"/>
                  </a:lnTo>
                  <a:cubicBezTo>
                    <a:pt x="2727" y="5136"/>
                    <a:pt x="2906" y="5320"/>
                    <a:pt x="3030" y="5320"/>
                  </a:cubicBezTo>
                  <a:cubicBezTo>
                    <a:pt x="3196" y="5320"/>
                    <a:pt x="3260" y="4986"/>
                    <a:pt x="3169" y="4753"/>
                  </a:cubicBezTo>
                  <a:lnTo>
                    <a:pt x="1774" y="1189"/>
                  </a:lnTo>
                  <a:cubicBezTo>
                    <a:pt x="1470" y="411"/>
                    <a:pt x="1207" y="1"/>
                    <a:pt x="6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54"/>
            <p:cNvSpPr/>
            <p:nvPr/>
          </p:nvSpPr>
          <p:spPr>
            <a:xfrm>
              <a:off x="515529" y="323625"/>
              <a:ext cx="92803" cy="61655"/>
            </a:xfrm>
            <a:custGeom>
              <a:avLst/>
              <a:gdLst/>
              <a:ahLst/>
              <a:cxnLst/>
              <a:rect l="l" t="t" r="r" b="b"/>
              <a:pathLst>
                <a:path w="1740" h="1156" extrusionOk="0">
                  <a:moveTo>
                    <a:pt x="1159" y="1"/>
                  </a:moveTo>
                  <a:cubicBezTo>
                    <a:pt x="996" y="1"/>
                    <a:pt x="799" y="65"/>
                    <a:pt x="550" y="188"/>
                  </a:cubicBezTo>
                  <a:cubicBezTo>
                    <a:pt x="1" y="459"/>
                    <a:pt x="48" y="741"/>
                    <a:pt x="206" y="1156"/>
                  </a:cubicBezTo>
                  <a:cubicBezTo>
                    <a:pt x="396" y="993"/>
                    <a:pt x="686" y="835"/>
                    <a:pt x="1112" y="663"/>
                  </a:cubicBezTo>
                  <a:cubicBezTo>
                    <a:pt x="1330" y="574"/>
                    <a:pt x="1541" y="516"/>
                    <a:pt x="1739" y="498"/>
                  </a:cubicBezTo>
                  <a:cubicBezTo>
                    <a:pt x="1586" y="158"/>
                    <a:pt x="1414" y="1"/>
                    <a:pt x="1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4"/>
            <p:cNvSpPr/>
            <p:nvPr/>
          </p:nvSpPr>
          <p:spPr>
            <a:xfrm>
              <a:off x="907004" y="1293995"/>
              <a:ext cx="99576" cy="77069"/>
            </a:xfrm>
            <a:custGeom>
              <a:avLst/>
              <a:gdLst/>
              <a:ahLst/>
              <a:cxnLst/>
              <a:rect l="l" t="t" r="r" b="b"/>
              <a:pathLst>
                <a:path w="1867" h="1445" extrusionOk="0">
                  <a:moveTo>
                    <a:pt x="1560" y="0"/>
                  </a:moveTo>
                  <a:cubicBezTo>
                    <a:pt x="1461" y="264"/>
                    <a:pt x="1218" y="465"/>
                    <a:pt x="779" y="636"/>
                  </a:cubicBezTo>
                  <a:cubicBezTo>
                    <a:pt x="582" y="713"/>
                    <a:pt x="415" y="754"/>
                    <a:pt x="269" y="754"/>
                  </a:cubicBezTo>
                  <a:cubicBezTo>
                    <a:pt x="172" y="754"/>
                    <a:pt x="83" y="736"/>
                    <a:pt x="1" y="698"/>
                  </a:cubicBezTo>
                  <a:lnTo>
                    <a:pt x="1" y="698"/>
                  </a:lnTo>
                  <a:cubicBezTo>
                    <a:pt x="24" y="764"/>
                    <a:pt x="63" y="847"/>
                    <a:pt x="128" y="948"/>
                  </a:cubicBezTo>
                  <a:cubicBezTo>
                    <a:pt x="281" y="1288"/>
                    <a:pt x="453" y="1445"/>
                    <a:pt x="708" y="1445"/>
                  </a:cubicBezTo>
                  <a:cubicBezTo>
                    <a:pt x="871" y="1445"/>
                    <a:pt x="1069" y="1380"/>
                    <a:pt x="1317" y="1258"/>
                  </a:cubicBezTo>
                  <a:cubicBezTo>
                    <a:pt x="1867" y="987"/>
                    <a:pt x="1819" y="704"/>
                    <a:pt x="1661" y="289"/>
                  </a:cubicBezTo>
                  <a:cubicBezTo>
                    <a:pt x="1647" y="224"/>
                    <a:pt x="1606" y="112"/>
                    <a:pt x="15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54"/>
            <p:cNvSpPr/>
            <p:nvPr/>
          </p:nvSpPr>
          <p:spPr>
            <a:xfrm>
              <a:off x="507422" y="350452"/>
              <a:ext cx="283689" cy="403639"/>
            </a:xfrm>
            <a:custGeom>
              <a:avLst/>
              <a:gdLst/>
              <a:ahLst/>
              <a:cxnLst/>
              <a:rect l="l" t="t" r="r" b="b"/>
              <a:pathLst>
                <a:path w="5319" h="7568" extrusionOk="0">
                  <a:moveTo>
                    <a:pt x="2026" y="1"/>
                  </a:moveTo>
                  <a:cubicBezTo>
                    <a:pt x="1433" y="1"/>
                    <a:pt x="762" y="340"/>
                    <a:pt x="358" y="653"/>
                  </a:cubicBezTo>
                  <a:cubicBezTo>
                    <a:pt x="16" y="945"/>
                    <a:pt x="0" y="1255"/>
                    <a:pt x="117" y="1700"/>
                  </a:cubicBezTo>
                  <a:cubicBezTo>
                    <a:pt x="138" y="1788"/>
                    <a:pt x="167" y="1882"/>
                    <a:pt x="200" y="1983"/>
                  </a:cubicBezTo>
                  <a:cubicBezTo>
                    <a:pt x="211" y="2017"/>
                    <a:pt x="222" y="2052"/>
                    <a:pt x="234" y="2090"/>
                  </a:cubicBezTo>
                  <a:cubicBezTo>
                    <a:pt x="353" y="2359"/>
                    <a:pt x="488" y="2715"/>
                    <a:pt x="635" y="3116"/>
                  </a:cubicBezTo>
                  <a:cubicBezTo>
                    <a:pt x="686" y="3254"/>
                    <a:pt x="736" y="3398"/>
                    <a:pt x="792" y="3543"/>
                  </a:cubicBezTo>
                  <a:cubicBezTo>
                    <a:pt x="1888" y="6341"/>
                    <a:pt x="2222" y="7434"/>
                    <a:pt x="3038" y="7551"/>
                  </a:cubicBezTo>
                  <a:cubicBezTo>
                    <a:pt x="3069" y="7562"/>
                    <a:pt x="3112" y="7568"/>
                    <a:pt x="3162" y="7568"/>
                  </a:cubicBezTo>
                  <a:cubicBezTo>
                    <a:pt x="3621" y="7568"/>
                    <a:pt x="4774" y="7143"/>
                    <a:pt x="5010" y="6812"/>
                  </a:cubicBezTo>
                  <a:cubicBezTo>
                    <a:pt x="5318" y="6437"/>
                    <a:pt x="5127" y="5944"/>
                    <a:pt x="4767" y="5028"/>
                  </a:cubicBezTo>
                  <a:lnTo>
                    <a:pt x="3121" y="823"/>
                  </a:lnTo>
                  <a:cubicBezTo>
                    <a:pt x="3091" y="727"/>
                    <a:pt x="3054" y="642"/>
                    <a:pt x="3011" y="566"/>
                  </a:cubicBezTo>
                  <a:cubicBezTo>
                    <a:pt x="2786" y="152"/>
                    <a:pt x="2423" y="1"/>
                    <a:pt x="20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54"/>
            <p:cNvSpPr/>
            <p:nvPr/>
          </p:nvSpPr>
          <p:spPr>
            <a:xfrm>
              <a:off x="518089" y="396373"/>
              <a:ext cx="188806" cy="143044"/>
            </a:xfrm>
            <a:custGeom>
              <a:avLst/>
              <a:gdLst/>
              <a:ahLst/>
              <a:cxnLst/>
              <a:rect l="l" t="t" r="r" b="b"/>
              <a:pathLst>
                <a:path w="3540" h="2682" extrusionOk="0">
                  <a:moveTo>
                    <a:pt x="2937" y="1"/>
                  </a:moveTo>
                  <a:cubicBezTo>
                    <a:pt x="1923" y="288"/>
                    <a:pt x="927" y="628"/>
                    <a:pt x="0" y="1122"/>
                  </a:cubicBezTo>
                  <a:cubicBezTo>
                    <a:pt x="11" y="1156"/>
                    <a:pt x="22" y="1191"/>
                    <a:pt x="34" y="1229"/>
                  </a:cubicBezTo>
                  <a:cubicBezTo>
                    <a:pt x="153" y="1498"/>
                    <a:pt x="288" y="1854"/>
                    <a:pt x="435" y="2255"/>
                  </a:cubicBezTo>
                  <a:cubicBezTo>
                    <a:pt x="486" y="2393"/>
                    <a:pt x="537" y="2537"/>
                    <a:pt x="592" y="2682"/>
                  </a:cubicBezTo>
                  <a:cubicBezTo>
                    <a:pt x="1507" y="2156"/>
                    <a:pt x="2519" y="1821"/>
                    <a:pt x="3539" y="1539"/>
                  </a:cubicBezTo>
                  <a:lnTo>
                    <a:pt x="29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54"/>
            <p:cNvSpPr/>
            <p:nvPr/>
          </p:nvSpPr>
          <p:spPr>
            <a:xfrm>
              <a:off x="669399" y="713768"/>
              <a:ext cx="332384" cy="620446"/>
            </a:xfrm>
            <a:custGeom>
              <a:avLst/>
              <a:gdLst/>
              <a:ahLst/>
              <a:cxnLst/>
              <a:rect l="l" t="t" r="r" b="b"/>
              <a:pathLst>
                <a:path w="6232" h="11633" extrusionOk="0">
                  <a:moveTo>
                    <a:pt x="1973" y="0"/>
                  </a:moveTo>
                  <a:cubicBezTo>
                    <a:pt x="1828" y="178"/>
                    <a:pt x="1571" y="328"/>
                    <a:pt x="1167" y="486"/>
                  </a:cubicBezTo>
                  <a:cubicBezTo>
                    <a:pt x="700" y="668"/>
                    <a:pt x="387" y="753"/>
                    <a:pt x="153" y="753"/>
                  </a:cubicBezTo>
                  <a:cubicBezTo>
                    <a:pt x="98" y="753"/>
                    <a:pt x="48" y="748"/>
                    <a:pt x="1" y="739"/>
                  </a:cubicBezTo>
                  <a:lnTo>
                    <a:pt x="1" y="739"/>
                  </a:lnTo>
                  <a:lnTo>
                    <a:pt x="1982" y="5799"/>
                  </a:lnTo>
                  <a:cubicBezTo>
                    <a:pt x="3486" y="9642"/>
                    <a:pt x="3777" y="11271"/>
                    <a:pt x="4456" y="11577"/>
                  </a:cubicBezTo>
                  <a:cubicBezTo>
                    <a:pt x="4538" y="11615"/>
                    <a:pt x="4627" y="11633"/>
                    <a:pt x="4724" y="11633"/>
                  </a:cubicBezTo>
                  <a:cubicBezTo>
                    <a:pt x="4870" y="11633"/>
                    <a:pt x="5037" y="11592"/>
                    <a:pt x="5234" y="11515"/>
                  </a:cubicBezTo>
                  <a:cubicBezTo>
                    <a:pt x="5673" y="11344"/>
                    <a:pt x="5916" y="11143"/>
                    <a:pt x="6015" y="10879"/>
                  </a:cubicBezTo>
                  <a:cubicBezTo>
                    <a:pt x="6231" y="10307"/>
                    <a:pt x="5772" y="9431"/>
                    <a:pt x="5161" y="7870"/>
                  </a:cubicBezTo>
                  <a:cubicBezTo>
                    <a:pt x="4509" y="6204"/>
                    <a:pt x="2832" y="2098"/>
                    <a:pt x="197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54"/>
            <p:cNvSpPr/>
            <p:nvPr/>
          </p:nvSpPr>
          <p:spPr>
            <a:xfrm>
              <a:off x="579477" y="636966"/>
              <a:ext cx="184699" cy="125604"/>
            </a:xfrm>
            <a:custGeom>
              <a:avLst/>
              <a:gdLst/>
              <a:ahLst/>
              <a:cxnLst/>
              <a:rect l="l" t="t" r="r" b="b"/>
              <a:pathLst>
                <a:path w="3463" h="2355" extrusionOk="0">
                  <a:moveTo>
                    <a:pt x="183" y="0"/>
                  </a:moveTo>
                  <a:cubicBezTo>
                    <a:pt x="94" y="0"/>
                    <a:pt x="0" y="82"/>
                    <a:pt x="42" y="191"/>
                  </a:cubicBezTo>
                  <a:cubicBezTo>
                    <a:pt x="157" y="496"/>
                    <a:pt x="287" y="797"/>
                    <a:pt x="430" y="1089"/>
                  </a:cubicBezTo>
                  <a:cubicBezTo>
                    <a:pt x="568" y="1369"/>
                    <a:pt x="721" y="1648"/>
                    <a:pt x="926" y="1883"/>
                  </a:cubicBezTo>
                  <a:cubicBezTo>
                    <a:pt x="1116" y="2103"/>
                    <a:pt x="1343" y="2275"/>
                    <a:pt x="1633" y="2332"/>
                  </a:cubicBezTo>
                  <a:cubicBezTo>
                    <a:pt x="1712" y="2347"/>
                    <a:pt x="1792" y="2354"/>
                    <a:pt x="1871" y="2354"/>
                  </a:cubicBezTo>
                  <a:cubicBezTo>
                    <a:pt x="2047" y="2354"/>
                    <a:pt x="2224" y="2321"/>
                    <a:pt x="2392" y="2273"/>
                  </a:cubicBezTo>
                  <a:cubicBezTo>
                    <a:pt x="2727" y="2178"/>
                    <a:pt x="3046" y="2016"/>
                    <a:pt x="3336" y="1823"/>
                  </a:cubicBezTo>
                  <a:cubicBezTo>
                    <a:pt x="3462" y="1740"/>
                    <a:pt x="3368" y="1571"/>
                    <a:pt x="3246" y="1571"/>
                  </a:cubicBezTo>
                  <a:cubicBezTo>
                    <a:pt x="3220" y="1571"/>
                    <a:pt x="3193" y="1579"/>
                    <a:pt x="3166" y="1596"/>
                  </a:cubicBezTo>
                  <a:cubicBezTo>
                    <a:pt x="2929" y="1754"/>
                    <a:pt x="2672" y="1883"/>
                    <a:pt x="2401" y="1974"/>
                  </a:cubicBezTo>
                  <a:cubicBezTo>
                    <a:pt x="2234" y="2031"/>
                    <a:pt x="2056" y="2072"/>
                    <a:pt x="1878" y="2072"/>
                  </a:cubicBezTo>
                  <a:cubicBezTo>
                    <a:pt x="1835" y="2072"/>
                    <a:pt x="1792" y="2069"/>
                    <a:pt x="1749" y="2064"/>
                  </a:cubicBezTo>
                  <a:cubicBezTo>
                    <a:pt x="1508" y="2034"/>
                    <a:pt x="1320" y="1903"/>
                    <a:pt x="1162" y="1724"/>
                  </a:cubicBezTo>
                  <a:cubicBezTo>
                    <a:pt x="978" y="1513"/>
                    <a:pt x="836" y="1270"/>
                    <a:pt x="712" y="1022"/>
                  </a:cubicBezTo>
                  <a:cubicBezTo>
                    <a:pt x="561" y="717"/>
                    <a:pt x="427" y="405"/>
                    <a:pt x="306" y="88"/>
                  </a:cubicBezTo>
                  <a:cubicBezTo>
                    <a:pt x="283" y="26"/>
                    <a:pt x="234" y="0"/>
                    <a:pt x="1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54"/>
            <p:cNvSpPr/>
            <p:nvPr/>
          </p:nvSpPr>
          <p:spPr>
            <a:xfrm>
              <a:off x="658625" y="371626"/>
              <a:ext cx="68695" cy="142724"/>
            </a:xfrm>
            <a:custGeom>
              <a:avLst/>
              <a:gdLst/>
              <a:ahLst/>
              <a:cxnLst/>
              <a:rect l="l" t="t" r="r" b="b"/>
              <a:pathLst>
                <a:path w="1288" h="2676" extrusionOk="0">
                  <a:moveTo>
                    <a:pt x="153" y="0"/>
                  </a:moveTo>
                  <a:cubicBezTo>
                    <a:pt x="136" y="0"/>
                    <a:pt x="119" y="3"/>
                    <a:pt x="103" y="9"/>
                  </a:cubicBezTo>
                  <a:cubicBezTo>
                    <a:pt x="27" y="38"/>
                    <a:pt x="1" y="119"/>
                    <a:pt x="22" y="192"/>
                  </a:cubicBezTo>
                  <a:cubicBezTo>
                    <a:pt x="273" y="1016"/>
                    <a:pt x="596" y="1817"/>
                    <a:pt x="988" y="2586"/>
                  </a:cubicBezTo>
                  <a:cubicBezTo>
                    <a:pt x="1014" y="2638"/>
                    <a:pt x="1063" y="2675"/>
                    <a:pt x="1121" y="2675"/>
                  </a:cubicBezTo>
                  <a:cubicBezTo>
                    <a:pt x="1137" y="2675"/>
                    <a:pt x="1154" y="2672"/>
                    <a:pt x="1172" y="2666"/>
                  </a:cubicBezTo>
                  <a:cubicBezTo>
                    <a:pt x="1237" y="2641"/>
                    <a:pt x="1287" y="2550"/>
                    <a:pt x="1252" y="2481"/>
                  </a:cubicBezTo>
                  <a:cubicBezTo>
                    <a:pt x="862" y="1714"/>
                    <a:pt x="538" y="913"/>
                    <a:pt x="288" y="89"/>
                  </a:cubicBezTo>
                  <a:cubicBezTo>
                    <a:pt x="270" y="33"/>
                    <a:pt x="210" y="0"/>
                    <a:pt x="1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54"/>
            <p:cNvSpPr/>
            <p:nvPr/>
          </p:nvSpPr>
          <p:spPr>
            <a:xfrm>
              <a:off x="807055" y="568857"/>
              <a:ext cx="46775" cy="109070"/>
            </a:xfrm>
            <a:custGeom>
              <a:avLst/>
              <a:gdLst/>
              <a:ahLst/>
              <a:cxnLst/>
              <a:rect l="l" t="t" r="r" b="b"/>
              <a:pathLst>
                <a:path w="877" h="2045" extrusionOk="0">
                  <a:moveTo>
                    <a:pt x="184" y="0"/>
                  </a:moveTo>
                  <a:cubicBezTo>
                    <a:pt x="94" y="0"/>
                    <a:pt x="1" y="82"/>
                    <a:pt x="44" y="192"/>
                  </a:cubicBezTo>
                  <a:lnTo>
                    <a:pt x="400" y="1115"/>
                  </a:lnTo>
                  <a:cubicBezTo>
                    <a:pt x="453" y="1250"/>
                    <a:pt x="523" y="1388"/>
                    <a:pt x="553" y="1530"/>
                  </a:cubicBezTo>
                  <a:cubicBezTo>
                    <a:pt x="570" y="1606"/>
                    <a:pt x="570" y="1750"/>
                    <a:pt x="471" y="1760"/>
                  </a:cubicBezTo>
                  <a:cubicBezTo>
                    <a:pt x="295" y="1781"/>
                    <a:pt x="317" y="2045"/>
                    <a:pt x="482" y="2045"/>
                  </a:cubicBezTo>
                  <a:cubicBezTo>
                    <a:pt x="488" y="2045"/>
                    <a:pt x="493" y="2045"/>
                    <a:pt x="499" y="2044"/>
                  </a:cubicBezTo>
                  <a:cubicBezTo>
                    <a:pt x="673" y="2024"/>
                    <a:pt x="799" y="1884"/>
                    <a:pt x="836" y="1718"/>
                  </a:cubicBezTo>
                  <a:cubicBezTo>
                    <a:pt x="877" y="1539"/>
                    <a:pt x="799" y="1358"/>
                    <a:pt x="735" y="1195"/>
                  </a:cubicBezTo>
                  <a:cubicBezTo>
                    <a:pt x="593" y="827"/>
                    <a:pt x="450" y="456"/>
                    <a:pt x="308" y="88"/>
                  </a:cubicBezTo>
                  <a:cubicBezTo>
                    <a:pt x="284" y="26"/>
                    <a:pt x="235" y="0"/>
                    <a:pt x="1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54"/>
            <p:cNvSpPr/>
            <p:nvPr/>
          </p:nvSpPr>
          <p:spPr>
            <a:xfrm>
              <a:off x="503795" y="353332"/>
              <a:ext cx="68695" cy="81923"/>
            </a:xfrm>
            <a:custGeom>
              <a:avLst/>
              <a:gdLst/>
              <a:ahLst/>
              <a:cxnLst/>
              <a:rect l="l" t="t" r="r" b="b"/>
              <a:pathLst>
                <a:path w="1288" h="1536" extrusionOk="0">
                  <a:moveTo>
                    <a:pt x="1122" y="1"/>
                  </a:moveTo>
                  <a:cubicBezTo>
                    <a:pt x="1105" y="1"/>
                    <a:pt x="1089" y="4"/>
                    <a:pt x="1073" y="12"/>
                  </a:cubicBezTo>
                  <a:cubicBezTo>
                    <a:pt x="782" y="156"/>
                    <a:pt x="520" y="347"/>
                    <a:pt x="304" y="590"/>
                  </a:cubicBezTo>
                  <a:cubicBezTo>
                    <a:pt x="104" y="815"/>
                    <a:pt x="1" y="1109"/>
                    <a:pt x="66" y="1408"/>
                  </a:cubicBezTo>
                  <a:cubicBezTo>
                    <a:pt x="81" y="1478"/>
                    <a:pt x="132" y="1535"/>
                    <a:pt x="206" y="1535"/>
                  </a:cubicBezTo>
                  <a:cubicBezTo>
                    <a:pt x="212" y="1535"/>
                    <a:pt x="217" y="1535"/>
                    <a:pt x="222" y="1534"/>
                  </a:cubicBezTo>
                  <a:cubicBezTo>
                    <a:pt x="292" y="1527"/>
                    <a:pt x="364" y="1454"/>
                    <a:pt x="348" y="1378"/>
                  </a:cubicBezTo>
                  <a:cubicBezTo>
                    <a:pt x="295" y="1135"/>
                    <a:pt x="377" y="930"/>
                    <a:pt x="541" y="749"/>
                  </a:cubicBezTo>
                  <a:cubicBezTo>
                    <a:pt x="720" y="554"/>
                    <a:pt x="940" y="393"/>
                    <a:pt x="1178" y="276"/>
                  </a:cubicBezTo>
                  <a:cubicBezTo>
                    <a:pt x="1247" y="242"/>
                    <a:pt x="1287" y="168"/>
                    <a:pt x="1257" y="93"/>
                  </a:cubicBezTo>
                  <a:cubicBezTo>
                    <a:pt x="1237" y="41"/>
                    <a:pt x="1179" y="1"/>
                    <a:pt x="11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54"/>
            <p:cNvSpPr/>
            <p:nvPr/>
          </p:nvSpPr>
          <p:spPr>
            <a:xfrm>
              <a:off x="810682" y="1144871"/>
              <a:ext cx="155472" cy="192913"/>
            </a:xfrm>
            <a:custGeom>
              <a:avLst/>
              <a:gdLst/>
              <a:ahLst/>
              <a:cxnLst/>
              <a:rect l="l" t="t" r="r" b="b"/>
              <a:pathLst>
                <a:path w="2915" h="3617" extrusionOk="0">
                  <a:moveTo>
                    <a:pt x="184" y="1"/>
                  </a:moveTo>
                  <a:cubicBezTo>
                    <a:pt x="93" y="1"/>
                    <a:pt x="0" y="82"/>
                    <a:pt x="43" y="191"/>
                  </a:cubicBezTo>
                  <a:cubicBezTo>
                    <a:pt x="300" y="827"/>
                    <a:pt x="557" y="1465"/>
                    <a:pt x="814" y="2103"/>
                  </a:cubicBezTo>
                  <a:cubicBezTo>
                    <a:pt x="938" y="2410"/>
                    <a:pt x="1050" y="2725"/>
                    <a:pt x="1190" y="3025"/>
                  </a:cubicBezTo>
                  <a:cubicBezTo>
                    <a:pt x="1319" y="3303"/>
                    <a:pt x="1514" y="3512"/>
                    <a:pt x="1817" y="3588"/>
                  </a:cubicBezTo>
                  <a:cubicBezTo>
                    <a:pt x="1895" y="3608"/>
                    <a:pt x="1973" y="3616"/>
                    <a:pt x="2051" y="3616"/>
                  </a:cubicBezTo>
                  <a:cubicBezTo>
                    <a:pt x="2314" y="3616"/>
                    <a:pt x="2573" y="3517"/>
                    <a:pt x="2804" y="3395"/>
                  </a:cubicBezTo>
                  <a:cubicBezTo>
                    <a:pt x="2872" y="3360"/>
                    <a:pt x="2914" y="3289"/>
                    <a:pt x="2884" y="3211"/>
                  </a:cubicBezTo>
                  <a:cubicBezTo>
                    <a:pt x="2865" y="3162"/>
                    <a:pt x="2806" y="3120"/>
                    <a:pt x="2749" y="3120"/>
                  </a:cubicBezTo>
                  <a:cubicBezTo>
                    <a:pt x="2732" y="3120"/>
                    <a:pt x="2715" y="3123"/>
                    <a:pt x="2700" y="3131"/>
                  </a:cubicBezTo>
                  <a:cubicBezTo>
                    <a:pt x="2502" y="3237"/>
                    <a:pt x="2284" y="3332"/>
                    <a:pt x="2056" y="3332"/>
                  </a:cubicBezTo>
                  <a:cubicBezTo>
                    <a:pt x="2012" y="3332"/>
                    <a:pt x="1968" y="3329"/>
                    <a:pt x="1924" y="3321"/>
                  </a:cubicBezTo>
                  <a:cubicBezTo>
                    <a:pt x="1668" y="3276"/>
                    <a:pt x="1528" y="3094"/>
                    <a:pt x="1429" y="2867"/>
                  </a:cubicBezTo>
                  <a:cubicBezTo>
                    <a:pt x="1305" y="2582"/>
                    <a:pt x="1195" y="2289"/>
                    <a:pt x="1078" y="2001"/>
                  </a:cubicBezTo>
                  <a:cubicBezTo>
                    <a:pt x="958" y="1699"/>
                    <a:pt x="836" y="1398"/>
                    <a:pt x="715" y="1097"/>
                  </a:cubicBezTo>
                  <a:lnTo>
                    <a:pt x="309" y="87"/>
                  </a:lnTo>
                  <a:cubicBezTo>
                    <a:pt x="284" y="26"/>
                    <a:pt x="235" y="1"/>
                    <a:pt x="1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54"/>
            <p:cNvSpPr/>
            <p:nvPr/>
          </p:nvSpPr>
          <p:spPr>
            <a:xfrm>
              <a:off x="824923" y="852491"/>
              <a:ext cx="68589" cy="142138"/>
            </a:xfrm>
            <a:custGeom>
              <a:avLst/>
              <a:gdLst/>
              <a:ahLst/>
              <a:cxnLst/>
              <a:rect l="l" t="t" r="r" b="b"/>
              <a:pathLst>
                <a:path w="1286" h="2665" extrusionOk="0">
                  <a:moveTo>
                    <a:pt x="185" y="1"/>
                  </a:moveTo>
                  <a:cubicBezTo>
                    <a:pt x="95" y="1"/>
                    <a:pt x="1" y="83"/>
                    <a:pt x="44" y="192"/>
                  </a:cubicBezTo>
                  <a:lnTo>
                    <a:pt x="978" y="2577"/>
                  </a:lnTo>
                  <a:cubicBezTo>
                    <a:pt x="1001" y="2639"/>
                    <a:pt x="1051" y="2665"/>
                    <a:pt x="1102" y="2665"/>
                  </a:cubicBezTo>
                  <a:cubicBezTo>
                    <a:pt x="1192" y="2665"/>
                    <a:pt x="1285" y="2583"/>
                    <a:pt x="1242" y="2473"/>
                  </a:cubicBezTo>
                  <a:lnTo>
                    <a:pt x="308" y="88"/>
                  </a:lnTo>
                  <a:cubicBezTo>
                    <a:pt x="285" y="27"/>
                    <a:pt x="235" y="1"/>
                    <a:pt x="1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54"/>
            <p:cNvSpPr/>
            <p:nvPr/>
          </p:nvSpPr>
          <p:spPr>
            <a:xfrm>
              <a:off x="891804" y="1018521"/>
              <a:ext cx="33761" cy="57495"/>
            </a:xfrm>
            <a:custGeom>
              <a:avLst/>
              <a:gdLst/>
              <a:ahLst/>
              <a:cxnLst/>
              <a:rect l="l" t="t" r="r" b="b"/>
              <a:pathLst>
                <a:path w="633" h="1078" extrusionOk="0">
                  <a:moveTo>
                    <a:pt x="159" y="0"/>
                  </a:moveTo>
                  <a:cubicBezTo>
                    <a:pt x="143" y="0"/>
                    <a:pt x="126" y="3"/>
                    <a:pt x="110" y="10"/>
                  </a:cubicBezTo>
                  <a:cubicBezTo>
                    <a:pt x="41" y="42"/>
                    <a:pt x="0" y="120"/>
                    <a:pt x="30" y="194"/>
                  </a:cubicBezTo>
                  <a:lnTo>
                    <a:pt x="341" y="987"/>
                  </a:lnTo>
                  <a:cubicBezTo>
                    <a:pt x="361" y="1040"/>
                    <a:pt x="418" y="1078"/>
                    <a:pt x="476" y="1078"/>
                  </a:cubicBezTo>
                  <a:cubicBezTo>
                    <a:pt x="492" y="1078"/>
                    <a:pt x="509" y="1075"/>
                    <a:pt x="525" y="1068"/>
                  </a:cubicBezTo>
                  <a:cubicBezTo>
                    <a:pt x="594" y="1036"/>
                    <a:pt x="633" y="958"/>
                    <a:pt x="605" y="884"/>
                  </a:cubicBezTo>
                  <a:lnTo>
                    <a:pt x="294" y="92"/>
                  </a:lnTo>
                  <a:cubicBezTo>
                    <a:pt x="274" y="38"/>
                    <a:pt x="217" y="0"/>
                    <a:pt x="1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21" name="Google Shape;2821;p54"/>
          <p:cNvSpPr/>
          <p:nvPr/>
        </p:nvSpPr>
        <p:spPr>
          <a:xfrm>
            <a:off x="796874" y="505074"/>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54"/>
          <p:cNvSpPr/>
          <p:nvPr/>
        </p:nvSpPr>
        <p:spPr>
          <a:xfrm>
            <a:off x="135406" y="3872491"/>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TextBox 2">
            <a:extLst>
              <a:ext uri="{FF2B5EF4-FFF2-40B4-BE49-F238E27FC236}">
                <a16:creationId xmlns:a16="http://schemas.microsoft.com/office/drawing/2014/main" id="{9F48887D-5C6D-26FA-1C24-9094781B0F22}"/>
              </a:ext>
            </a:extLst>
          </p:cNvPr>
          <p:cNvSpPr txBox="1"/>
          <p:nvPr/>
        </p:nvSpPr>
        <p:spPr>
          <a:xfrm>
            <a:off x="342826" y="875333"/>
            <a:ext cx="8665768" cy="4268167"/>
          </a:xfrm>
          <a:prstGeom prst="rect">
            <a:avLst/>
          </a:prstGeom>
          <a:noFill/>
        </p:spPr>
        <p:txBody>
          <a:bodyPr wrap="square">
            <a:spAutoFit/>
          </a:bodyPr>
          <a:lstStyle/>
          <a:p>
            <a:pPr>
              <a:buFont typeface="Wingdings" panose="05000000000000000000" pitchFamily="2" charset="2"/>
              <a:buChar char="v"/>
            </a:pPr>
            <a:r>
              <a:rPr lang="en-US" sz="2000" b="1" i="1" u="sng" dirty="0">
                <a:latin typeface="Modern No. 20" panose="02070704070505020303" pitchFamily="18" charset="0"/>
              </a:rPr>
              <a:t>UNIVARIATE ANALYSIS</a:t>
            </a:r>
          </a:p>
          <a:p>
            <a:pPr lvl="1">
              <a:spcAft>
                <a:spcPts val="100"/>
              </a:spcAft>
              <a:buFont typeface="Courier New" panose="02070309020205020404" pitchFamily="49" charset="0"/>
              <a:buChar char="o"/>
            </a:pPr>
            <a:r>
              <a:rPr lang="en-US" sz="1800" dirty="0">
                <a:latin typeface="Times New Roman" panose="02020603050405020304" pitchFamily="18" charset="0"/>
                <a:cs typeface="Times New Roman" panose="02020603050405020304" pitchFamily="18" charset="0"/>
              </a:rPr>
              <a:t>Univariate analysis is the simplest form of data analysis, focusing on examining and describing a single variable at a time. </a:t>
            </a:r>
          </a:p>
          <a:p>
            <a:pPr lvl="1">
              <a:spcAft>
                <a:spcPts val="100"/>
              </a:spcAft>
              <a:buFont typeface="Courier New" panose="02070309020205020404" pitchFamily="49" charset="0"/>
              <a:buChar char="o"/>
            </a:pPr>
            <a:r>
              <a:rPr lang="en-US" sz="1800" dirty="0">
                <a:latin typeface="Times New Roman" panose="02020603050405020304" pitchFamily="18" charset="0"/>
                <a:cs typeface="Times New Roman" panose="02020603050405020304" pitchFamily="18" charset="0"/>
              </a:rPr>
              <a:t>It involves analyzing the distribution, central tendency (mean, median, mode), dispersion (range, variance, standard deviation), and shape (skewness, kurtosis) of the variable through visualizations like histograms, bar charts, and box plots. </a:t>
            </a:r>
          </a:p>
          <a:p>
            <a:pPr lvl="1">
              <a:spcAft>
                <a:spcPts val="100"/>
              </a:spcAft>
              <a:buFont typeface="Courier New" panose="02070309020205020404" pitchFamily="49" charset="0"/>
              <a:buChar char="o"/>
            </a:pPr>
            <a:r>
              <a:rPr lang="en-US" sz="1800" dirty="0">
                <a:latin typeface="Times New Roman" panose="02020603050405020304" pitchFamily="18" charset="0"/>
                <a:cs typeface="Times New Roman" panose="02020603050405020304" pitchFamily="18" charset="0"/>
              </a:rPr>
              <a:t>This type of analysis is foundational in statistics and data science, as it allows for understanding the distribution, central tendency, and spread of data before diving into more complex multivariate analyses.</a:t>
            </a:r>
          </a:p>
          <a:p>
            <a:pPr lvl="1">
              <a:spcAft>
                <a:spcPts val="100"/>
              </a:spcAft>
              <a:buFont typeface="Courier New" panose="02070309020205020404" pitchFamily="49" charset="0"/>
              <a:buChar char="o"/>
            </a:pPr>
            <a:r>
              <a:rPr lang="en-US" sz="1800" dirty="0">
                <a:latin typeface="Times New Roman" panose="02020603050405020304" pitchFamily="18" charset="0"/>
                <a:cs typeface="Times New Roman" panose="02020603050405020304" pitchFamily="18" charset="0"/>
              </a:rPr>
              <a:t>Companies use univariate analysis to analyze consumer preferences for individual product attributes, helping to inform marketing strategies.</a:t>
            </a:r>
          </a:p>
          <a:p>
            <a:pPr lvl="1">
              <a:spcAft>
                <a:spcPts val="100"/>
              </a:spcAft>
              <a:buFont typeface="Courier New" panose="02070309020205020404" pitchFamily="49" charset="0"/>
              <a:buChar char="o"/>
            </a:pPr>
            <a:r>
              <a:rPr lang="en-US" sz="1800" dirty="0">
                <a:latin typeface="Times New Roman" panose="02020603050405020304" pitchFamily="18" charset="0"/>
                <a:cs typeface="Times New Roman" panose="02020603050405020304" pitchFamily="18" charset="0"/>
              </a:rPr>
              <a:t>Educators can use univariate analysis to evaluate student performance metrics (like exam scores) based on individual factors such as study hours or parental involvement. It helps identify areas for improvement in teaching methods or curriculum design.</a:t>
            </a:r>
          </a:p>
          <a:p>
            <a:pPr lvl="1">
              <a:buFont typeface="Wingdings" panose="05000000000000000000" pitchFamily="2" charset="2"/>
              <a:buChar char="Ø"/>
            </a:pPr>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5" presetClass="entr" presetSubtype="0" fill="hold" grpId="0" nodeType="clickEffect">
                                  <p:stCondLst>
                                    <p:cond delay="0"/>
                                  </p:stCondLst>
                                  <p:childTnLst>
                                    <p:set>
                                      <p:cBhvr>
                                        <p:cTn id="6" dur="1" fill="hold">
                                          <p:stCondLst>
                                            <p:cond delay="0"/>
                                          </p:stCondLst>
                                        </p:cTn>
                                        <p:tgtEl>
                                          <p:spTgt spid="2805"/>
                                        </p:tgtEl>
                                        <p:attrNameLst>
                                          <p:attrName>style.visibility</p:attrName>
                                        </p:attrNameLst>
                                      </p:cBhvr>
                                      <p:to>
                                        <p:strVal val="visible"/>
                                      </p:to>
                                    </p:set>
                                    <p:anim calcmode="lin" valueType="num">
                                      <p:cBhvr>
                                        <p:cTn id="7" dur="500" decel="50000" fill="hold">
                                          <p:stCondLst>
                                            <p:cond delay="0"/>
                                          </p:stCondLst>
                                        </p:cTn>
                                        <p:tgtEl>
                                          <p:spTgt spid="2805"/>
                                        </p:tgtEl>
                                        <p:attrNameLst>
                                          <p:attrName>style.rotation</p:attrName>
                                        </p:attrNameLst>
                                      </p:cBhvr>
                                      <p:tavLst>
                                        <p:tav tm="0">
                                          <p:val>
                                            <p:fltVal val="-90"/>
                                          </p:val>
                                        </p:tav>
                                        <p:tav tm="100000">
                                          <p:val>
                                            <p:fltVal val="0"/>
                                          </p:val>
                                        </p:tav>
                                      </p:tavLst>
                                    </p:anim>
                                    <p:anim calcmode="lin" valueType="num">
                                      <p:cBhvr>
                                        <p:cTn id="8" dur="500" decel="50000" fill="hold">
                                          <p:stCondLst>
                                            <p:cond delay="0"/>
                                          </p:stCondLst>
                                        </p:cTn>
                                        <p:tgtEl>
                                          <p:spTgt spid="2805"/>
                                        </p:tgtEl>
                                        <p:attrNameLst>
                                          <p:attrName>ppt_w</p:attrName>
                                        </p:attrNameLst>
                                      </p:cBhvr>
                                      <p:tavLst>
                                        <p:tav tm="0">
                                          <p:val>
                                            <p:strVal val="#ppt_w"/>
                                          </p:val>
                                        </p:tav>
                                        <p:tav tm="100000">
                                          <p:val>
                                            <p:strVal val="#ppt_w*.05"/>
                                          </p:val>
                                        </p:tav>
                                      </p:tavLst>
                                    </p:anim>
                                    <p:anim calcmode="lin" valueType="num">
                                      <p:cBhvr>
                                        <p:cTn id="9" dur="500" accel="50000" fill="hold">
                                          <p:stCondLst>
                                            <p:cond delay="500"/>
                                          </p:stCondLst>
                                        </p:cTn>
                                        <p:tgtEl>
                                          <p:spTgt spid="2805"/>
                                        </p:tgtEl>
                                        <p:attrNameLst>
                                          <p:attrName>ppt_w</p:attrName>
                                        </p:attrNameLst>
                                      </p:cBhvr>
                                      <p:tavLst>
                                        <p:tav tm="0">
                                          <p:val>
                                            <p:strVal val="#ppt_w*.05"/>
                                          </p:val>
                                        </p:tav>
                                        <p:tav tm="100000">
                                          <p:val>
                                            <p:strVal val="#ppt_w"/>
                                          </p:val>
                                        </p:tav>
                                      </p:tavLst>
                                    </p:anim>
                                    <p:anim calcmode="lin" valueType="num">
                                      <p:cBhvr>
                                        <p:cTn id="10" dur="1000" fill="hold"/>
                                        <p:tgtEl>
                                          <p:spTgt spid="2805"/>
                                        </p:tgtEl>
                                        <p:attrNameLst>
                                          <p:attrName>ppt_h</p:attrName>
                                        </p:attrNameLst>
                                      </p:cBhvr>
                                      <p:tavLst>
                                        <p:tav tm="0">
                                          <p:val>
                                            <p:strVal val="#ppt_h"/>
                                          </p:val>
                                        </p:tav>
                                        <p:tav tm="100000">
                                          <p:val>
                                            <p:strVal val="#ppt_h"/>
                                          </p:val>
                                        </p:tav>
                                      </p:tavLst>
                                    </p:anim>
                                    <p:anim calcmode="lin" valueType="num">
                                      <p:cBhvr>
                                        <p:cTn id="11" dur="500" decel="50000" fill="hold">
                                          <p:stCondLst>
                                            <p:cond delay="0"/>
                                          </p:stCondLst>
                                        </p:cTn>
                                        <p:tgtEl>
                                          <p:spTgt spid="2805"/>
                                        </p:tgtEl>
                                        <p:attrNameLst>
                                          <p:attrName>ppt_x</p:attrName>
                                        </p:attrNameLst>
                                      </p:cBhvr>
                                      <p:tavLst>
                                        <p:tav tm="0">
                                          <p:val>
                                            <p:strVal val="#ppt_x+.4"/>
                                          </p:val>
                                        </p:tav>
                                        <p:tav tm="100000">
                                          <p:val>
                                            <p:strVal val="#ppt_x"/>
                                          </p:val>
                                        </p:tav>
                                      </p:tavLst>
                                    </p:anim>
                                    <p:anim calcmode="lin" valueType="num">
                                      <p:cBhvr>
                                        <p:cTn id="12" dur="500" decel="50000" fill="hold">
                                          <p:stCondLst>
                                            <p:cond delay="0"/>
                                          </p:stCondLst>
                                        </p:cTn>
                                        <p:tgtEl>
                                          <p:spTgt spid="2805"/>
                                        </p:tgtEl>
                                        <p:attrNameLst>
                                          <p:attrName>ppt_y</p:attrName>
                                        </p:attrNameLst>
                                      </p:cBhvr>
                                      <p:tavLst>
                                        <p:tav tm="0">
                                          <p:val>
                                            <p:strVal val="#ppt_y-.2"/>
                                          </p:val>
                                        </p:tav>
                                        <p:tav tm="100000">
                                          <p:val>
                                            <p:strVal val="#ppt_y+.1"/>
                                          </p:val>
                                        </p:tav>
                                      </p:tavLst>
                                    </p:anim>
                                    <p:anim calcmode="lin" valueType="num">
                                      <p:cBhvr>
                                        <p:cTn id="13" dur="500" accel="50000" fill="hold">
                                          <p:stCondLst>
                                            <p:cond delay="500"/>
                                          </p:stCondLst>
                                        </p:cTn>
                                        <p:tgtEl>
                                          <p:spTgt spid="2805"/>
                                        </p:tgtEl>
                                        <p:attrNameLst>
                                          <p:attrName>ppt_y</p:attrName>
                                        </p:attrNameLst>
                                      </p:cBhvr>
                                      <p:tavLst>
                                        <p:tav tm="0">
                                          <p:val>
                                            <p:strVal val="#ppt_y+.1"/>
                                          </p:val>
                                        </p:tav>
                                        <p:tav tm="100000">
                                          <p:val>
                                            <p:strVal val="#ppt_y"/>
                                          </p:val>
                                        </p:tav>
                                      </p:tavLst>
                                    </p:anim>
                                    <p:animEffect transition="in" filter="fade">
                                      <p:cBhvr>
                                        <p:cTn id="14" dur="1000" decel="50000">
                                          <p:stCondLst>
                                            <p:cond delay="0"/>
                                          </p:stCondLst>
                                        </p:cTn>
                                        <p:tgtEl>
                                          <p:spTgt spid="2805"/>
                                        </p:tgtEl>
                                      </p:cBhvr>
                                    </p:animEffect>
                                  </p:childTnLst>
                                </p:cTn>
                              </p:par>
                            </p:childTnLst>
                          </p:cTn>
                        </p:par>
                      </p:childTnLst>
                    </p:cTn>
                  </p:par>
                  <p:par>
                    <p:cTn id="15" fill="hold">
                      <p:stCondLst>
                        <p:cond delay="indefinite"/>
                      </p:stCondLst>
                      <p:childTnLst>
                        <p:par>
                          <p:cTn id="16" fill="hold">
                            <p:stCondLst>
                              <p:cond delay="0"/>
                            </p:stCondLst>
                            <p:childTnLst>
                              <p:par>
                                <p:cTn id="17" presetID="6" presetClass="entr" presetSubtype="16"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circle(in)">
                                      <p:cBhvr>
                                        <p:cTn id="19"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05" grpId="0"/>
      <p:bldP spid="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827"/>
        <p:cNvGrpSpPr/>
        <p:nvPr/>
      </p:nvGrpSpPr>
      <p:grpSpPr>
        <a:xfrm>
          <a:off x="0" y="0"/>
          <a:ext cx="0" cy="0"/>
          <a:chOff x="0" y="0"/>
          <a:chExt cx="0" cy="0"/>
        </a:xfrm>
      </p:grpSpPr>
      <p:sp>
        <p:nvSpPr>
          <p:cNvPr id="2834" name="Google Shape;2834;p55"/>
          <p:cNvSpPr txBox="1">
            <a:spLocks noGrp="1"/>
          </p:cNvSpPr>
          <p:nvPr>
            <p:ph type="title" idx="9"/>
          </p:nvPr>
        </p:nvSpPr>
        <p:spPr>
          <a:xfrm>
            <a:off x="612443" y="137242"/>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sz="2400" b="1" i="1" u="sng" dirty="0">
                <a:solidFill>
                  <a:schemeClr val="bg1">
                    <a:lumMod val="10000"/>
                  </a:schemeClr>
                </a:solidFill>
                <a:latin typeface="Modern No. 20" panose="02070704070505020303" pitchFamily="18" charset="0"/>
              </a:rPr>
              <a:t>Data Visualization </a:t>
            </a:r>
            <a:endParaRPr sz="2400" dirty="0">
              <a:solidFill>
                <a:schemeClr val="bg1">
                  <a:lumMod val="10000"/>
                </a:schemeClr>
              </a:solidFill>
              <a:highlight>
                <a:schemeClr val="dk2"/>
              </a:highlight>
              <a:latin typeface="Modern No. 20" panose="02070704070505020303" pitchFamily="18" charset="0"/>
            </a:endParaRPr>
          </a:p>
        </p:txBody>
      </p:sp>
      <p:sp>
        <p:nvSpPr>
          <p:cNvPr id="2895" name="Google Shape;2895;p55"/>
          <p:cNvSpPr/>
          <p:nvPr/>
        </p:nvSpPr>
        <p:spPr>
          <a:xfrm>
            <a:off x="2050408" y="3999483"/>
            <a:ext cx="1236835" cy="489612"/>
          </a:xfrm>
          <a:custGeom>
            <a:avLst/>
            <a:gdLst/>
            <a:ahLst/>
            <a:cxnLst/>
            <a:rect l="l" t="t" r="r" b="b"/>
            <a:pathLst>
              <a:path w="36083" h="14031" extrusionOk="0">
                <a:moveTo>
                  <a:pt x="18007" y="0"/>
                </a:moveTo>
                <a:cubicBezTo>
                  <a:pt x="15994" y="0"/>
                  <a:pt x="14021" y="912"/>
                  <a:pt x="12749" y="2604"/>
                </a:cubicBezTo>
                <a:cubicBezTo>
                  <a:pt x="12302" y="3196"/>
                  <a:pt x="11957" y="3864"/>
                  <a:pt x="11732" y="4571"/>
                </a:cubicBezTo>
                <a:cubicBezTo>
                  <a:pt x="11672" y="4757"/>
                  <a:pt x="11622" y="4945"/>
                  <a:pt x="11581" y="5134"/>
                </a:cubicBezTo>
                <a:cubicBezTo>
                  <a:pt x="11547" y="5292"/>
                  <a:pt x="11570" y="5420"/>
                  <a:pt x="11435" y="5420"/>
                </a:cubicBezTo>
                <a:cubicBezTo>
                  <a:pt x="11415" y="5420"/>
                  <a:pt x="11391" y="5417"/>
                  <a:pt x="11363" y="5411"/>
                </a:cubicBezTo>
                <a:cubicBezTo>
                  <a:pt x="11163" y="5370"/>
                  <a:pt x="10965" y="5248"/>
                  <a:pt x="10766" y="5189"/>
                </a:cubicBezTo>
                <a:cubicBezTo>
                  <a:pt x="10552" y="5127"/>
                  <a:pt x="10335" y="5083"/>
                  <a:pt x="10116" y="5053"/>
                </a:cubicBezTo>
                <a:cubicBezTo>
                  <a:pt x="9899" y="5022"/>
                  <a:pt x="9681" y="5007"/>
                  <a:pt x="9464" y="5007"/>
                </a:cubicBezTo>
                <a:cubicBezTo>
                  <a:pt x="8125" y="5007"/>
                  <a:pt x="6822" y="5578"/>
                  <a:pt x="5937" y="6609"/>
                </a:cubicBezTo>
                <a:cubicBezTo>
                  <a:pt x="5452" y="7174"/>
                  <a:pt x="5202" y="7782"/>
                  <a:pt x="4945" y="8468"/>
                </a:cubicBezTo>
                <a:cubicBezTo>
                  <a:pt x="4808" y="8829"/>
                  <a:pt x="4418" y="8774"/>
                  <a:pt x="4092" y="8842"/>
                </a:cubicBezTo>
                <a:cubicBezTo>
                  <a:pt x="3738" y="8914"/>
                  <a:pt x="3396" y="9036"/>
                  <a:pt x="3068" y="9191"/>
                </a:cubicBezTo>
                <a:cubicBezTo>
                  <a:pt x="1829" y="9775"/>
                  <a:pt x="851" y="10920"/>
                  <a:pt x="456" y="12232"/>
                </a:cubicBezTo>
                <a:cubicBezTo>
                  <a:pt x="312" y="12705"/>
                  <a:pt x="1" y="13789"/>
                  <a:pt x="681" y="13988"/>
                </a:cubicBezTo>
                <a:cubicBezTo>
                  <a:pt x="727" y="14014"/>
                  <a:pt x="782" y="14030"/>
                  <a:pt x="848" y="14030"/>
                </a:cubicBezTo>
                <a:lnTo>
                  <a:pt x="35235" y="14030"/>
                </a:lnTo>
                <a:cubicBezTo>
                  <a:pt x="35301" y="14030"/>
                  <a:pt x="35357" y="14014"/>
                  <a:pt x="35402" y="13988"/>
                </a:cubicBezTo>
                <a:cubicBezTo>
                  <a:pt x="36082" y="13789"/>
                  <a:pt x="35770" y="12705"/>
                  <a:pt x="35627" y="12232"/>
                </a:cubicBezTo>
                <a:cubicBezTo>
                  <a:pt x="35232" y="10920"/>
                  <a:pt x="34255" y="9775"/>
                  <a:pt x="33015" y="9191"/>
                </a:cubicBezTo>
                <a:cubicBezTo>
                  <a:pt x="32687" y="9036"/>
                  <a:pt x="32345" y="8914"/>
                  <a:pt x="31990" y="8842"/>
                </a:cubicBezTo>
                <a:cubicBezTo>
                  <a:pt x="31664" y="8774"/>
                  <a:pt x="31274" y="8829"/>
                  <a:pt x="31138" y="8468"/>
                </a:cubicBezTo>
                <a:cubicBezTo>
                  <a:pt x="30881" y="7782"/>
                  <a:pt x="30631" y="7174"/>
                  <a:pt x="30146" y="6609"/>
                </a:cubicBezTo>
                <a:cubicBezTo>
                  <a:pt x="29263" y="5578"/>
                  <a:pt x="27958" y="5007"/>
                  <a:pt x="26619" y="5007"/>
                </a:cubicBezTo>
                <a:cubicBezTo>
                  <a:pt x="26402" y="5007"/>
                  <a:pt x="26184" y="5022"/>
                  <a:pt x="25967" y="5053"/>
                </a:cubicBezTo>
                <a:cubicBezTo>
                  <a:pt x="25747" y="5083"/>
                  <a:pt x="25531" y="5127"/>
                  <a:pt x="25317" y="5189"/>
                </a:cubicBezTo>
                <a:cubicBezTo>
                  <a:pt x="25118" y="5248"/>
                  <a:pt x="24920" y="5370"/>
                  <a:pt x="24720" y="5411"/>
                </a:cubicBezTo>
                <a:cubicBezTo>
                  <a:pt x="24692" y="5417"/>
                  <a:pt x="24668" y="5420"/>
                  <a:pt x="24648" y="5420"/>
                </a:cubicBezTo>
                <a:cubicBezTo>
                  <a:pt x="24513" y="5420"/>
                  <a:pt x="24535" y="5292"/>
                  <a:pt x="24502" y="5134"/>
                </a:cubicBezTo>
                <a:cubicBezTo>
                  <a:pt x="24461" y="4945"/>
                  <a:pt x="24411" y="4757"/>
                  <a:pt x="24353" y="4571"/>
                </a:cubicBezTo>
                <a:cubicBezTo>
                  <a:pt x="24126" y="3864"/>
                  <a:pt x="23780" y="3196"/>
                  <a:pt x="23334" y="2604"/>
                </a:cubicBezTo>
                <a:cubicBezTo>
                  <a:pt x="22062" y="912"/>
                  <a:pt x="20089" y="0"/>
                  <a:pt x="18077" y="0"/>
                </a:cubicBezTo>
                <a:cubicBezTo>
                  <a:pt x="18066" y="0"/>
                  <a:pt x="18054" y="1"/>
                  <a:pt x="18042" y="1"/>
                </a:cubicBezTo>
                <a:cubicBezTo>
                  <a:pt x="18031" y="1"/>
                  <a:pt x="18019" y="0"/>
                  <a:pt x="180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96" name="Google Shape;2896;p55"/>
          <p:cNvSpPr/>
          <p:nvPr/>
        </p:nvSpPr>
        <p:spPr>
          <a:xfrm>
            <a:off x="454691" y="4604011"/>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55"/>
          <p:cNvSpPr/>
          <p:nvPr/>
        </p:nvSpPr>
        <p:spPr>
          <a:xfrm>
            <a:off x="534937" y="1369061"/>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55"/>
          <p:cNvSpPr/>
          <p:nvPr/>
        </p:nvSpPr>
        <p:spPr>
          <a:xfrm>
            <a:off x="512591" y="352711"/>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55"/>
          <p:cNvSpPr/>
          <p:nvPr/>
        </p:nvSpPr>
        <p:spPr>
          <a:xfrm>
            <a:off x="8452491" y="352711"/>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70BA"/>
              </a:solidFill>
            </a:endParaRPr>
          </a:p>
        </p:txBody>
      </p:sp>
      <p:sp>
        <p:nvSpPr>
          <p:cNvPr id="21" name="TextBox 20">
            <a:extLst>
              <a:ext uri="{FF2B5EF4-FFF2-40B4-BE49-F238E27FC236}">
                <a16:creationId xmlns:a16="http://schemas.microsoft.com/office/drawing/2014/main" id="{1FF6C716-6A0E-4CEA-F8FD-850F050F0638}"/>
              </a:ext>
            </a:extLst>
          </p:cNvPr>
          <p:cNvSpPr txBox="1"/>
          <p:nvPr/>
        </p:nvSpPr>
        <p:spPr>
          <a:xfrm>
            <a:off x="439175" y="600799"/>
            <a:ext cx="8460985" cy="830997"/>
          </a:xfrm>
          <a:prstGeom prst="rect">
            <a:avLst/>
          </a:prstGeom>
          <a:noFill/>
        </p:spPr>
        <p:txBody>
          <a:bodyPr wrap="square">
            <a:spAutoFit/>
          </a:bodyPr>
          <a:lstStyle/>
          <a:p>
            <a:pPr marL="285750" indent="-285750">
              <a:buFont typeface="Wingdings" panose="05000000000000000000" pitchFamily="2" charset="2"/>
              <a:buChar char="Ø"/>
            </a:pPr>
            <a:r>
              <a:rPr lang="en-US" sz="1600" dirty="0">
                <a:latin typeface="Times New Roman" panose="02020603050405020304" pitchFamily="18" charset="0"/>
                <a:cs typeface="Times New Roman" panose="02020603050405020304" pitchFamily="18" charset="0"/>
              </a:rPr>
              <a:t>The count plot displays the distribution of Peer Influence levels among students, categorized as Positive, Neutral, and Negative. It shows that most students experience Positive peer influence, with fewer reporting Neutral or Negative influences.</a:t>
            </a:r>
          </a:p>
        </p:txBody>
      </p:sp>
      <p:pic>
        <p:nvPicPr>
          <p:cNvPr id="22" name="Picture 21">
            <a:extLst>
              <a:ext uri="{FF2B5EF4-FFF2-40B4-BE49-F238E27FC236}">
                <a16:creationId xmlns:a16="http://schemas.microsoft.com/office/drawing/2014/main" id="{FB028D15-D217-963F-C5E1-0641C36C81BE}"/>
              </a:ext>
            </a:extLst>
          </p:cNvPr>
          <p:cNvPicPr>
            <a:picLocks noChangeAspect="1"/>
          </p:cNvPicPr>
          <p:nvPr/>
        </p:nvPicPr>
        <p:blipFill>
          <a:blip r:embed="rId3"/>
          <a:stretch>
            <a:fillRect/>
          </a:stretch>
        </p:blipFill>
        <p:spPr>
          <a:xfrm>
            <a:off x="439175" y="1626974"/>
            <a:ext cx="3989389" cy="2177331"/>
          </a:xfrm>
          <a:prstGeom prst="rect">
            <a:avLst/>
          </a:prstGeom>
        </p:spPr>
      </p:pic>
      <p:pic>
        <p:nvPicPr>
          <p:cNvPr id="23" name="Picture 22">
            <a:extLst>
              <a:ext uri="{FF2B5EF4-FFF2-40B4-BE49-F238E27FC236}">
                <a16:creationId xmlns:a16="http://schemas.microsoft.com/office/drawing/2014/main" id="{F2097A7C-0EAB-2C52-E561-69F55FCFA58A}"/>
              </a:ext>
            </a:extLst>
          </p:cNvPr>
          <p:cNvPicPr>
            <a:picLocks noChangeAspect="1"/>
          </p:cNvPicPr>
          <p:nvPr/>
        </p:nvPicPr>
        <p:blipFill>
          <a:blip r:embed="rId4"/>
          <a:stretch>
            <a:fillRect/>
          </a:stretch>
        </p:blipFill>
        <p:spPr>
          <a:xfrm>
            <a:off x="4572000" y="1493105"/>
            <a:ext cx="4256237" cy="3110906"/>
          </a:xfrm>
          <a:prstGeom prst="rect">
            <a:avLst/>
          </a:prstGeom>
        </p:spPr>
      </p:pic>
      <p:sp>
        <p:nvSpPr>
          <p:cNvPr id="25" name="TextBox 24">
            <a:extLst>
              <a:ext uri="{FF2B5EF4-FFF2-40B4-BE49-F238E27FC236}">
                <a16:creationId xmlns:a16="http://schemas.microsoft.com/office/drawing/2014/main" id="{9091813D-4A9D-CF16-EEBC-8DA6C78A6E0C}"/>
              </a:ext>
            </a:extLst>
          </p:cNvPr>
          <p:cNvSpPr txBox="1"/>
          <p:nvPr/>
        </p:nvSpPr>
        <p:spPr>
          <a:xfrm>
            <a:off x="1181678" y="4542701"/>
            <a:ext cx="3246886" cy="276999"/>
          </a:xfrm>
          <a:prstGeom prst="rect">
            <a:avLst/>
          </a:prstGeom>
          <a:noFill/>
        </p:spPr>
        <p:txBody>
          <a:bodyPr wrap="square">
            <a:spAutoFit/>
          </a:bodyPr>
          <a:lstStyle/>
          <a:p>
            <a:r>
              <a:rPr lang="en-US" altLang="en-US" sz="1200" b="1" i="1" dirty="0">
                <a:solidFill>
                  <a:schemeClr val="bg1">
                    <a:lumMod val="10000"/>
                  </a:schemeClr>
                </a:solidFill>
                <a:latin typeface="Times New Roman" panose="02020603050405020304" pitchFamily="18" charset="0"/>
                <a:cs typeface="Times New Roman" panose="02020603050405020304" pitchFamily="18" charset="0"/>
              </a:rPr>
              <a:t> </a:t>
            </a:r>
            <a:r>
              <a:rPr lang="en-US" altLang="en-US" sz="1200" dirty="0">
                <a:solidFill>
                  <a:schemeClr val="bg1">
                    <a:lumMod val="10000"/>
                  </a:schemeClr>
                </a:solidFill>
                <a:latin typeface="Times New Roman" panose="02020603050405020304" pitchFamily="18" charset="0"/>
                <a:cs typeface="Times New Roman" panose="02020603050405020304" pitchFamily="18" charset="0"/>
              </a:rPr>
              <a:t>Fig 15: Univariate analysis of Peer Influence</a:t>
            </a:r>
            <a:endParaRPr lang="en-IN" sz="1200" dirty="0">
              <a:solidFill>
                <a:schemeClr val="bg1">
                  <a:lumMod val="10000"/>
                </a:schemeClr>
              </a:solidFill>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500" fill="hold"/>
                                        <p:tgtEl>
                                          <p:spTgt spid="23"/>
                                        </p:tgtEl>
                                        <p:attrNameLst>
                                          <p:attrName>ppt_x</p:attrName>
                                        </p:attrNameLst>
                                      </p:cBhvr>
                                      <p:tavLst>
                                        <p:tav tm="0">
                                          <p:val>
                                            <p:strVal val="#ppt_x"/>
                                          </p:val>
                                        </p:tav>
                                        <p:tav tm="100000">
                                          <p:val>
                                            <p:strVal val="#ppt_x"/>
                                          </p:val>
                                        </p:tav>
                                      </p:tavLst>
                                    </p:anim>
                                    <p:anim calcmode="lin" valueType="num">
                                      <p:cBhvr additive="base">
                                        <p:cTn id="8"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144"/>
        <p:cNvGrpSpPr/>
        <p:nvPr/>
      </p:nvGrpSpPr>
      <p:grpSpPr>
        <a:xfrm>
          <a:off x="0" y="0"/>
          <a:ext cx="0" cy="0"/>
          <a:chOff x="0" y="0"/>
          <a:chExt cx="0" cy="0"/>
        </a:xfrm>
      </p:grpSpPr>
      <p:sp>
        <p:nvSpPr>
          <p:cNvPr id="3" name="Title 2">
            <a:extLst>
              <a:ext uri="{FF2B5EF4-FFF2-40B4-BE49-F238E27FC236}">
                <a16:creationId xmlns:a16="http://schemas.microsoft.com/office/drawing/2014/main" id="{84FB0A04-AE9E-2ABB-2407-E974158F3E2B}"/>
              </a:ext>
            </a:extLst>
          </p:cNvPr>
          <p:cNvSpPr>
            <a:spLocks noGrp="1"/>
          </p:cNvSpPr>
          <p:nvPr>
            <p:ph type="title"/>
          </p:nvPr>
        </p:nvSpPr>
        <p:spPr>
          <a:xfrm>
            <a:off x="720000" y="445025"/>
            <a:ext cx="8094816" cy="572700"/>
          </a:xfrm>
        </p:spPr>
        <p:txBody>
          <a:bodyPr/>
          <a:lstStyle/>
          <a:p>
            <a:pPr algn="ctr"/>
            <a:r>
              <a:rPr lang="en-IN" sz="3600" b="1" u="sng" dirty="0">
                <a:solidFill>
                  <a:schemeClr val="bg1">
                    <a:lumMod val="10000"/>
                  </a:schemeClr>
                </a:solidFill>
                <a:latin typeface="Mongolian Baiti" panose="03000500000000000000" pitchFamily="66" charset="0"/>
                <a:cs typeface="Mongolian Baiti" panose="03000500000000000000" pitchFamily="66" charset="0"/>
              </a:rPr>
              <a:t>TABLE OF CONTENT</a:t>
            </a:r>
            <a:endParaRPr lang="en-IN" dirty="0">
              <a:solidFill>
                <a:schemeClr val="bg1">
                  <a:lumMod val="10000"/>
                </a:schemeClr>
              </a:solidFill>
            </a:endParaRPr>
          </a:p>
        </p:txBody>
      </p:sp>
      <p:sp>
        <p:nvSpPr>
          <p:cNvPr id="5" name="Text Placeholder 4">
            <a:extLst>
              <a:ext uri="{FF2B5EF4-FFF2-40B4-BE49-F238E27FC236}">
                <a16:creationId xmlns:a16="http://schemas.microsoft.com/office/drawing/2014/main" id="{ABA684C7-339F-F6CC-7B9C-8D1228DBABDD}"/>
              </a:ext>
            </a:extLst>
          </p:cNvPr>
          <p:cNvSpPr>
            <a:spLocks noGrp="1"/>
          </p:cNvSpPr>
          <p:nvPr>
            <p:ph type="body" idx="1"/>
          </p:nvPr>
        </p:nvSpPr>
        <p:spPr>
          <a:xfrm>
            <a:off x="720000" y="1215750"/>
            <a:ext cx="7655904" cy="3380634"/>
          </a:xfrm>
        </p:spPr>
        <p:txBody>
          <a:bodyPr/>
          <a:lstStyle/>
          <a:p>
            <a:pPr marL="514350" indent="-514350">
              <a:buClr>
                <a:schemeClr val="tx1"/>
              </a:buClr>
              <a:buFont typeface="+mj-lt"/>
              <a:buAutoNum type="arabicPeriod"/>
            </a:pPr>
            <a:r>
              <a:rPr lang="en-IN" sz="2400" dirty="0">
                <a:solidFill>
                  <a:schemeClr val="tx1"/>
                </a:solidFill>
                <a:latin typeface="Times New Roman" panose="02020603050405020304" pitchFamily="18" charset="0"/>
                <a:cs typeface="Times New Roman" panose="02020603050405020304" pitchFamily="18" charset="0"/>
              </a:rPr>
              <a:t>Introduction</a:t>
            </a:r>
          </a:p>
          <a:p>
            <a:pPr marL="514350" indent="-514350">
              <a:buClr>
                <a:schemeClr val="tx1"/>
              </a:buClr>
              <a:buFont typeface="+mj-lt"/>
              <a:buAutoNum type="arabicPeriod"/>
            </a:pPr>
            <a:r>
              <a:rPr lang="en-IN" sz="2400" dirty="0">
                <a:solidFill>
                  <a:schemeClr val="tx1"/>
                </a:solidFill>
                <a:latin typeface="Times New Roman" panose="02020603050405020304" pitchFamily="18" charset="0"/>
                <a:cs typeface="Times New Roman" panose="02020603050405020304" pitchFamily="18" charset="0"/>
              </a:rPr>
              <a:t>Aim and Objective</a:t>
            </a:r>
          </a:p>
          <a:p>
            <a:pPr marL="514350" indent="-514350">
              <a:buClr>
                <a:schemeClr val="tx1"/>
              </a:buClr>
              <a:buFont typeface="+mj-lt"/>
              <a:buAutoNum type="arabicPeriod"/>
            </a:pPr>
            <a:r>
              <a:rPr lang="en-IN" sz="2400" dirty="0">
                <a:solidFill>
                  <a:schemeClr val="tx1"/>
                </a:solidFill>
                <a:latin typeface="Times New Roman" panose="02020603050405020304" pitchFamily="18" charset="0"/>
                <a:cs typeface="Times New Roman" panose="02020603050405020304" pitchFamily="18" charset="0"/>
              </a:rPr>
              <a:t>Data Description</a:t>
            </a:r>
          </a:p>
          <a:p>
            <a:pPr marL="514350" indent="-514350">
              <a:buClr>
                <a:schemeClr val="tx1"/>
              </a:buClr>
              <a:buFont typeface="+mj-lt"/>
              <a:buAutoNum type="arabicPeriod"/>
            </a:pPr>
            <a:r>
              <a:rPr lang="en-US" sz="2400" dirty="0">
                <a:solidFill>
                  <a:schemeClr val="tx1"/>
                </a:solidFill>
                <a:latin typeface="Times New Roman" panose="02020603050405020304" pitchFamily="18" charset="0"/>
                <a:cs typeface="Times New Roman" panose="02020603050405020304" pitchFamily="18" charset="0"/>
              </a:rPr>
              <a:t>Data Preprocessing</a:t>
            </a:r>
          </a:p>
          <a:p>
            <a:pPr marL="514350" indent="-514350">
              <a:buClr>
                <a:schemeClr val="tx1"/>
              </a:buClr>
              <a:buFont typeface="+mj-lt"/>
              <a:buAutoNum type="arabicPeriod"/>
            </a:pPr>
            <a:r>
              <a:rPr lang="en-IN" sz="2400" dirty="0">
                <a:solidFill>
                  <a:schemeClr val="tx1"/>
                </a:solidFill>
                <a:latin typeface="Times New Roman" panose="02020603050405020304" pitchFamily="18" charset="0"/>
                <a:cs typeface="Times New Roman" panose="02020603050405020304" pitchFamily="18" charset="0"/>
              </a:rPr>
              <a:t>Exploratory Data Analysis</a:t>
            </a:r>
          </a:p>
          <a:p>
            <a:pPr marL="514350" indent="-514350">
              <a:buClr>
                <a:schemeClr val="tx1"/>
              </a:buClr>
              <a:buFont typeface="+mj-lt"/>
              <a:buAutoNum type="arabicPeriod"/>
            </a:pPr>
            <a:r>
              <a:rPr lang="en-IN" sz="2400" dirty="0">
                <a:solidFill>
                  <a:schemeClr val="tx1"/>
                </a:solidFill>
                <a:latin typeface="Times New Roman" panose="02020603050405020304" pitchFamily="18" charset="0"/>
                <a:cs typeface="Times New Roman" panose="02020603050405020304" pitchFamily="18" charset="0"/>
              </a:rPr>
              <a:t>Machine Learning Algorithm</a:t>
            </a:r>
          </a:p>
          <a:p>
            <a:pPr marL="514350" indent="-514350">
              <a:buClr>
                <a:schemeClr val="tx1"/>
              </a:buClr>
              <a:buFont typeface="+mj-lt"/>
              <a:buAutoNum type="arabicPeriod"/>
            </a:pPr>
            <a:r>
              <a:rPr lang="en-IN" sz="2400" dirty="0">
                <a:solidFill>
                  <a:schemeClr val="tx1"/>
                </a:solidFill>
                <a:latin typeface="Times New Roman" panose="02020603050405020304" pitchFamily="18" charset="0"/>
                <a:cs typeface="Times New Roman" panose="02020603050405020304" pitchFamily="18" charset="0"/>
              </a:rPr>
              <a:t>Data Visualization using Power BI</a:t>
            </a:r>
          </a:p>
          <a:p>
            <a:pPr marL="514350" indent="-514350">
              <a:buClr>
                <a:schemeClr val="tx1"/>
              </a:buClr>
              <a:buFont typeface="+mj-lt"/>
              <a:buAutoNum type="arabicPeriod"/>
            </a:pPr>
            <a:r>
              <a:rPr lang="en-IN" sz="2400" dirty="0">
                <a:solidFill>
                  <a:schemeClr val="tx1"/>
                </a:solidFill>
                <a:latin typeface="Times New Roman" panose="02020603050405020304" pitchFamily="18" charset="0"/>
                <a:cs typeface="Times New Roman" panose="02020603050405020304" pitchFamily="18" charset="0"/>
              </a:rPr>
              <a:t>Conclusion and Future Scope</a:t>
            </a:r>
          </a:p>
          <a:p>
            <a:pPr marL="514350" indent="-514350">
              <a:buClr>
                <a:schemeClr val="tx1"/>
              </a:buClr>
              <a:buFont typeface="+mj-lt"/>
              <a:buAutoNum type="arabicPeriod"/>
            </a:pPr>
            <a:r>
              <a:rPr lang="en-IN" sz="2400" dirty="0">
                <a:solidFill>
                  <a:schemeClr val="tx1"/>
                </a:solidFill>
                <a:latin typeface="Times New Roman" panose="02020603050405020304" pitchFamily="18" charset="0"/>
                <a:cs typeface="Times New Roman" panose="02020603050405020304" pitchFamily="18" charset="0"/>
              </a:rPr>
              <a:t>References</a:t>
            </a:r>
          </a:p>
          <a:p>
            <a:pPr marL="139700" indent="0">
              <a:buNone/>
            </a:pPr>
            <a:endParaRPr lang="en-IN" sz="2400" dirty="0">
              <a:latin typeface="Times New Roman" panose="02020603050405020304" pitchFamily="18" charset="0"/>
              <a:cs typeface="Times New Roman" panose="02020603050405020304" pitchFamily="18" charset="0"/>
            </a:endParaRPr>
          </a:p>
        </p:txBody>
      </p:sp>
      <p:grpSp>
        <p:nvGrpSpPr>
          <p:cNvPr id="6" name="Google Shape;2129;p35">
            <a:extLst>
              <a:ext uri="{FF2B5EF4-FFF2-40B4-BE49-F238E27FC236}">
                <a16:creationId xmlns:a16="http://schemas.microsoft.com/office/drawing/2014/main" id="{EEC61D86-523B-BC67-62B8-5D7ECB90392C}"/>
              </a:ext>
            </a:extLst>
          </p:cNvPr>
          <p:cNvGrpSpPr/>
          <p:nvPr/>
        </p:nvGrpSpPr>
        <p:grpSpPr>
          <a:xfrm>
            <a:off x="7452831" y="3508146"/>
            <a:ext cx="1059580" cy="1088238"/>
            <a:chOff x="1742490" y="367839"/>
            <a:chExt cx="629242" cy="646260"/>
          </a:xfrm>
        </p:grpSpPr>
        <p:sp>
          <p:nvSpPr>
            <p:cNvPr id="7" name="Google Shape;2130;p35">
              <a:extLst>
                <a:ext uri="{FF2B5EF4-FFF2-40B4-BE49-F238E27FC236}">
                  <a16:creationId xmlns:a16="http://schemas.microsoft.com/office/drawing/2014/main" id="{AC70469E-076D-A10C-813C-9ACFFBAF7411}"/>
                </a:ext>
              </a:extLst>
            </p:cNvPr>
            <p:cNvSpPr/>
            <p:nvPr/>
          </p:nvSpPr>
          <p:spPr>
            <a:xfrm>
              <a:off x="1754810" y="367839"/>
              <a:ext cx="604819" cy="646260"/>
            </a:xfrm>
            <a:custGeom>
              <a:avLst/>
              <a:gdLst/>
              <a:ahLst/>
              <a:cxnLst/>
              <a:rect l="l" t="t" r="r" b="b"/>
              <a:pathLst>
                <a:path w="11340" h="12117" extrusionOk="0">
                  <a:moveTo>
                    <a:pt x="5053" y="0"/>
                  </a:moveTo>
                  <a:cubicBezTo>
                    <a:pt x="4764" y="0"/>
                    <a:pt x="4519" y="174"/>
                    <a:pt x="4294" y="337"/>
                  </a:cubicBezTo>
                  <a:cubicBezTo>
                    <a:pt x="4186" y="415"/>
                    <a:pt x="4080" y="493"/>
                    <a:pt x="3972" y="571"/>
                  </a:cubicBezTo>
                  <a:cubicBezTo>
                    <a:pt x="3638" y="814"/>
                    <a:pt x="3305" y="1058"/>
                    <a:pt x="2970" y="1301"/>
                  </a:cubicBezTo>
                  <a:cubicBezTo>
                    <a:pt x="2483" y="1656"/>
                    <a:pt x="1996" y="2014"/>
                    <a:pt x="1510" y="2372"/>
                  </a:cubicBezTo>
                  <a:cubicBezTo>
                    <a:pt x="1441" y="2423"/>
                    <a:pt x="1370" y="2474"/>
                    <a:pt x="1301" y="2526"/>
                  </a:cubicBezTo>
                  <a:cubicBezTo>
                    <a:pt x="1085" y="2685"/>
                    <a:pt x="869" y="2843"/>
                    <a:pt x="652" y="3002"/>
                  </a:cubicBezTo>
                  <a:cubicBezTo>
                    <a:pt x="415" y="3180"/>
                    <a:pt x="169" y="3369"/>
                    <a:pt x="85" y="3665"/>
                  </a:cubicBezTo>
                  <a:cubicBezTo>
                    <a:pt x="0" y="3974"/>
                    <a:pt x="140" y="4312"/>
                    <a:pt x="273" y="4585"/>
                  </a:cubicBezTo>
                  <a:cubicBezTo>
                    <a:pt x="420" y="4891"/>
                    <a:pt x="610" y="5175"/>
                    <a:pt x="810" y="5450"/>
                  </a:cubicBezTo>
                  <a:cubicBezTo>
                    <a:pt x="1010" y="5721"/>
                    <a:pt x="1219" y="5985"/>
                    <a:pt x="1409" y="6265"/>
                  </a:cubicBezTo>
                  <a:cubicBezTo>
                    <a:pt x="1562" y="6492"/>
                    <a:pt x="1702" y="6750"/>
                    <a:pt x="1939" y="6901"/>
                  </a:cubicBezTo>
                  <a:cubicBezTo>
                    <a:pt x="2070" y="6984"/>
                    <a:pt x="2202" y="7016"/>
                    <a:pt x="2337" y="7016"/>
                  </a:cubicBezTo>
                  <a:cubicBezTo>
                    <a:pt x="2481" y="7016"/>
                    <a:pt x="2627" y="6980"/>
                    <a:pt x="2777" y="6931"/>
                  </a:cubicBezTo>
                  <a:cubicBezTo>
                    <a:pt x="2874" y="6901"/>
                    <a:pt x="2963" y="6880"/>
                    <a:pt x="3047" y="6880"/>
                  </a:cubicBezTo>
                  <a:cubicBezTo>
                    <a:pt x="3155" y="6880"/>
                    <a:pt x="3256" y="6914"/>
                    <a:pt x="3357" y="7002"/>
                  </a:cubicBezTo>
                  <a:cubicBezTo>
                    <a:pt x="3513" y="7140"/>
                    <a:pt x="3603" y="7367"/>
                    <a:pt x="3598" y="7578"/>
                  </a:cubicBezTo>
                  <a:cubicBezTo>
                    <a:pt x="3594" y="7810"/>
                    <a:pt x="3507" y="8037"/>
                    <a:pt x="3452" y="8260"/>
                  </a:cubicBezTo>
                  <a:cubicBezTo>
                    <a:pt x="3387" y="8521"/>
                    <a:pt x="3371" y="8787"/>
                    <a:pt x="3465" y="9043"/>
                  </a:cubicBezTo>
                  <a:cubicBezTo>
                    <a:pt x="3578" y="9361"/>
                    <a:pt x="3800" y="9650"/>
                    <a:pt x="3988" y="9924"/>
                  </a:cubicBezTo>
                  <a:cubicBezTo>
                    <a:pt x="4379" y="10500"/>
                    <a:pt x="4799" y="11073"/>
                    <a:pt x="5276" y="11581"/>
                  </a:cubicBezTo>
                  <a:cubicBezTo>
                    <a:pt x="5492" y="11811"/>
                    <a:pt x="5731" y="12012"/>
                    <a:pt x="6045" y="12088"/>
                  </a:cubicBezTo>
                  <a:cubicBezTo>
                    <a:pt x="6125" y="12107"/>
                    <a:pt x="6207" y="12116"/>
                    <a:pt x="6289" y="12116"/>
                  </a:cubicBezTo>
                  <a:cubicBezTo>
                    <a:pt x="6484" y="12116"/>
                    <a:pt x="6680" y="12067"/>
                    <a:pt x="6858" y="11996"/>
                  </a:cubicBezTo>
                  <a:cubicBezTo>
                    <a:pt x="7145" y="11881"/>
                    <a:pt x="7408" y="11710"/>
                    <a:pt x="7668" y="11547"/>
                  </a:cubicBezTo>
                  <a:cubicBezTo>
                    <a:pt x="7973" y="11354"/>
                    <a:pt x="8271" y="11154"/>
                    <a:pt x="8563" y="10943"/>
                  </a:cubicBezTo>
                  <a:cubicBezTo>
                    <a:pt x="8717" y="10833"/>
                    <a:pt x="8868" y="10718"/>
                    <a:pt x="9018" y="10603"/>
                  </a:cubicBezTo>
                  <a:cubicBezTo>
                    <a:pt x="9470" y="10287"/>
                    <a:pt x="9910" y="9951"/>
                    <a:pt x="10332" y="9593"/>
                  </a:cubicBezTo>
                  <a:cubicBezTo>
                    <a:pt x="10755" y="9235"/>
                    <a:pt x="11289" y="8810"/>
                    <a:pt x="11322" y="8207"/>
                  </a:cubicBezTo>
                  <a:cubicBezTo>
                    <a:pt x="11340" y="7886"/>
                    <a:pt x="11219" y="7596"/>
                    <a:pt x="11062" y="7321"/>
                  </a:cubicBezTo>
                  <a:cubicBezTo>
                    <a:pt x="10895" y="7027"/>
                    <a:pt x="10704" y="6743"/>
                    <a:pt x="10511" y="6465"/>
                  </a:cubicBezTo>
                  <a:cubicBezTo>
                    <a:pt x="10305" y="6167"/>
                    <a:pt x="10091" y="5877"/>
                    <a:pt x="9867" y="5593"/>
                  </a:cubicBezTo>
                  <a:cubicBezTo>
                    <a:pt x="9660" y="5333"/>
                    <a:pt x="9453" y="5033"/>
                    <a:pt x="9183" y="4833"/>
                  </a:cubicBezTo>
                  <a:cubicBezTo>
                    <a:pt x="8965" y="4670"/>
                    <a:pt x="8707" y="4611"/>
                    <a:pt x="8439" y="4596"/>
                  </a:cubicBezTo>
                  <a:cubicBezTo>
                    <a:pt x="8210" y="4581"/>
                    <a:pt x="7968" y="4596"/>
                    <a:pt x="7748" y="4526"/>
                  </a:cubicBezTo>
                  <a:cubicBezTo>
                    <a:pt x="7544" y="4461"/>
                    <a:pt x="7360" y="4305"/>
                    <a:pt x="7278" y="4114"/>
                  </a:cubicBezTo>
                  <a:cubicBezTo>
                    <a:pt x="7186" y="3896"/>
                    <a:pt x="7268" y="3727"/>
                    <a:pt x="7399" y="3539"/>
                  </a:cubicBezTo>
                  <a:cubicBezTo>
                    <a:pt x="7576" y="3291"/>
                    <a:pt x="7698" y="3040"/>
                    <a:pt x="7610" y="2730"/>
                  </a:cubicBezTo>
                  <a:cubicBezTo>
                    <a:pt x="7532" y="2453"/>
                    <a:pt x="7317" y="2237"/>
                    <a:pt x="7145" y="2017"/>
                  </a:cubicBezTo>
                  <a:cubicBezTo>
                    <a:pt x="6731" y="1489"/>
                    <a:pt x="6390" y="904"/>
                    <a:pt x="5894" y="444"/>
                  </a:cubicBezTo>
                  <a:cubicBezTo>
                    <a:pt x="5667" y="233"/>
                    <a:pt x="5387" y="4"/>
                    <a:pt x="5061" y="0"/>
                  </a:cubicBezTo>
                  <a:cubicBezTo>
                    <a:pt x="5058" y="0"/>
                    <a:pt x="5056" y="0"/>
                    <a:pt x="50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 name="Google Shape;2131;p35">
              <a:extLst>
                <a:ext uri="{FF2B5EF4-FFF2-40B4-BE49-F238E27FC236}">
                  <a16:creationId xmlns:a16="http://schemas.microsoft.com/office/drawing/2014/main" id="{87FA34C9-0DA8-8BE7-372A-64BB5C362F00}"/>
                </a:ext>
              </a:extLst>
            </p:cNvPr>
            <p:cNvSpPr/>
            <p:nvPr/>
          </p:nvSpPr>
          <p:spPr>
            <a:xfrm>
              <a:off x="1824198" y="398293"/>
              <a:ext cx="361718" cy="477988"/>
            </a:xfrm>
            <a:custGeom>
              <a:avLst/>
              <a:gdLst/>
              <a:ahLst/>
              <a:cxnLst/>
              <a:rect l="l" t="t" r="r" b="b"/>
              <a:pathLst>
                <a:path w="6782" h="8962" extrusionOk="0">
                  <a:moveTo>
                    <a:pt x="2671" y="0"/>
                  </a:moveTo>
                  <a:cubicBezTo>
                    <a:pt x="2337" y="243"/>
                    <a:pt x="2004" y="487"/>
                    <a:pt x="1669" y="730"/>
                  </a:cubicBezTo>
                  <a:cubicBezTo>
                    <a:pt x="1382" y="939"/>
                    <a:pt x="1093" y="1150"/>
                    <a:pt x="808" y="1361"/>
                  </a:cubicBezTo>
                  <a:cubicBezTo>
                    <a:pt x="608" y="1506"/>
                    <a:pt x="408" y="1653"/>
                    <a:pt x="209" y="1801"/>
                  </a:cubicBezTo>
                  <a:cubicBezTo>
                    <a:pt x="140" y="1852"/>
                    <a:pt x="69" y="1903"/>
                    <a:pt x="0" y="1955"/>
                  </a:cubicBezTo>
                  <a:cubicBezTo>
                    <a:pt x="718" y="2975"/>
                    <a:pt x="1416" y="4012"/>
                    <a:pt x="2123" y="5040"/>
                  </a:cubicBezTo>
                  <a:cubicBezTo>
                    <a:pt x="2951" y="6241"/>
                    <a:pt x="3787" y="7443"/>
                    <a:pt x="4705" y="8577"/>
                  </a:cubicBezTo>
                  <a:cubicBezTo>
                    <a:pt x="4857" y="8764"/>
                    <a:pt x="5055" y="8962"/>
                    <a:pt x="5307" y="8962"/>
                  </a:cubicBezTo>
                  <a:cubicBezTo>
                    <a:pt x="5335" y="8962"/>
                    <a:pt x="5362" y="8959"/>
                    <a:pt x="5391" y="8954"/>
                  </a:cubicBezTo>
                  <a:cubicBezTo>
                    <a:pt x="5657" y="8910"/>
                    <a:pt x="5841" y="8696"/>
                    <a:pt x="5947" y="8460"/>
                  </a:cubicBezTo>
                  <a:cubicBezTo>
                    <a:pt x="5956" y="8439"/>
                    <a:pt x="5965" y="8418"/>
                    <a:pt x="5974" y="8396"/>
                  </a:cubicBezTo>
                  <a:cubicBezTo>
                    <a:pt x="6029" y="8253"/>
                    <a:pt x="6066" y="8104"/>
                    <a:pt x="6119" y="7962"/>
                  </a:cubicBezTo>
                  <a:cubicBezTo>
                    <a:pt x="6170" y="7826"/>
                    <a:pt x="6232" y="7695"/>
                    <a:pt x="6296" y="7565"/>
                  </a:cubicBezTo>
                  <a:cubicBezTo>
                    <a:pt x="6424" y="7306"/>
                    <a:pt x="6557" y="7051"/>
                    <a:pt x="6631" y="6773"/>
                  </a:cubicBezTo>
                  <a:cubicBezTo>
                    <a:pt x="6782" y="6210"/>
                    <a:pt x="6598" y="5651"/>
                    <a:pt x="6321" y="5160"/>
                  </a:cubicBezTo>
                  <a:cubicBezTo>
                    <a:pt x="6181" y="4911"/>
                    <a:pt x="6016" y="4677"/>
                    <a:pt x="5850" y="4445"/>
                  </a:cubicBezTo>
                  <a:cubicBezTo>
                    <a:pt x="5635" y="4143"/>
                    <a:pt x="5419" y="3842"/>
                    <a:pt x="5205" y="3543"/>
                  </a:cubicBezTo>
                  <a:cubicBezTo>
                    <a:pt x="4361" y="2361"/>
                    <a:pt x="3516" y="1180"/>
                    <a:pt x="267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 name="Google Shape;2132;p35">
              <a:extLst>
                <a:ext uri="{FF2B5EF4-FFF2-40B4-BE49-F238E27FC236}">
                  <a16:creationId xmlns:a16="http://schemas.microsoft.com/office/drawing/2014/main" id="{6FD14023-4BEE-E3AA-4FB8-35EDED2D2731}"/>
                </a:ext>
              </a:extLst>
            </p:cNvPr>
            <p:cNvSpPr/>
            <p:nvPr/>
          </p:nvSpPr>
          <p:spPr>
            <a:xfrm>
              <a:off x="1824198" y="470882"/>
              <a:ext cx="317237" cy="405399"/>
            </a:xfrm>
            <a:custGeom>
              <a:avLst/>
              <a:gdLst/>
              <a:ahLst/>
              <a:cxnLst/>
              <a:rect l="l" t="t" r="r" b="b"/>
              <a:pathLst>
                <a:path w="5948" h="7601" extrusionOk="0">
                  <a:moveTo>
                    <a:pt x="808" y="0"/>
                  </a:moveTo>
                  <a:cubicBezTo>
                    <a:pt x="608" y="145"/>
                    <a:pt x="408" y="292"/>
                    <a:pt x="209" y="440"/>
                  </a:cubicBezTo>
                  <a:cubicBezTo>
                    <a:pt x="140" y="491"/>
                    <a:pt x="69" y="542"/>
                    <a:pt x="0" y="594"/>
                  </a:cubicBezTo>
                  <a:cubicBezTo>
                    <a:pt x="719" y="1614"/>
                    <a:pt x="1416" y="2651"/>
                    <a:pt x="2123" y="3679"/>
                  </a:cubicBezTo>
                  <a:cubicBezTo>
                    <a:pt x="2951" y="4880"/>
                    <a:pt x="3787" y="6082"/>
                    <a:pt x="4705" y="7216"/>
                  </a:cubicBezTo>
                  <a:cubicBezTo>
                    <a:pt x="4857" y="7403"/>
                    <a:pt x="5055" y="7601"/>
                    <a:pt x="5307" y="7601"/>
                  </a:cubicBezTo>
                  <a:cubicBezTo>
                    <a:pt x="5335" y="7601"/>
                    <a:pt x="5362" y="7598"/>
                    <a:pt x="5391" y="7593"/>
                  </a:cubicBezTo>
                  <a:cubicBezTo>
                    <a:pt x="5657" y="7549"/>
                    <a:pt x="5841" y="7335"/>
                    <a:pt x="5947" y="7099"/>
                  </a:cubicBezTo>
                  <a:cubicBezTo>
                    <a:pt x="5740" y="6831"/>
                    <a:pt x="5534" y="6564"/>
                    <a:pt x="5329" y="6295"/>
                  </a:cubicBezTo>
                  <a:cubicBezTo>
                    <a:pt x="4799" y="5598"/>
                    <a:pt x="4276" y="4896"/>
                    <a:pt x="3759" y="4191"/>
                  </a:cubicBezTo>
                  <a:cubicBezTo>
                    <a:pt x="2749" y="2812"/>
                    <a:pt x="1765" y="1416"/>
                    <a:pt x="80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 name="Google Shape;2133;p35">
              <a:extLst>
                <a:ext uri="{FF2B5EF4-FFF2-40B4-BE49-F238E27FC236}">
                  <a16:creationId xmlns:a16="http://schemas.microsoft.com/office/drawing/2014/main" id="{FC9B1003-DDFB-1A8D-D646-5AAF2D7DA2C7}"/>
                </a:ext>
              </a:extLst>
            </p:cNvPr>
            <p:cNvSpPr/>
            <p:nvPr/>
          </p:nvSpPr>
          <p:spPr>
            <a:xfrm>
              <a:off x="2019723" y="584165"/>
              <a:ext cx="47521" cy="41975"/>
            </a:xfrm>
            <a:custGeom>
              <a:avLst/>
              <a:gdLst/>
              <a:ahLst/>
              <a:cxnLst/>
              <a:rect l="l" t="t" r="r" b="b"/>
              <a:pathLst>
                <a:path w="891" h="787" extrusionOk="0">
                  <a:moveTo>
                    <a:pt x="445" y="1"/>
                  </a:moveTo>
                  <a:cubicBezTo>
                    <a:pt x="365" y="1"/>
                    <a:pt x="283" y="25"/>
                    <a:pt x="213" y="77"/>
                  </a:cubicBezTo>
                  <a:cubicBezTo>
                    <a:pt x="39" y="205"/>
                    <a:pt x="0" y="451"/>
                    <a:pt x="128" y="625"/>
                  </a:cubicBezTo>
                  <a:cubicBezTo>
                    <a:pt x="206" y="730"/>
                    <a:pt x="325" y="786"/>
                    <a:pt x="446" y="786"/>
                  </a:cubicBezTo>
                  <a:cubicBezTo>
                    <a:pt x="526" y="786"/>
                    <a:pt x="607" y="761"/>
                    <a:pt x="677" y="710"/>
                  </a:cubicBezTo>
                  <a:cubicBezTo>
                    <a:pt x="853" y="582"/>
                    <a:pt x="890" y="336"/>
                    <a:pt x="762" y="162"/>
                  </a:cubicBezTo>
                  <a:cubicBezTo>
                    <a:pt x="686" y="57"/>
                    <a:pt x="566" y="1"/>
                    <a:pt x="4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 name="Google Shape;2134;p35">
              <a:extLst>
                <a:ext uri="{FF2B5EF4-FFF2-40B4-BE49-F238E27FC236}">
                  <a16:creationId xmlns:a16="http://schemas.microsoft.com/office/drawing/2014/main" id="{93F23337-CEEA-3A95-490C-CD061836CE28}"/>
                </a:ext>
              </a:extLst>
            </p:cNvPr>
            <p:cNvSpPr/>
            <p:nvPr/>
          </p:nvSpPr>
          <p:spPr>
            <a:xfrm>
              <a:off x="2272422" y="664273"/>
              <a:ext cx="99310" cy="231634"/>
            </a:xfrm>
            <a:custGeom>
              <a:avLst/>
              <a:gdLst/>
              <a:ahLst/>
              <a:cxnLst/>
              <a:rect l="l" t="t" r="r" b="b"/>
              <a:pathLst>
                <a:path w="1862" h="4343" extrusionOk="0">
                  <a:moveTo>
                    <a:pt x="289" y="1"/>
                  </a:moveTo>
                  <a:cubicBezTo>
                    <a:pt x="143" y="1"/>
                    <a:pt x="0" y="168"/>
                    <a:pt x="116" y="319"/>
                  </a:cubicBezTo>
                  <a:cubicBezTo>
                    <a:pt x="355" y="634"/>
                    <a:pt x="582" y="958"/>
                    <a:pt x="793" y="1293"/>
                  </a:cubicBezTo>
                  <a:cubicBezTo>
                    <a:pt x="992" y="1607"/>
                    <a:pt x="1201" y="1935"/>
                    <a:pt x="1343" y="2279"/>
                  </a:cubicBezTo>
                  <a:cubicBezTo>
                    <a:pt x="1399" y="2419"/>
                    <a:pt x="1435" y="2560"/>
                    <a:pt x="1399" y="2711"/>
                  </a:cubicBezTo>
                  <a:cubicBezTo>
                    <a:pt x="1358" y="2872"/>
                    <a:pt x="1268" y="3034"/>
                    <a:pt x="1185" y="3177"/>
                  </a:cubicBezTo>
                  <a:cubicBezTo>
                    <a:pt x="1008" y="3480"/>
                    <a:pt x="774" y="3753"/>
                    <a:pt x="506" y="3976"/>
                  </a:cubicBezTo>
                  <a:cubicBezTo>
                    <a:pt x="421" y="4047"/>
                    <a:pt x="394" y="4168"/>
                    <a:pt x="462" y="4260"/>
                  </a:cubicBezTo>
                  <a:cubicBezTo>
                    <a:pt x="500" y="4311"/>
                    <a:pt x="567" y="4343"/>
                    <a:pt x="632" y="4343"/>
                  </a:cubicBezTo>
                  <a:cubicBezTo>
                    <a:pt x="673" y="4343"/>
                    <a:pt x="713" y="4331"/>
                    <a:pt x="745" y="4304"/>
                  </a:cubicBezTo>
                  <a:cubicBezTo>
                    <a:pt x="986" y="4100"/>
                    <a:pt x="1206" y="3870"/>
                    <a:pt x="1385" y="3610"/>
                  </a:cubicBezTo>
                  <a:cubicBezTo>
                    <a:pt x="1562" y="3356"/>
                    <a:pt x="1739" y="3062"/>
                    <a:pt x="1803" y="2755"/>
                  </a:cubicBezTo>
                  <a:cubicBezTo>
                    <a:pt x="1862" y="2467"/>
                    <a:pt x="1755" y="2183"/>
                    <a:pt x="1624" y="1931"/>
                  </a:cubicBezTo>
                  <a:cubicBezTo>
                    <a:pt x="1465" y="1627"/>
                    <a:pt x="1293" y="1327"/>
                    <a:pt x="1109" y="1036"/>
                  </a:cubicBezTo>
                  <a:cubicBezTo>
                    <a:pt x="901" y="709"/>
                    <a:pt x="678" y="390"/>
                    <a:pt x="442" y="80"/>
                  </a:cubicBezTo>
                  <a:cubicBezTo>
                    <a:pt x="400" y="24"/>
                    <a:pt x="344" y="1"/>
                    <a:pt x="2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 name="Google Shape;2135;p35">
              <a:extLst>
                <a:ext uri="{FF2B5EF4-FFF2-40B4-BE49-F238E27FC236}">
                  <a16:creationId xmlns:a16="http://schemas.microsoft.com/office/drawing/2014/main" id="{3B9A7B90-1EF2-13E2-F00E-F9D839395D6B}"/>
                </a:ext>
              </a:extLst>
            </p:cNvPr>
            <p:cNvSpPr/>
            <p:nvPr/>
          </p:nvSpPr>
          <p:spPr>
            <a:xfrm>
              <a:off x="1927080" y="669607"/>
              <a:ext cx="104323" cy="130457"/>
            </a:xfrm>
            <a:custGeom>
              <a:avLst/>
              <a:gdLst/>
              <a:ahLst/>
              <a:cxnLst/>
              <a:rect l="l" t="t" r="r" b="b"/>
              <a:pathLst>
                <a:path w="1956" h="2446" extrusionOk="0">
                  <a:moveTo>
                    <a:pt x="284" y="0"/>
                  </a:moveTo>
                  <a:cubicBezTo>
                    <a:pt x="142" y="0"/>
                    <a:pt x="1" y="168"/>
                    <a:pt x="107" y="323"/>
                  </a:cubicBezTo>
                  <a:lnTo>
                    <a:pt x="1521" y="2363"/>
                  </a:lnTo>
                  <a:cubicBezTo>
                    <a:pt x="1562" y="2422"/>
                    <a:pt x="1616" y="2446"/>
                    <a:pt x="1670" y="2446"/>
                  </a:cubicBezTo>
                  <a:cubicBezTo>
                    <a:pt x="1813" y="2446"/>
                    <a:pt x="1955" y="2278"/>
                    <a:pt x="1847" y="2124"/>
                  </a:cubicBezTo>
                  <a:lnTo>
                    <a:pt x="435" y="84"/>
                  </a:lnTo>
                  <a:cubicBezTo>
                    <a:pt x="394" y="25"/>
                    <a:pt x="339" y="0"/>
                    <a:pt x="2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 name="Google Shape;2136;p35">
              <a:extLst>
                <a:ext uri="{FF2B5EF4-FFF2-40B4-BE49-F238E27FC236}">
                  <a16:creationId xmlns:a16="http://schemas.microsoft.com/office/drawing/2014/main" id="{F46CBF36-97E8-F283-08DA-415CE1543899}"/>
                </a:ext>
              </a:extLst>
            </p:cNvPr>
            <p:cNvSpPr/>
            <p:nvPr/>
          </p:nvSpPr>
          <p:spPr>
            <a:xfrm>
              <a:off x="2109111" y="700381"/>
              <a:ext cx="80963" cy="185232"/>
            </a:xfrm>
            <a:custGeom>
              <a:avLst/>
              <a:gdLst/>
              <a:ahLst/>
              <a:cxnLst/>
              <a:rect l="l" t="t" r="r" b="b"/>
              <a:pathLst>
                <a:path w="1518" h="3473" extrusionOk="0">
                  <a:moveTo>
                    <a:pt x="1239" y="0"/>
                  </a:moveTo>
                  <a:cubicBezTo>
                    <a:pt x="1130" y="0"/>
                    <a:pt x="1021" y="76"/>
                    <a:pt x="1039" y="216"/>
                  </a:cubicBezTo>
                  <a:cubicBezTo>
                    <a:pt x="1105" y="730"/>
                    <a:pt x="1030" y="1249"/>
                    <a:pt x="883" y="1742"/>
                  </a:cubicBezTo>
                  <a:cubicBezTo>
                    <a:pt x="809" y="1995"/>
                    <a:pt x="717" y="2243"/>
                    <a:pt x="616" y="2488"/>
                  </a:cubicBezTo>
                  <a:cubicBezTo>
                    <a:pt x="520" y="2722"/>
                    <a:pt x="426" y="3016"/>
                    <a:pt x="155" y="3085"/>
                  </a:cubicBezTo>
                  <a:cubicBezTo>
                    <a:pt x="49" y="3113"/>
                    <a:pt x="1" y="3251"/>
                    <a:pt x="38" y="3347"/>
                  </a:cubicBezTo>
                  <a:cubicBezTo>
                    <a:pt x="71" y="3434"/>
                    <a:pt x="147" y="3473"/>
                    <a:pt x="229" y="3473"/>
                  </a:cubicBezTo>
                  <a:cubicBezTo>
                    <a:pt x="252" y="3473"/>
                    <a:pt x="275" y="3470"/>
                    <a:pt x="299" y="3464"/>
                  </a:cubicBezTo>
                  <a:cubicBezTo>
                    <a:pt x="639" y="3376"/>
                    <a:pt x="818" y="3055"/>
                    <a:pt x="944" y="2755"/>
                  </a:cubicBezTo>
                  <a:cubicBezTo>
                    <a:pt x="1057" y="2486"/>
                    <a:pt x="1160" y="2213"/>
                    <a:pt x="1245" y="1935"/>
                  </a:cubicBezTo>
                  <a:cubicBezTo>
                    <a:pt x="1419" y="1364"/>
                    <a:pt x="1518" y="771"/>
                    <a:pt x="1442" y="175"/>
                  </a:cubicBezTo>
                  <a:cubicBezTo>
                    <a:pt x="1426" y="56"/>
                    <a:pt x="1332" y="0"/>
                    <a:pt x="12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 name="Google Shape;2137;p35">
              <a:extLst>
                <a:ext uri="{FF2B5EF4-FFF2-40B4-BE49-F238E27FC236}">
                  <a16:creationId xmlns:a16="http://schemas.microsoft.com/office/drawing/2014/main" id="{73C3BFCA-E6BA-DE80-22C8-34F748E15AC0}"/>
                </a:ext>
              </a:extLst>
            </p:cNvPr>
            <p:cNvSpPr/>
            <p:nvPr/>
          </p:nvSpPr>
          <p:spPr>
            <a:xfrm>
              <a:off x="1742490" y="525070"/>
              <a:ext cx="97070" cy="179792"/>
            </a:xfrm>
            <a:custGeom>
              <a:avLst/>
              <a:gdLst/>
              <a:ahLst/>
              <a:cxnLst/>
              <a:rect l="l" t="t" r="r" b="b"/>
              <a:pathLst>
                <a:path w="1820" h="3371" extrusionOk="0">
                  <a:moveTo>
                    <a:pt x="643" y="1"/>
                  </a:moveTo>
                  <a:cubicBezTo>
                    <a:pt x="583" y="1"/>
                    <a:pt x="523" y="29"/>
                    <a:pt x="479" y="77"/>
                  </a:cubicBezTo>
                  <a:cubicBezTo>
                    <a:pt x="107" y="478"/>
                    <a:pt x="1" y="1100"/>
                    <a:pt x="222" y="1601"/>
                  </a:cubicBezTo>
                  <a:cubicBezTo>
                    <a:pt x="359" y="1910"/>
                    <a:pt x="575" y="2184"/>
                    <a:pt x="770" y="2459"/>
                  </a:cubicBezTo>
                  <a:cubicBezTo>
                    <a:pt x="968" y="2739"/>
                    <a:pt x="1172" y="3016"/>
                    <a:pt x="1378" y="3290"/>
                  </a:cubicBezTo>
                  <a:cubicBezTo>
                    <a:pt x="1421" y="3347"/>
                    <a:pt x="1476" y="3371"/>
                    <a:pt x="1531" y="3371"/>
                  </a:cubicBezTo>
                  <a:cubicBezTo>
                    <a:pt x="1678" y="3371"/>
                    <a:pt x="1819" y="3203"/>
                    <a:pt x="1706" y="3051"/>
                  </a:cubicBezTo>
                  <a:cubicBezTo>
                    <a:pt x="1518" y="2803"/>
                    <a:pt x="1334" y="2553"/>
                    <a:pt x="1155" y="2301"/>
                  </a:cubicBezTo>
                  <a:cubicBezTo>
                    <a:pt x="983" y="2060"/>
                    <a:pt x="793" y="1819"/>
                    <a:pt x="650" y="1559"/>
                  </a:cubicBezTo>
                  <a:cubicBezTo>
                    <a:pt x="430" y="1153"/>
                    <a:pt x="481" y="669"/>
                    <a:pt x="797" y="327"/>
                  </a:cubicBezTo>
                  <a:cubicBezTo>
                    <a:pt x="871" y="248"/>
                    <a:pt x="844" y="108"/>
                    <a:pt x="763" y="44"/>
                  </a:cubicBezTo>
                  <a:cubicBezTo>
                    <a:pt x="726" y="14"/>
                    <a:pt x="685" y="1"/>
                    <a:pt x="6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 name="Google Shape;2138;p35">
              <a:extLst>
                <a:ext uri="{FF2B5EF4-FFF2-40B4-BE49-F238E27FC236}">
                  <a16:creationId xmlns:a16="http://schemas.microsoft.com/office/drawing/2014/main" id="{9789599D-AE53-7D7D-BC96-CD290858BB14}"/>
                </a:ext>
              </a:extLst>
            </p:cNvPr>
            <p:cNvSpPr/>
            <p:nvPr/>
          </p:nvSpPr>
          <p:spPr>
            <a:xfrm>
              <a:off x="1925960" y="804010"/>
              <a:ext cx="42668" cy="90456"/>
            </a:xfrm>
            <a:custGeom>
              <a:avLst/>
              <a:gdLst/>
              <a:ahLst/>
              <a:cxnLst/>
              <a:rect l="l" t="t" r="r" b="b"/>
              <a:pathLst>
                <a:path w="800" h="1696" extrusionOk="0">
                  <a:moveTo>
                    <a:pt x="210" y="1"/>
                  </a:moveTo>
                  <a:cubicBezTo>
                    <a:pt x="203" y="1"/>
                    <a:pt x="195" y="1"/>
                    <a:pt x="188" y="2"/>
                  </a:cubicBezTo>
                  <a:cubicBezTo>
                    <a:pt x="70" y="20"/>
                    <a:pt x="11" y="111"/>
                    <a:pt x="9" y="224"/>
                  </a:cubicBezTo>
                  <a:cubicBezTo>
                    <a:pt x="1" y="717"/>
                    <a:pt x="148" y="1200"/>
                    <a:pt x="413" y="1613"/>
                  </a:cubicBezTo>
                  <a:cubicBezTo>
                    <a:pt x="448" y="1667"/>
                    <a:pt x="514" y="1696"/>
                    <a:pt x="579" y="1696"/>
                  </a:cubicBezTo>
                  <a:cubicBezTo>
                    <a:pt x="621" y="1696"/>
                    <a:pt x="663" y="1684"/>
                    <a:pt x="695" y="1658"/>
                  </a:cubicBezTo>
                  <a:cubicBezTo>
                    <a:pt x="786" y="1585"/>
                    <a:pt x="800" y="1470"/>
                    <a:pt x="740" y="1374"/>
                  </a:cubicBezTo>
                  <a:cubicBezTo>
                    <a:pt x="672" y="1270"/>
                    <a:pt x="646" y="1220"/>
                    <a:pt x="594" y="1103"/>
                  </a:cubicBezTo>
                  <a:cubicBezTo>
                    <a:pt x="552" y="1007"/>
                    <a:pt x="514" y="906"/>
                    <a:pt x="486" y="803"/>
                  </a:cubicBezTo>
                  <a:cubicBezTo>
                    <a:pt x="436" y="630"/>
                    <a:pt x="408" y="394"/>
                    <a:pt x="412" y="183"/>
                  </a:cubicBezTo>
                  <a:cubicBezTo>
                    <a:pt x="413" y="84"/>
                    <a:pt x="305" y="1"/>
                    <a:pt x="2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 name="Google Shape;2139;p35">
              <a:extLst>
                <a:ext uri="{FF2B5EF4-FFF2-40B4-BE49-F238E27FC236}">
                  <a16:creationId xmlns:a16="http://schemas.microsoft.com/office/drawing/2014/main" id="{AB523323-6C86-DD59-8120-F2E14525B6F6}"/>
                </a:ext>
              </a:extLst>
            </p:cNvPr>
            <p:cNvSpPr/>
            <p:nvPr/>
          </p:nvSpPr>
          <p:spPr>
            <a:xfrm>
              <a:off x="2113645" y="446828"/>
              <a:ext cx="50348" cy="56695"/>
            </a:xfrm>
            <a:custGeom>
              <a:avLst/>
              <a:gdLst/>
              <a:ahLst/>
              <a:cxnLst/>
              <a:rect l="l" t="t" r="r" b="b"/>
              <a:pathLst>
                <a:path w="944" h="1063" extrusionOk="0">
                  <a:moveTo>
                    <a:pt x="228" y="1"/>
                  </a:moveTo>
                  <a:cubicBezTo>
                    <a:pt x="187" y="1"/>
                    <a:pt x="146" y="13"/>
                    <a:pt x="113" y="40"/>
                  </a:cubicBezTo>
                  <a:cubicBezTo>
                    <a:pt x="26" y="107"/>
                    <a:pt x="1" y="231"/>
                    <a:pt x="68" y="322"/>
                  </a:cubicBezTo>
                  <a:lnTo>
                    <a:pt x="550" y="981"/>
                  </a:lnTo>
                  <a:cubicBezTo>
                    <a:pt x="589" y="1033"/>
                    <a:pt x="654" y="1063"/>
                    <a:pt x="719" y="1063"/>
                  </a:cubicBezTo>
                  <a:cubicBezTo>
                    <a:pt x="760" y="1063"/>
                    <a:pt x="801" y="1050"/>
                    <a:pt x="834" y="1023"/>
                  </a:cubicBezTo>
                  <a:cubicBezTo>
                    <a:pt x="919" y="956"/>
                    <a:pt x="944" y="834"/>
                    <a:pt x="878" y="742"/>
                  </a:cubicBezTo>
                  <a:lnTo>
                    <a:pt x="394" y="82"/>
                  </a:lnTo>
                  <a:cubicBezTo>
                    <a:pt x="357" y="31"/>
                    <a:pt x="292" y="1"/>
                    <a:pt x="2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 name="Google Shape;2140;p35">
              <a:extLst>
                <a:ext uri="{FF2B5EF4-FFF2-40B4-BE49-F238E27FC236}">
                  <a16:creationId xmlns:a16="http://schemas.microsoft.com/office/drawing/2014/main" id="{82C4CDD2-D9D4-E8F5-D847-4EC954D78135}"/>
                </a:ext>
              </a:extLst>
            </p:cNvPr>
            <p:cNvSpPr/>
            <p:nvPr/>
          </p:nvSpPr>
          <p:spPr>
            <a:xfrm>
              <a:off x="1976735" y="418934"/>
              <a:ext cx="50882" cy="57495"/>
            </a:xfrm>
            <a:custGeom>
              <a:avLst/>
              <a:gdLst/>
              <a:ahLst/>
              <a:cxnLst/>
              <a:rect l="l" t="t" r="r" b="b"/>
              <a:pathLst>
                <a:path w="954" h="1078" extrusionOk="0">
                  <a:moveTo>
                    <a:pt x="225" y="1"/>
                  </a:moveTo>
                  <a:cubicBezTo>
                    <a:pt x="184" y="1"/>
                    <a:pt x="143" y="13"/>
                    <a:pt x="110" y="40"/>
                  </a:cubicBezTo>
                  <a:cubicBezTo>
                    <a:pt x="25" y="109"/>
                    <a:pt x="0" y="232"/>
                    <a:pt x="68" y="324"/>
                  </a:cubicBezTo>
                  <a:lnTo>
                    <a:pt x="560" y="995"/>
                  </a:lnTo>
                  <a:cubicBezTo>
                    <a:pt x="598" y="1047"/>
                    <a:pt x="664" y="1078"/>
                    <a:pt x="728" y="1078"/>
                  </a:cubicBezTo>
                  <a:cubicBezTo>
                    <a:pt x="769" y="1078"/>
                    <a:pt x="809" y="1066"/>
                    <a:pt x="842" y="1040"/>
                  </a:cubicBezTo>
                  <a:cubicBezTo>
                    <a:pt x="927" y="971"/>
                    <a:pt x="954" y="848"/>
                    <a:pt x="886" y="756"/>
                  </a:cubicBezTo>
                  <a:lnTo>
                    <a:pt x="394" y="84"/>
                  </a:lnTo>
                  <a:cubicBezTo>
                    <a:pt x="355" y="31"/>
                    <a:pt x="289" y="1"/>
                    <a:pt x="2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8" name="Google Shape;2257;p39">
            <a:extLst>
              <a:ext uri="{FF2B5EF4-FFF2-40B4-BE49-F238E27FC236}">
                <a16:creationId xmlns:a16="http://schemas.microsoft.com/office/drawing/2014/main" id="{D9965533-3B36-EED9-B14D-3FD5D8E749B1}"/>
              </a:ext>
            </a:extLst>
          </p:cNvPr>
          <p:cNvGrpSpPr/>
          <p:nvPr/>
        </p:nvGrpSpPr>
        <p:grpSpPr>
          <a:xfrm>
            <a:off x="7434843" y="388111"/>
            <a:ext cx="1270682" cy="2129691"/>
            <a:chOff x="2332850" y="1508965"/>
            <a:chExt cx="495799" cy="870474"/>
          </a:xfrm>
        </p:grpSpPr>
        <p:sp>
          <p:nvSpPr>
            <p:cNvPr id="19" name="Google Shape;2258;p39">
              <a:extLst>
                <a:ext uri="{FF2B5EF4-FFF2-40B4-BE49-F238E27FC236}">
                  <a16:creationId xmlns:a16="http://schemas.microsoft.com/office/drawing/2014/main" id="{C61BD846-92D7-144E-004E-99A7A9B97BFB}"/>
                </a:ext>
              </a:extLst>
            </p:cNvPr>
            <p:cNvSpPr/>
            <p:nvPr/>
          </p:nvSpPr>
          <p:spPr>
            <a:xfrm>
              <a:off x="2347410" y="1709183"/>
              <a:ext cx="467748" cy="569138"/>
            </a:xfrm>
            <a:custGeom>
              <a:avLst/>
              <a:gdLst/>
              <a:ahLst/>
              <a:cxnLst/>
              <a:rect l="l" t="t" r="r" b="b"/>
              <a:pathLst>
                <a:path w="8770" h="10671" extrusionOk="0">
                  <a:moveTo>
                    <a:pt x="4336" y="1"/>
                  </a:moveTo>
                  <a:cubicBezTo>
                    <a:pt x="4096" y="1"/>
                    <a:pt x="3869" y="8"/>
                    <a:pt x="3774" y="23"/>
                  </a:cubicBezTo>
                  <a:cubicBezTo>
                    <a:pt x="3116" y="126"/>
                    <a:pt x="2471" y="296"/>
                    <a:pt x="1881" y="622"/>
                  </a:cubicBezTo>
                  <a:cubicBezTo>
                    <a:pt x="1050" y="1081"/>
                    <a:pt x="456" y="1815"/>
                    <a:pt x="217" y="2738"/>
                  </a:cubicBezTo>
                  <a:cubicBezTo>
                    <a:pt x="95" y="3209"/>
                    <a:pt x="43" y="3707"/>
                    <a:pt x="20" y="4193"/>
                  </a:cubicBezTo>
                  <a:cubicBezTo>
                    <a:pt x="1" y="4646"/>
                    <a:pt x="18" y="5111"/>
                    <a:pt x="119" y="5555"/>
                  </a:cubicBezTo>
                  <a:cubicBezTo>
                    <a:pt x="226" y="6023"/>
                    <a:pt x="438" y="6457"/>
                    <a:pt x="759" y="6815"/>
                  </a:cubicBezTo>
                  <a:cubicBezTo>
                    <a:pt x="1053" y="7143"/>
                    <a:pt x="1424" y="7390"/>
                    <a:pt x="1768" y="7662"/>
                  </a:cubicBezTo>
                  <a:cubicBezTo>
                    <a:pt x="2542" y="8276"/>
                    <a:pt x="3029" y="9149"/>
                    <a:pt x="3040" y="10149"/>
                  </a:cubicBezTo>
                  <a:cubicBezTo>
                    <a:pt x="3040" y="10202"/>
                    <a:pt x="3052" y="10250"/>
                    <a:pt x="3070" y="10290"/>
                  </a:cubicBezTo>
                  <a:cubicBezTo>
                    <a:pt x="3070" y="10294"/>
                    <a:pt x="3068" y="10298"/>
                    <a:pt x="3068" y="10301"/>
                  </a:cubicBezTo>
                  <a:cubicBezTo>
                    <a:pt x="3072" y="10391"/>
                    <a:pt x="3102" y="10487"/>
                    <a:pt x="3171" y="10551"/>
                  </a:cubicBezTo>
                  <a:cubicBezTo>
                    <a:pt x="3234" y="10611"/>
                    <a:pt x="3321" y="10657"/>
                    <a:pt x="3409" y="10657"/>
                  </a:cubicBezTo>
                  <a:cubicBezTo>
                    <a:pt x="3413" y="10657"/>
                    <a:pt x="3416" y="10657"/>
                    <a:pt x="3419" y="10657"/>
                  </a:cubicBezTo>
                  <a:cubicBezTo>
                    <a:pt x="3726" y="10638"/>
                    <a:pt x="4030" y="10618"/>
                    <a:pt x="4335" y="10601"/>
                  </a:cubicBezTo>
                  <a:cubicBezTo>
                    <a:pt x="4339" y="10601"/>
                    <a:pt x="4342" y="10601"/>
                    <a:pt x="4346" y="10599"/>
                  </a:cubicBezTo>
                  <a:cubicBezTo>
                    <a:pt x="4348" y="10601"/>
                    <a:pt x="4353" y="10601"/>
                    <a:pt x="4355" y="10601"/>
                  </a:cubicBezTo>
                  <a:cubicBezTo>
                    <a:pt x="4661" y="10622"/>
                    <a:pt x="4964" y="10647"/>
                    <a:pt x="5269" y="10670"/>
                  </a:cubicBezTo>
                  <a:cubicBezTo>
                    <a:pt x="5274" y="10670"/>
                    <a:pt x="5279" y="10670"/>
                    <a:pt x="5284" y="10670"/>
                  </a:cubicBezTo>
                  <a:cubicBezTo>
                    <a:pt x="5372" y="10670"/>
                    <a:pt x="5457" y="10624"/>
                    <a:pt x="5521" y="10567"/>
                  </a:cubicBezTo>
                  <a:cubicBezTo>
                    <a:pt x="5590" y="10505"/>
                    <a:pt x="5622" y="10407"/>
                    <a:pt x="5625" y="10317"/>
                  </a:cubicBezTo>
                  <a:cubicBezTo>
                    <a:pt x="5627" y="10315"/>
                    <a:pt x="5625" y="10310"/>
                    <a:pt x="5625" y="10308"/>
                  </a:cubicBezTo>
                  <a:cubicBezTo>
                    <a:pt x="5645" y="10267"/>
                    <a:pt x="5655" y="10220"/>
                    <a:pt x="5655" y="10166"/>
                  </a:cubicBezTo>
                  <a:cubicBezTo>
                    <a:pt x="5682" y="9167"/>
                    <a:pt x="6180" y="8300"/>
                    <a:pt x="6962" y="7696"/>
                  </a:cubicBezTo>
                  <a:cubicBezTo>
                    <a:pt x="7309" y="7428"/>
                    <a:pt x="7683" y="7187"/>
                    <a:pt x="7980" y="6863"/>
                  </a:cubicBezTo>
                  <a:cubicBezTo>
                    <a:pt x="8308" y="6511"/>
                    <a:pt x="8526" y="6078"/>
                    <a:pt x="8640" y="5612"/>
                  </a:cubicBezTo>
                  <a:cubicBezTo>
                    <a:pt x="8746" y="5169"/>
                    <a:pt x="8769" y="4705"/>
                    <a:pt x="8755" y="4251"/>
                  </a:cubicBezTo>
                  <a:cubicBezTo>
                    <a:pt x="8739" y="3766"/>
                    <a:pt x="8696" y="3268"/>
                    <a:pt x="8579" y="2794"/>
                  </a:cubicBezTo>
                  <a:cubicBezTo>
                    <a:pt x="8353" y="1866"/>
                    <a:pt x="7768" y="1127"/>
                    <a:pt x="6942" y="656"/>
                  </a:cubicBezTo>
                  <a:cubicBezTo>
                    <a:pt x="6357" y="322"/>
                    <a:pt x="5714" y="143"/>
                    <a:pt x="5057" y="32"/>
                  </a:cubicBezTo>
                  <a:cubicBezTo>
                    <a:pt x="4941" y="11"/>
                    <a:pt x="4629" y="1"/>
                    <a:pt x="433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 name="Google Shape;2259;p39">
              <a:extLst>
                <a:ext uri="{FF2B5EF4-FFF2-40B4-BE49-F238E27FC236}">
                  <a16:creationId xmlns:a16="http://schemas.microsoft.com/office/drawing/2014/main" id="{8E8145B9-8D3D-FB4E-FCCF-1BD54C97334B}"/>
                </a:ext>
              </a:extLst>
            </p:cNvPr>
            <p:cNvSpPr/>
            <p:nvPr/>
          </p:nvSpPr>
          <p:spPr>
            <a:xfrm>
              <a:off x="2516587" y="2272290"/>
              <a:ext cx="132964" cy="96323"/>
            </a:xfrm>
            <a:custGeom>
              <a:avLst/>
              <a:gdLst/>
              <a:ahLst/>
              <a:cxnLst/>
              <a:rect l="l" t="t" r="r" b="b"/>
              <a:pathLst>
                <a:path w="2493" h="1806" extrusionOk="0">
                  <a:moveTo>
                    <a:pt x="454" y="0"/>
                  </a:moveTo>
                  <a:cubicBezTo>
                    <a:pt x="244" y="0"/>
                    <a:pt x="1" y="191"/>
                    <a:pt x="26" y="422"/>
                  </a:cubicBezTo>
                  <a:cubicBezTo>
                    <a:pt x="31" y="459"/>
                    <a:pt x="36" y="496"/>
                    <a:pt x="42" y="535"/>
                  </a:cubicBezTo>
                  <a:cubicBezTo>
                    <a:pt x="19" y="604"/>
                    <a:pt x="15" y="684"/>
                    <a:pt x="42" y="774"/>
                  </a:cubicBezTo>
                  <a:cubicBezTo>
                    <a:pt x="82" y="918"/>
                    <a:pt x="144" y="1051"/>
                    <a:pt x="222" y="1173"/>
                  </a:cubicBezTo>
                  <a:cubicBezTo>
                    <a:pt x="380" y="1512"/>
                    <a:pt x="641" y="1777"/>
                    <a:pt x="1059" y="1802"/>
                  </a:cubicBezTo>
                  <a:cubicBezTo>
                    <a:pt x="1080" y="1803"/>
                    <a:pt x="1101" y="1804"/>
                    <a:pt x="1122" y="1804"/>
                  </a:cubicBezTo>
                  <a:cubicBezTo>
                    <a:pt x="1160" y="1804"/>
                    <a:pt x="1198" y="1802"/>
                    <a:pt x="1236" y="1799"/>
                  </a:cubicBezTo>
                  <a:cubicBezTo>
                    <a:pt x="1278" y="1803"/>
                    <a:pt x="1320" y="1805"/>
                    <a:pt x="1363" y="1805"/>
                  </a:cubicBezTo>
                  <a:cubicBezTo>
                    <a:pt x="1380" y="1805"/>
                    <a:pt x="1396" y="1805"/>
                    <a:pt x="1413" y="1804"/>
                  </a:cubicBezTo>
                  <a:cubicBezTo>
                    <a:pt x="1831" y="1786"/>
                    <a:pt x="2095" y="1522"/>
                    <a:pt x="2257" y="1186"/>
                  </a:cubicBezTo>
                  <a:cubicBezTo>
                    <a:pt x="2338" y="1065"/>
                    <a:pt x="2402" y="932"/>
                    <a:pt x="2445" y="790"/>
                  </a:cubicBezTo>
                  <a:cubicBezTo>
                    <a:pt x="2471" y="702"/>
                    <a:pt x="2469" y="620"/>
                    <a:pt x="2448" y="551"/>
                  </a:cubicBezTo>
                  <a:cubicBezTo>
                    <a:pt x="2453" y="514"/>
                    <a:pt x="2459" y="475"/>
                    <a:pt x="2464" y="438"/>
                  </a:cubicBezTo>
                  <a:cubicBezTo>
                    <a:pt x="2492" y="207"/>
                    <a:pt x="2253" y="14"/>
                    <a:pt x="2042" y="11"/>
                  </a:cubicBezTo>
                  <a:cubicBezTo>
                    <a:pt x="2039" y="11"/>
                    <a:pt x="2036" y="11"/>
                    <a:pt x="2033" y="11"/>
                  </a:cubicBezTo>
                  <a:cubicBezTo>
                    <a:pt x="1961" y="11"/>
                    <a:pt x="1900" y="30"/>
                    <a:pt x="1846" y="58"/>
                  </a:cubicBezTo>
                  <a:cubicBezTo>
                    <a:pt x="1804" y="44"/>
                    <a:pt x="1761" y="37"/>
                    <a:pt x="1717" y="37"/>
                  </a:cubicBezTo>
                  <a:cubicBezTo>
                    <a:pt x="1623" y="37"/>
                    <a:pt x="1525" y="73"/>
                    <a:pt x="1438" y="160"/>
                  </a:cubicBezTo>
                  <a:cubicBezTo>
                    <a:pt x="1383" y="216"/>
                    <a:pt x="1316" y="262"/>
                    <a:pt x="1247" y="296"/>
                  </a:cubicBezTo>
                  <a:cubicBezTo>
                    <a:pt x="1176" y="262"/>
                    <a:pt x="1110" y="214"/>
                    <a:pt x="1055" y="158"/>
                  </a:cubicBezTo>
                  <a:cubicBezTo>
                    <a:pt x="967" y="67"/>
                    <a:pt x="868" y="30"/>
                    <a:pt x="772" y="30"/>
                  </a:cubicBezTo>
                  <a:cubicBezTo>
                    <a:pt x="730" y="30"/>
                    <a:pt x="689" y="37"/>
                    <a:pt x="649" y="50"/>
                  </a:cubicBezTo>
                  <a:cubicBezTo>
                    <a:pt x="594" y="20"/>
                    <a:pt x="529" y="0"/>
                    <a:pt x="4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 name="Google Shape;2260;p39">
              <a:extLst>
                <a:ext uri="{FF2B5EF4-FFF2-40B4-BE49-F238E27FC236}">
                  <a16:creationId xmlns:a16="http://schemas.microsoft.com/office/drawing/2014/main" id="{C29DD66D-AEB2-793C-DCE9-A89319AF551F}"/>
                </a:ext>
              </a:extLst>
            </p:cNvPr>
            <p:cNvSpPr/>
            <p:nvPr/>
          </p:nvSpPr>
          <p:spPr>
            <a:xfrm>
              <a:off x="2540908" y="1888227"/>
              <a:ext cx="89816" cy="406413"/>
            </a:xfrm>
            <a:custGeom>
              <a:avLst/>
              <a:gdLst/>
              <a:ahLst/>
              <a:cxnLst/>
              <a:rect l="l" t="t" r="r" b="b"/>
              <a:pathLst>
                <a:path w="1684" h="7620" extrusionOk="0">
                  <a:moveTo>
                    <a:pt x="1044" y="288"/>
                  </a:moveTo>
                  <a:cubicBezTo>
                    <a:pt x="1141" y="288"/>
                    <a:pt x="1232" y="333"/>
                    <a:pt x="1290" y="439"/>
                  </a:cubicBezTo>
                  <a:cubicBezTo>
                    <a:pt x="1413" y="664"/>
                    <a:pt x="1296" y="926"/>
                    <a:pt x="1186" y="1128"/>
                  </a:cubicBezTo>
                  <a:cubicBezTo>
                    <a:pt x="1053" y="1369"/>
                    <a:pt x="902" y="1598"/>
                    <a:pt x="753" y="1828"/>
                  </a:cubicBezTo>
                  <a:cubicBezTo>
                    <a:pt x="737" y="1810"/>
                    <a:pt x="723" y="1794"/>
                    <a:pt x="707" y="1777"/>
                  </a:cubicBezTo>
                  <a:cubicBezTo>
                    <a:pt x="535" y="1576"/>
                    <a:pt x="482" y="1381"/>
                    <a:pt x="512" y="1117"/>
                  </a:cubicBezTo>
                  <a:cubicBezTo>
                    <a:pt x="539" y="873"/>
                    <a:pt x="587" y="563"/>
                    <a:pt x="783" y="393"/>
                  </a:cubicBezTo>
                  <a:cubicBezTo>
                    <a:pt x="859" y="327"/>
                    <a:pt x="954" y="288"/>
                    <a:pt x="1044" y="288"/>
                  </a:cubicBezTo>
                  <a:close/>
                  <a:moveTo>
                    <a:pt x="1046" y="0"/>
                  </a:moveTo>
                  <a:cubicBezTo>
                    <a:pt x="593" y="0"/>
                    <a:pt x="347" y="446"/>
                    <a:pt x="270" y="841"/>
                  </a:cubicBezTo>
                  <a:cubicBezTo>
                    <a:pt x="224" y="1084"/>
                    <a:pt x="185" y="1350"/>
                    <a:pt x="266" y="1589"/>
                  </a:cubicBezTo>
                  <a:cubicBezTo>
                    <a:pt x="330" y="1780"/>
                    <a:pt x="463" y="1929"/>
                    <a:pt x="597" y="2074"/>
                  </a:cubicBezTo>
                  <a:cubicBezTo>
                    <a:pt x="542" y="2163"/>
                    <a:pt x="489" y="2252"/>
                    <a:pt x="440" y="2344"/>
                  </a:cubicBezTo>
                  <a:cubicBezTo>
                    <a:pt x="209" y="2767"/>
                    <a:pt x="75" y="3210"/>
                    <a:pt x="41" y="3694"/>
                  </a:cubicBezTo>
                  <a:cubicBezTo>
                    <a:pt x="0" y="4302"/>
                    <a:pt x="41" y="4922"/>
                    <a:pt x="52" y="5532"/>
                  </a:cubicBezTo>
                  <a:cubicBezTo>
                    <a:pt x="60" y="6115"/>
                    <a:pt x="37" y="6714"/>
                    <a:pt x="188" y="7281"/>
                  </a:cubicBezTo>
                  <a:cubicBezTo>
                    <a:pt x="207" y="7351"/>
                    <a:pt x="262" y="7382"/>
                    <a:pt x="319" y="7382"/>
                  </a:cubicBezTo>
                  <a:cubicBezTo>
                    <a:pt x="403" y="7382"/>
                    <a:pt x="490" y="7313"/>
                    <a:pt x="463" y="7208"/>
                  </a:cubicBezTo>
                  <a:cubicBezTo>
                    <a:pt x="310" y="6643"/>
                    <a:pt x="342" y="6042"/>
                    <a:pt x="333" y="5464"/>
                  </a:cubicBezTo>
                  <a:cubicBezTo>
                    <a:pt x="323" y="4887"/>
                    <a:pt x="287" y="4304"/>
                    <a:pt x="323" y="3728"/>
                  </a:cubicBezTo>
                  <a:cubicBezTo>
                    <a:pt x="355" y="3203"/>
                    <a:pt x="530" y="2748"/>
                    <a:pt x="791" y="2303"/>
                  </a:cubicBezTo>
                  <a:cubicBezTo>
                    <a:pt x="1044" y="2654"/>
                    <a:pt x="1145" y="3076"/>
                    <a:pt x="1182" y="3513"/>
                  </a:cubicBezTo>
                  <a:cubicBezTo>
                    <a:pt x="1294" y="4816"/>
                    <a:pt x="1166" y="6163"/>
                    <a:pt x="911" y="7440"/>
                  </a:cubicBezTo>
                  <a:cubicBezTo>
                    <a:pt x="890" y="7548"/>
                    <a:pt x="980" y="7620"/>
                    <a:pt x="1063" y="7620"/>
                  </a:cubicBezTo>
                  <a:cubicBezTo>
                    <a:pt x="1117" y="7620"/>
                    <a:pt x="1168" y="7589"/>
                    <a:pt x="1182" y="7518"/>
                  </a:cubicBezTo>
                  <a:cubicBezTo>
                    <a:pt x="1395" y="6457"/>
                    <a:pt x="1503" y="5378"/>
                    <a:pt x="1496" y="4295"/>
                  </a:cubicBezTo>
                  <a:cubicBezTo>
                    <a:pt x="1492" y="3825"/>
                    <a:pt x="1483" y="3341"/>
                    <a:pt x="1368" y="2882"/>
                  </a:cubicBezTo>
                  <a:cubicBezTo>
                    <a:pt x="1319" y="2691"/>
                    <a:pt x="1248" y="2501"/>
                    <a:pt x="1152" y="2328"/>
                  </a:cubicBezTo>
                  <a:cubicBezTo>
                    <a:pt x="1094" y="2225"/>
                    <a:pt x="1024" y="2135"/>
                    <a:pt x="948" y="2048"/>
                  </a:cubicBezTo>
                  <a:cubicBezTo>
                    <a:pt x="1195" y="1679"/>
                    <a:pt x="1494" y="1298"/>
                    <a:pt x="1595" y="875"/>
                  </a:cubicBezTo>
                  <a:cubicBezTo>
                    <a:pt x="1684" y="506"/>
                    <a:pt x="1519" y="26"/>
                    <a:pt x="1083" y="1"/>
                  </a:cubicBezTo>
                  <a:cubicBezTo>
                    <a:pt x="1071" y="0"/>
                    <a:pt x="1058" y="0"/>
                    <a:pt x="10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 name="Google Shape;2261;p39">
              <a:extLst>
                <a:ext uri="{FF2B5EF4-FFF2-40B4-BE49-F238E27FC236}">
                  <a16:creationId xmlns:a16="http://schemas.microsoft.com/office/drawing/2014/main" id="{AFDFA6B8-4CC8-26B2-9EC7-C6319A6CCFBA}"/>
                </a:ext>
              </a:extLst>
            </p:cNvPr>
            <p:cNvSpPr/>
            <p:nvPr/>
          </p:nvSpPr>
          <p:spPr>
            <a:xfrm>
              <a:off x="2485120" y="2193675"/>
              <a:ext cx="205233" cy="132004"/>
            </a:xfrm>
            <a:custGeom>
              <a:avLst/>
              <a:gdLst/>
              <a:ahLst/>
              <a:cxnLst/>
              <a:rect l="l" t="t" r="r" b="b"/>
              <a:pathLst>
                <a:path w="3848" h="2475" extrusionOk="0">
                  <a:moveTo>
                    <a:pt x="2832" y="0"/>
                  </a:moveTo>
                  <a:cubicBezTo>
                    <a:pt x="2601" y="0"/>
                    <a:pt x="2367" y="24"/>
                    <a:pt x="2189" y="24"/>
                  </a:cubicBezTo>
                  <a:cubicBezTo>
                    <a:pt x="1946" y="24"/>
                    <a:pt x="1702" y="22"/>
                    <a:pt x="1459" y="22"/>
                  </a:cubicBezTo>
                  <a:cubicBezTo>
                    <a:pt x="1144" y="22"/>
                    <a:pt x="830" y="25"/>
                    <a:pt x="516" y="37"/>
                  </a:cubicBezTo>
                  <a:cubicBezTo>
                    <a:pt x="190" y="51"/>
                    <a:pt x="38" y="327"/>
                    <a:pt x="59" y="577"/>
                  </a:cubicBezTo>
                  <a:cubicBezTo>
                    <a:pt x="59" y="588"/>
                    <a:pt x="59" y="597"/>
                    <a:pt x="61" y="606"/>
                  </a:cubicBezTo>
                  <a:cubicBezTo>
                    <a:pt x="57" y="643"/>
                    <a:pt x="54" y="678"/>
                    <a:pt x="49" y="716"/>
                  </a:cubicBezTo>
                  <a:cubicBezTo>
                    <a:pt x="20" y="999"/>
                    <a:pt x="1" y="1281"/>
                    <a:pt x="38" y="1525"/>
                  </a:cubicBezTo>
                  <a:cubicBezTo>
                    <a:pt x="40" y="1587"/>
                    <a:pt x="43" y="1646"/>
                    <a:pt x="52" y="1704"/>
                  </a:cubicBezTo>
                  <a:cubicBezTo>
                    <a:pt x="57" y="1754"/>
                    <a:pt x="64" y="1802"/>
                    <a:pt x="75" y="1850"/>
                  </a:cubicBezTo>
                  <a:cubicBezTo>
                    <a:pt x="82" y="1883"/>
                    <a:pt x="91" y="1915"/>
                    <a:pt x="100" y="1947"/>
                  </a:cubicBezTo>
                  <a:cubicBezTo>
                    <a:pt x="155" y="2126"/>
                    <a:pt x="318" y="2282"/>
                    <a:pt x="511" y="2296"/>
                  </a:cubicBezTo>
                  <a:cubicBezTo>
                    <a:pt x="546" y="2309"/>
                    <a:pt x="585" y="2323"/>
                    <a:pt x="628" y="2330"/>
                  </a:cubicBezTo>
                  <a:cubicBezTo>
                    <a:pt x="1155" y="2414"/>
                    <a:pt x="1683" y="2474"/>
                    <a:pt x="2216" y="2474"/>
                  </a:cubicBezTo>
                  <a:cubicBezTo>
                    <a:pt x="2246" y="2474"/>
                    <a:pt x="2275" y="2474"/>
                    <a:pt x="2304" y="2473"/>
                  </a:cubicBezTo>
                  <a:cubicBezTo>
                    <a:pt x="2335" y="2473"/>
                    <a:pt x="2366" y="2473"/>
                    <a:pt x="2397" y="2473"/>
                  </a:cubicBezTo>
                  <a:cubicBezTo>
                    <a:pt x="2446" y="2473"/>
                    <a:pt x="2496" y="2473"/>
                    <a:pt x="2546" y="2473"/>
                  </a:cubicBezTo>
                  <a:cubicBezTo>
                    <a:pt x="2872" y="2473"/>
                    <a:pt x="3230" y="2461"/>
                    <a:pt x="3479" y="2271"/>
                  </a:cubicBezTo>
                  <a:cubicBezTo>
                    <a:pt x="3582" y="2192"/>
                    <a:pt x="3664" y="2069"/>
                    <a:pt x="3722" y="1919"/>
                  </a:cubicBezTo>
                  <a:cubicBezTo>
                    <a:pt x="3742" y="1869"/>
                    <a:pt x="3759" y="1818"/>
                    <a:pt x="3773" y="1765"/>
                  </a:cubicBezTo>
                  <a:cubicBezTo>
                    <a:pt x="3816" y="1612"/>
                    <a:pt x="3835" y="1442"/>
                    <a:pt x="3835" y="1272"/>
                  </a:cubicBezTo>
                  <a:cubicBezTo>
                    <a:pt x="3848" y="1107"/>
                    <a:pt x="3841" y="939"/>
                    <a:pt x="3814" y="779"/>
                  </a:cubicBezTo>
                  <a:cubicBezTo>
                    <a:pt x="3807" y="737"/>
                    <a:pt x="3800" y="694"/>
                    <a:pt x="3789" y="654"/>
                  </a:cubicBezTo>
                  <a:cubicBezTo>
                    <a:pt x="3729" y="423"/>
                    <a:pt x="3621" y="228"/>
                    <a:pt x="3460" y="127"/>
                  </a:cubicBezTo>
                  <a:cubicBezTo>
                    <a:pt x="3298" y="25"/>
                    <a:pt x="3067" y="0"/>
                    <a:pt x="28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 name="Google Shape;2262;p39">
              <a:extLst>
                <a:ext uri="{FF2B5EF4-FFF2-40B4-BE49-F238E27FC236}">
                  <a16:creationId xmlns:a16="http://schemas.microsoft.com/office/drawing/2014/main" id="{60C306EF-23E4-BC9E-5595-43DDA5C386DC}"/>
                </a:ext>
              </a:extLst>
            </p:cNvPr>
            <p:cNvSpPr/>
            <p:nvPr/>
          </p:nvSpPr>
          <p:spPr>
            <a:xfrm>
              <a:off x="2485120" y="2231222"/>
              <a:ext cx="205233" cy="56588"/>
            </a:xfrm>
            <a:custGeom>
              <a:avLst/>
              <a:gdLst/>
              <a:ahLst/>
              <a:cxnLst/>
              <a:rect l="l" t="t" r="r" b="b"/>
              <a:pathLst>
                <a:path w="3848" h="1061" extrusionOk="0">
                  <a:moveTo>
                    <a:pt x="1008" y="0"/>
                  </a:moveTo>
                  <a:cubicBezTo>
                    <a:pt x="688" y="0"/>
                    <a:pt x="368" y="4"/>
                    <a:pt x="49" y="12"/>
                  </a:cubicBezTo>
                  <a:cubicBezTo>
                    <a:pt x="20" y="295"/>
                    <a:pt x="1" y="577"/>
                    <a:pt x="38" y="821"/>
                  </a:cubicBezTo>
                  <a:cubicBezTo>
                    <a:pt x="40" y="883"/>
                    <a:pt x="43" y="942"/>
                    <a:pt x="52" y="1000"/>
                  </a:cubicBezTo>
                  <a:cubicBezTo>
                    <a:pt x="414" y="988"/>
                    <a:pt x="777" y="983"/>
                    <a:pt x="1141" y="983"/>
                  </a:cubicBezTo>
                  <a:cubicBezTo>
                    <a:pt x="2017" y="983"/>
                    <a:pt x="2898" y="1014"/>
                    <a:pt x="3773" y="1061"/>
                  </a:cubicBezTo>
                  <a:cubicBezTo>
                    <a:pt x="3816" y="908"/>
                    <a:pt x="3835" y="738"/>
                    <a:pt x="3835" y="568"/>
                  </a:cubicBezTo>
                  <a:cubicBezTo>
                    <a:pt x="3848" y="403"/>
                    <a:pt x="3841" y="235"/>
                    <a:pt x="3814" y="75"/>
                  </a:cubicBezTo>
                  <a:cubicBezTo>
                    <a:pt x="2878" y="30"/>
                    <a:pt x="1942" y="0"/>
                    <a:pt x="10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 name="Google Shape;2263;p39">
              <a:extLst>
                <a:ext uri="{FF2B5EF4-FFF2-40B4-BE49-F238E27FC236}">
                  <a16:creationId xmlns:a16="http://schemas.microsoft.com/office/drawing/2014/main" id="{F1ED7DAD-7DF1-55C5-D6AF-61887E94FAEB}"/>
                </a:ext>
              </a:extLst>
            </p:cNvPr>
            <p:cNvSpPr/>
            <p:nvPr/>
          </p:nvSpPr>
          <p:spPr>
            <a:xfrm>
              <a:off x="2697711" y="1935802"/>
              <a:ext cx="130937" cy="210247"/>
            </a:xfrm>
            <a:custGeom>
              <a:avLst/>
              <a:gdLst/>
              <a:ahLst/>
              <a:cxnLst/>
              <a:rect l="l" t="t" r="r" b="b"/>
              <a:pathLst>
                <a:path w="2455" h="3942" extrusionOk="0">
                  <a:moveTo>
                    <a:pt x="2139" y="0"/>
                  </a:moveTo>
                  <a:cubicBezTo>
                    <a:pt x="2119" y="0"/>
                    <a:pt x="2099" y="2"/>
                    <a:pt x="2081" y="7"/>
                  </a:cubicBezTo>
                  <a:cubicBezTo>
                    <a:pt x="1946" y="43"/>
                    <a:pt x="1886" y="176"/>
                    <a:pt x="1910" y="305"/>
                  </a:cubicBezTo>
                  <a:cubicBezTo>
                    <a:pt x="1974" y="663"/>
                    <a:pt x="1884" y="1025"/>
                    <a:pt x="1765" y="1363"/>
                  </a:cubicBezTo>
                  <a:cubicBezTo>
                    <a:pt x="1655" y="1680"/>
                    <a:pt x="1537" y="2035"/>
                    <a:pt x="1333" y="2306"/>
                  </a:cubicBezTo>
                  <a:cubicBezTo>
                    <a:pt x="977" y="2783"/>
                    <a:pt x="413" y="3050"/>
                    <a:pt x="110" y="3576"/>
                  </a:cubicBezTo>
                  <a:cubicBezTo>
                    <a:pt x="0" y="3765"/>
                    <a:pt x="169" y="3942"/>
                    <a:pt x="334" y="3942"/>
                  </a:cubicBezTo>
                  <a:cubicBezTo>
                    <a:pt x="407" y="3942"/>
                    <a:pt x="479" y="3907"/>
                    <a:pt x="526" y="3825"/>
                  </a:cubicBezTo>
                  <a:cubicBezTo>
                    <a:pt x="844" y="3277"/>
                    <a:pt x="1473" y="3004"/>
                    <a:pt x="1811" y="2467"/>
                  </a:cubicBezTo>
                  <a:cubicBezTo>
                    <a:pt x="1910" y="2309"/>
                    <a:pt x="1980" y="2134"/>
                    <a:pt x="2050" y="1962"/>
                  </a:cubicBezTo>
                  <a:cubicBezTo>
                    <a:pt x="2127" y="1780"/>
                    <a:pt x="2201" y="1597"/>
                    <a:pt x="2263" y="1409"/>
                  </a:cubicBezTo>
                  <a:cubicBezTo>
                    <a:pt x="2394" y="1009"/>
                    <a:pt x="2454" y="596"/>
                    <a:pt x="2378" y="179"/>
                  </a:cubicBezTo>
                  <a:cubicBezTo>
                    <a:pt x="2359" y="70"/>
                    <a:pt x="2246" y="0"/>
                    <a:pt x="21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 name="Google Shape;2264;p39">
              <a:extLst>
                <a:ext uri="{FF2B5EF4-FFF2-40B4-BE49-F238E27FC236}">
                  <a16:creationId xmlns:a16="http://schemas.microsoft.com/office/drawing/2014/main" id="{95465F33-135F-A1ED-0E82-42569A59535E}"/>
                </a:ext>
              </a:extLst>
            </p:cNvPr>
            <p:cNvSpPr/>
            <p:nvPr/>
          </p:nvSpPr>
          <p:spPr>
            <a:xfrm>
              <a:off x="2727099" y="1748437"/>
              <a:ext cx="93710" cy="106563"/>
            </a:xfrm>
            <a:custGeom>
              <a:avLst/>
              <a:gdLst/>
              <a:ahLst/>
              <a:cxnLst/>
              <a:rect l="l" t="t" r="r" b="b"/>
              <a:pathLst>
                <a:path w="1757" h="1998" extrusionOk="0">
                  <a:moveTo>
                    <a:pt x="277" y="0"/>
                  </a:moveTo>
                  <a:cubicBezTo>
                    <a:pt x="192" y="0"/>
                    <a:pt x="104" y="44"/>
                    <a:pt x="64" y="120"/>
                  </a:cubicBezTo>
                  <a:cubicBezTo>
                    <a:pt x="0" y="239"/>
                    <a:pt x="36" y="377"/>
                    <a:pt x="149" y="451"/>
                  </a:cubicBezTo>
                  <a:cubicBezTo>
                    <a:pt x="213" y="494"/>
                    <a:pt x="277" y="538"/>
                    <a:pt x="339" y="586"/>
                  </a:cubicBezTo>
                  <a:cubicBezTo>
                    <a:pt x="344" y="591"/>
                    <a:pt x="353" y="598"/>
                    <a:pt x="358" y="602"/>
                  </a:cubicBezTo>
                  <a:cubicBezTo>
                    <a:pt x="372" y="614"/>
                    <a:pt x="388" y="627"/>
                    <a:pt x="403" y="639"/>
                  </a:cubicBezTo>
                  <a:cubicBezTo>
                    <a:pt x="433" y="666"/>
                    <a:pt x="463" y="690"/>
                    <a:pt x="493" y="719"/>
                  </a:cubicBezTo>
                  <a:cubicBezTo>
                    <a:pt x="608" y="825"/>
                    <a:pt x="716" y="940"/>
                    <a:pt x="815" y="1063"/>
                  </a:cubicBezTo>
                  <a:cubicBezTo>
                    <a:pt x="822" y="1071"/>
                    <a:pt x="830" y="1082"/>
                    <a:pt x="837" y="1091"/>
                  </a:cubicBezTo>
                  <a:cubicBezTo>
                    <a:pt x="836" y="1091"/>
                    <a:pt x="836" y="1090"/>
                    <a:pt x="836" y="1090"/>
                  </a:cubicBezTo>
                  <a:lnTo>
                    <a:pt x="836" y="1090"/>
                  </a:lnTo>
                  <a:cubicBezTo>
                    <a:pt x="837" y="1090"/>
                    <a:pt x="863" y="1126"/>
                    <a:pt x="863" y="1126"/>
                  </a:cubicBezTo>
                  <a:cubicBezTo>
                    <a:pt x="886" y="1158"/>
                    <a:pt x="909" y="1190"/>
                    <a:pt x="932" y="1224"/>
                  </a:cubicBezTo>
                  <a:cubicBezTo>
                    <a:pt x="973" y="1286"/>
                    <a:pt x="1012" y="1350"/>
                    <a:pt x="1049" y="1413"/>
                  </a:cubicBezTo>
                  <a:cubicBezTo>
                    <a:pt x="1088" y="1483"/>
                    <a:pt x="1126" y="1552"/>
                    <a:pt x="1159" y="1624"/>
                  </a:cubicBezTo>
                  <a:cubicBezTo>
                    <a:pt x="1177" y="1660"/>
                    <a:pt x="1193" y="1695"/>
                    <a:pt x="1207" y="1732"/>
                  </a:cubicBezTo>
                  <a:cubicBezTo>
                    <a:pt x="1209" y="1736"/>
                    <a:pt x="1211" y="1738"/>
                    <a:pt x="1211" y="1738"/>
                  </a:cubicBezTo>
                  <a:cubicBezTo>
                    <a:pt x="1212" y="1741"/>
                    <a:pt x="1212" y="1745"/>
                    <a:pt x="1216" y="1750"/>
                  </a:cubicBezTo>
                  <a:cubicBezTo>
                    <a:pt x="1223" y="1771"/>
                    <a:pt x="1232" y="1794"/>
                    <a:pt x="1241" y="1816"/>
                  </a:cubicBezTo>
                  <a:cubicBezTo>
                    <a:pt x="1278" y="1915"/>
                    <a:pt x="1368" y="1998"/>
                    <a:pt x="1474" y="1998"/>
                  </a:cubicBezTo>
                  <a:cubicBezTo>
                    <a:pt x="1495" y="1998"/>
                    <a:pt x="1516" y="1995"/>
                    <a:pt x="1538" y="1988"/>
                  </a:cubicBezTo>
                  <a:cubicBezTo>
                    <a:pt x="1654" y="1952"/>
                    <a:pt x="1756" y="1817"/>
                    <a:pt x="1710" y="1690"/>
                  </a:cubicBezTo>
                  <a:cubicBezTo>
                    <a:pt x="1459" y="1011"/>
                    <a:pt x="1003" y="432"/>
                    <a:pt x="397" y="35"/>
                  </a:cubicBezTo>
                  <a:cubicBezTo>
                    <a:pt x="362" y="11"/>
                    <a:pt x="320" y="0"/>
                    <a:pt x="2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 name="Google Shape;2265;p39">
              <a:extLst>
                <a:ext uri="{FF2B5EF4-FFF2-40B4-BE49-F238E27FC236}">
                  <a16:creationId xmlns:a16="http://schemas.microsoft.com/office/drawing/2014/main" id="{6C177C4D-1ECE-8976-DCBA-83B0EA39F88E}"/>
                </a:ext>
              </a:extLst>
            </p:cNvPr>
            <p:cNvSpPr/>
            <p:nvPr/>
          </p:nvSpPr>
          <p:spPr>
            <a:xfrm>
              <a:off x="2332850" y="1917775"/>
              <a:ext cx="90936" cy="185819"/>
            </a:xfrm>
            <a:custGeom>
              <a:avLst/>
              <a:gdLst/>
              <a:ahLst/>
              <a:cxnLst/>
              <a:rect l="l" t="t" r="r" b="b"/>
              <a:pathLst>
                <a:path w="1705" h="3484" extrusionOk="0">
                  <a:moveTo>
                    <a:pt x="238" y="1"/>
                  </a:moveTo>
                  <a:cubicBezTo>
                    <a:pt x="118" y="1"/>
                    <a:pt x="1" y="78"/>
                    <a:pt x="6" y="234"/>
                  </a:cubicBezTo>
                  <a:cubicBezTo>
                    <a:pt x="49" y="1400"/>
                    <a:pt x="167" y="2741"/>
                    <a:pt x="1238" y="3443"/>
                  </a:cubicBezTo>
                  <a:cubicBezTo>
                    <a:pt x="1281" y="3471"/>
                    <a:pt x="1324" y="3484"/>
                    <a:pt x="1364" y="3484"/>
                  </a:cubicBezTo>
                  <a:cubicBezTo>
                    <a:pt x="1568" y="3484"/>
                    <a:pt x="1705" y="3168"/>
                    <a:pt x="1486" y="3025"/>
                  </a:cubicBezTo>
                  <a:cubicBezTo>
                    <a:pt x="580" y="2431"/>
                    <a:pt x="527" y="1208"/>
                    <a:pt x="492" y="237"/>
                  </a:cubicBezTo>
                  <a:cubicBezTo>
                    <a:pt x="486" y="80"/>
                    <a:pt x="361" y="1"/>
                    <a:pt x="2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 name="Google Shape;2266;p39">
              <a:extLst>
                <a:ext uri="{FF2B5EF4-FFF2-40B4-BE49-F238E27FC236}">
                  <a16:creationId xmlns:a16="http://schemas.microsoft.com/office/drawing/2014/main" id="{97818A9B-C089-7F66-FCBD-D06DAD6717DF}"/>
                </a:ext>
              </a:extLst>
            </p:cNvPr>
            <p:cNvSpPr/>
            <p:nvPr/>
          </p:nvSpPr>
          <p:spPr>
            <a:xfrm>
              <a:off x="2523201" y="2334265"/>
              <a:ext cx="66615" cy="45175"/>
            </a:xfrm>
            <a:custGeom>
              <a:avLst/>
              <a:gdLst/>
              <a:ahLst/>
              <a:cxnLst/>
              <a:rect l="l" t="t" r="r" b="b"/>
              <a:pathLst>
                <a:path w="1249" h="847" extrusionOk="0">
                  <a:moveTo>
                    <a:pt x="435" y="91"/>
                  </a:moveTo>
                  <a:cubicBezTo>
                    <a:pt x="435" y="91"/>
                    <a:pt x="436" y="92"/>
                    <a:pt x="436" y="93"/>
                  </a:cubicBezTo>
                  <a:lnTo>
                    <a:pt x="436" y="93"/>
                  </a:lnTo>
                  <a:cubicBezTo>
                    <a:pt x="436" y="92"/>
                    <a:pt x="435" y="91"/>
                    <a:pt x="435" y="91"/>
                  </a:cubicBezTo>
                  <a:close/>
                  <a:moveTo>
                    <a:pt x="436" y="93"/>
                  </a:moveTo>
                  <a:cubicBezTo>
                    <a:pt x="441" y="98"/>
                    <a:pt x="445" y="103"/>
                    <a:pt x="449" y="108"/>
                  </a:cubicBezTo>
                  <a:lnTo>
                    <a:pt x="449" y="108"/>
                  </a:lnTo>
                  <a:cubicBezTo>
                    <a:pt x="445" y="103"/>
                    <a:pt x="441" y="98"/>
                    <a:pt x="436" y="93"/>
                  </a:cubicBezTo>
                  <a:close/>
                  <a:moveTo>
                    <a:pt x="248" y="1"/>
                  </a:moveTo>
                  <a:cubicBezTo>
                    <a:pt x="206" y="1"/>
                    <a:pt x="162" y="11"/>
                    <a:pt x="128" y="32"/>
                  </a:cubicBezTo>
                  <a:cubicBezTo>
                    <a:pt x="75" y="66"/>
                    <a:pt x="29" y="116"/>
                    <a:pt x="15" y="176"/>
                  </a:cubicBezTo>
                  <a:cubicBezTo>
                    <a:pt x="1" y="236"/>
                    <a:pt x="1" y="312"/>
                    <a:pt x="38" y="364"/>
                  </a:cubicBezTo>
                  <a:cubicBezTo>
                    <a:pt x="150" y="514"/>
                    <a:pt x="286" y="644"/>
                    <a:pt x="456" y="725"/>
                  </a:cubicBezTo>
                  <a:cubicBezTo>
                    <a:pt x="613" y="800"/>
                    <a:pt x="782" y="847"/>
                    <a:pt x="954" y="847"/>
                  </a:cubicBezTo>
                  <a:cubicBezTo>
                    <a:pt x="969" y="847"/>
                    <a:pt x="984" y="847"/>
                    <a:pt x="999" y="846"/>
                  </a:cubicBezTo>
                  <a:cubicBezTo>
                    <a:pt x="1126" y="842"/>
                    <a:pt x="1248" y="741"/>
                    <a:pt x="1243" y="605"/>
                  </a:cubicBezTo>
                  <a:cubicBezTo>
                    <a:pt x="1240" y="482"/>
                    <a:pt x="1143" y="360"/>
                    <a:pt x="1011" y="360"/>
                  </a:cubicBezTo>
                  <a:cubicBezTo>
                    <a:pt x="1008" y="360"/>
                    <a:pt x="1005" y="360"/>
                    <a:pt x="1002" y="360"/>
                  </a:cubicBezTo>
                  <a:cubicBezTo>
                    <a:pt x="991" y="361"/>
                    <a:pt x="980" y="361"/>
                    <a:pt x="969" y="361"/>
                  </a:cubicBezTo>
                  <a:cubicBezTo>
                    <a:pt x="940" y="361"/>
                    <a:pt x="910" y="359"/>
                    <a:pt x="882" y="357"/>
                  </a:cubicBezTo>
                  <a:cubicBezTo>
                    <a:pt x="823" y="346"/>
                    <a:pt x="766" y="330"/>
                    <a:pt x="713" y="309"/>
                  </a:cubicBezTo>
                  <a:cubicBezTo>
                    <a:pt x="658" y="284"/>
                    <a:pt x="607" y="254"/>
                    <a:pt x="559" y="218"/>
                  </a:cubicBezTo>
                  <a:cubicBezTo>
                    <a:pt x="520" y="184"/>
                    <a:pt x="483" y="148"/>
                    <a:pt x="449" y="108"/>
                  </a:cubicBezTo>
                  <a:lnTo>
                    <a:pt x="449" y="108"/>
                  </a:lnTo>
                  <a:cubicBezTo>
                    <a:pt x="451" y="110"/>
                    <a:pt x="453" y="113"/>
                    <a:pt x="454" y="116"/>
                  </a:cubicBezTo>
                  <a:cubicBezTo>
                    <a:pt x="417" y="66"/>
                    <a:pt x="378" y="27"/>
                    <a:pt x="314" y="9"/>
                  </a:cubicBezTo>
                  <a:cubicBezTo>
                    <a:pt x="294" y="4"/>
                    <a:pt x="272" y="1"/>
                    <a:pt x="2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 name="Google Shape;2267;p39">
              <a:extLst>
                <a:ext uri="{FF2B5EF4-FFF2-40B4-BE49-F238E27FC236}">
                  <a16:creationId xmlns:a16="http://schemas.microsoft.com/office/drawing/2014/main" id="{EEDCD6B7-80D1-5941-ABE8-D520E7B8EC4F}"/>
                </a:ext>
              </a:extLst>
            </p:cNvPr>
            <p:cNvSpPr/>
            <p:nvPr/>
          </p:nvSpPr>
          <p:spPr>
            <a:xfrm>
              <a:off x="2570029" y="1508965"/>
              <a:ext cx="32428" cy="147738"/>
            </a:xfrm>
            <a:custGeom>
              <a:avLst/>
              <a:gdLst/>
              <a:ahLst/>
              <a:cxnLst/>
              <a:rect l="l" t="t" r="r" b="b"/>
              <a:pathLst>
                <a:path w="608" h="2770" extrusionOk="0">
                  <a:moveTo>
                    <a:pt x="245" y="1"/>
                  </a:moveTo>
                  <a:cubicBezTo>
                    <a:pt x="228" y="1"/>
                    <a:pt x="212" y="2"/>
                    <a:pt x="197" y="6"/>
                  </a:cubicBezTo>
                  <a:cubicBezTo>
                    <a:pt x="57" y="36"/>
                    <a:pt x="0" y="165"/>
                    <a:pt x="14" y="295"/>
                  </a:cubicBezTo>
                  <a:cubicBezTo>
                    <a:pt x="90" y="1035"/>
                    <a:pt x="122" y="1780"/>
                    <a:pt x="112" y="2522"/>
                  </a:cubicBezTo>
                  <a:cubicBezTo>
                    <a:pt x="109" y="2685"/>
                    <a:pt x="238" y="2769"/>
                    <a:pt x="364" y="2769"/>
                  </a:cubicBezTo>
                  <a:cubicBezTo>
                    <a:pt x="480" y="2769"/>
                    <a:pt x="594" y="2696"/>
                    <a:pt x="595" y="2545"/>
                  </a:cubicBezTo>
                  <a:cubicBezTo>
                    <a:pt x="608" y="1759"/>
                    <a:pt x="569" y="972"/>
                    <a:pt x="487" y="188"/>
                  </a:cubicBezTo>
                  <a:cubicBezTo>
                    <a:pt x="477" y="75"/>
                    <a:pt x="353" y="1"/>
                    <a:pt x="2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 name="Google Shape;2268;p39">
              <a:extLst>
                <a:ext uri="{FF2B5EF4-FFF2-40B4-BE49-F238E27FC236}">
                  <a16:creationId xmlns:a16="http://schemas.microsoft.com/office/drawing/2014/main" id="{CAFD9BAF-EC78-8479-F0C0-28804EE8041F}"/>
                </a:ext>
              </a:extLst>
            </p:cNvPr>
            <p:cNvSpPr/>
            <p:nvPr/>
          </p:nvSpPr>
          <p:spPr>
            <a:xfrm>
              <a:off x="2363091" y="1613501"/>
              <a:ext cx="80483" cy="74776"/>
            </a:xfrm>
            <a:custGeom>
              <a:avLst/>
              <a:gdLst/>
              <a:ahLst/>
              <a:cxnLst/>
              <a:rect l="l" t="t" r="r" b="b"/>
              <a:pathLst>
                <a:path w="1509" h="1402" extrusionOk="0">
                  <a:moveTo>
                    <a:pt x="292" y="0"/>
                  </a:moveTo>
                  <a:cubicBezTo>
                    <a:pt x="267" y="0"/>
                    <a:pt x="243" y="3"/>
                    <a:pt x="219" y="8"/>
                  </a:cubicBezTo>
                  <a:cubicBezTo>
                    <a:pt x="95" y="36"/>
                    <a:pt x="1" y="172"/>
                    <a:pt x="35" y="298"/>
                  </a:cubicBezTo>
                  <a:cubicBezTo>
                    <a:pt x="63" y="399"/>
                    <a:pt x="143" y="472"/>
                    <a:pt x="240" y="484"/>
                  </a:cubicBezTo>
                  <a:cubicBezTo>
                    <a:pt x="245" y="490"/>
                    <a:pt x="249" y="495"/>
                    <a:pt x="254" y="498"/>
                  </a:cubicBezTo>
                  <a:lnTo>
                    <a:pt x="371" y="621"/>
                  </a:lnTo>
                  <a:cubicBezTo>
                    <a:pt x="447" y="699"/>
                    <a:pt x="524" y="777"/>
                    <a:pt x="600" y="855"/>
                  </a:cubicBezTo>
                  <a:cubicBezTo>
                    <a:pt x="752" y="1011"/>
                    <a:pt x="903" y="1168"/>
                    <a:pt x="1055" y="1324"/>
                  </a:cubicBezTo>
                  <a:cubicBezTo>
                    <a:pt x="1104" y="1374"/>
                    <a:pt x="1174" y="1402"/>
                    <a:pt x="1243" y="1402"/>
                  </a:cubicBezTo>
                  <a:cubicBezTo>
                    <a:pt x="1299" y="1402"/>
                    <a:pt x="1356" y="1383"/>
                    <a:pt x="1399" y="1340"/>
                  </a:cubicBezTo>
                  <a:cubicBezTo>
                    <a:pt x="1489" y="1250"/>
                    <a:pt x="1509" y="1094"/>
                    <a:pt x="1415" y="996"/>
                  </a:cubicBezTo>
                  <a:cubicBezTo>
                    <a:pt x="1245" y="821"/>
                    <a:pt x="1075" y="646"/>
                    <a:pt x="905" y="470"/>
                  </a:cubicBezTo>
                  <a:cubicBezTo>
                    <a:pt x="821" y="385"/>
                    <a:pt x="738" y="300"/>
                    <a:pt x="655" y="215"/>
                  </a:cubicBezTo>
                  <a:cubicBezTo>
                    <a:pt x="605" y="164"/>
                    <a:pt x="556" y="109"/>
                    <a:pt x="497" y="66"/>
                  </a:cubicBezTo>
                  <a:cubicBezTo>
                    <a:pt x="437" y="22"/>
                    <a:pt x="365" y="0"/>
                    <a:pt x="2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 name="Google Shape;2269;p39">
              <a:extLst>
                <a:ext uri="{FF2B5EF4-FFF2-40B4-BE49-F238E27FC236}">
                  <a16:creationId xmlns:a16="http://schemas.microsoft.com/office/drawing/2014/main" id="{4BE08447-F1FD-62B6-51C1-77161D87A02C}"/>
                </a:ext>
              </a:extLst>
            </p:cNvPr>
            <p:cNvSpPr/>
            <p:nvPr/>
          </p:nvSpPr>
          <p:spPr>
            <a:xfrm>
              <a:off x="2758939" y="1619954"/>
              <a:ext cx="62829" cy="68642"/>
            </a:xfrm>
            <a:custGeom>
              <a:avLst/>
              <a:gdLst/>
              <a:ahLst/>
              <a:cxnLst/>
              <a:rect l="l" t="t" r="r" b="b"/>
              <a:pathLst>
                <a:path w="1178" h="1287" extrusionOk="0">
                  <a:moveTo>
                    <a:pt x="892" y="1"/>
                  </a:moveTo>
                  <a:cubicBezTo>
                    <a:pt x="836" y="1"/>
                    <a:pt x="780" y="20"/>
                    <a:pt x="738" y="64"/>
                  </a:cubicBezTo>
                  <a:cubicBezTo>
                    <a:pt x="484" y="321"/>
                    <a:pt x="257" y="606"/>
                    <a:pt x="68" y="914"/>
                  </a:cubicBezTo>
                  <a:cubicBezTo>
                    <a:pt x="0" y="1023"/>
                    <a:pt x="23" y="1182"/>
                    <a:pt x="139" y="1249"/>
                  </a:cubicBezTo>
                  <a:cubicBezTo>
                    <a:pt x="180" y="1274"/>
                    <a:pt x="227" y="1286"/>
                    <a:pt x="274" y="1286"/>
                  </a:cubicBezTo>
                  <a:cubicBezTo>
                    <a:pt x="353" y="1286"/>
                    <a:pt x="430" y="1251"/>
                    <a:pt x="475" y="1178"/>
                  </a:cubicBezTo>
                  <a:cubicBezTo>
                    <a:pt x="564" y="1035"/>
                    <a:pt x="660" y="898"/>
                    <a:pt x="762" y="766"/>
                  </a:cubicBezTo>
                  <a:cubicBezTo>
                    <a:pt x="787" y="734"/>
                    <a:pt x="812" y="702"/>
                    <a:pt x="839" y="672"/>
                  </a:cubicBezTo>
                  <a:cubicBezTo>
                    <a:pt x="844" y="663"/>
                    <a:pt x="851" y="656"/>
                    <a:pt x="858" y="649"/>
                  </a:cubicBezTo>
                  <a:cubicBezTo>
                    <a:pt x="860" y="645"/>
                    <a:pt x="867" y="638"/>
                    <a:pt x="871" y="633"/>
                  </a:cubicBezTo>
                  <a:cubicBezTo>
                    <a:pt x="878" y="626"/>
                    <a:pt x="883" y="617"/>
                    <a:pt x="890" y="610"/>
                  </a:cubicBezTo>
                  <a:cubicBezTo>
                    <a:pt x="947" y="546"/>
                    <a:pt x="1005" y="484"/>
                    <a:pt x="1064" y="422"/>
                  </a:cubicBezTo>
                  <a:cubicBezTo>
                    <a:pt x="1152" y="331"/>
                    <a:pt x="1177" y="175"/>
                    <a:pt x="1080" y="80"/>
                  </a:cubicBezTo>
                  <a:cubicBezTo>
                    <a:pt x="1032" y="30"/>
                    <a:pt x="961" y="1"/>
                    <a:pt x="8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903"/>
        <p:cNvGrpSpPr/>
        <p:nvPr/>
      </p:nvGrpSpPr>
      <p:grpSpPr>
        <a:xfrm>
          <a:off x="0" y="0"/>
          <a:ext cx="0" cy="0"/>
          <a:chOff x="0" y="0"/>
          <a:chExt cx="0" cy="0"/>
        </a:xfrm>
      </p:grpSpPr>
      <p:sp>
        <p:nvSpPr>
          <p:cNvPr id="2912" name="Google Shape;2912;p56"/>
          <p:cNvSpPr/>
          <p:nvPr/>
        </p:nvSpPr>
        <p:spPr>
          <a:xfrm rot="4682407">
            <a:off x="873405" y="3702783"/>
            <a:ext cx="207421" cy="186780"/>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56"/>
          <p:cNvSpPr/>
          <p:nvPr/>
        </p:nvSpPr>
        <p:spPr>
          <a:xfrm rot="4682407">
            <a:off x="771862" y="1022133"/>
            <a:ext cx="207421" cy="186780"/>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56"/>
          <p:cNvSpPr/>
          <p:nvPr/>
        </p:nvSpPr>
        <p:spPr>
          <a:xfrm>
            <a:off x="8307958" y="1142946"/>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TextBox 6">
            <a:extLst>
              <a:ext uri="{FF2B5EF4-FFF2-40B4-BE49-F238E27FC236}">
                <a16:creationId xmlns:a16="http://schemas.microsoft.com/office/drawing/2014/main" id="{2D3370FB-6EFB-4526-D463-DC2D0DAB173B}"/>
              </a:ext>
            </a:extLst>
          </p:cNvPr>
          <p:cNvSpPr txBox="1"/>
          <p:nvPr/>
        </p:nvSpPr>
        <p:spPr>
          <a:xfrm>
            <a:off x="628622" y="516331"/>
            <a:ext cx="8039890" cy="830997"/>
          </a:xfrm>
          <a:prstGeom prst="rect">
            <a:avLst/>
          </a:prstGeom>
          <a:noFill/>
        </p:spPr>
        <p:txBody>
          <a:bodyPr wrap="square">
            <a:spAutoFit/>
          </a:bodyPr>
          <a:lstStyle/>
          <a:p>
            <a:pPr marL="285750" indent="-285750">
              <a:buFont typeface="Wingdings" panose="05000000000000000000" pitchFamily="2" charset="2"/>
              <a:buChar char="Ø"/>
            </a:pPr>
            <a:r>
              <a:rPr lang="en-US" sz="1600" dirty="0">
                <a:solidFill>
                  <a:schemeClr val="bg1">
                    <a:lumMod val="10000"/>
                  </a:schemeClr>
                </a:solidFill>
                <a:latin typeface="Times New Roman" panose="02020603050405020304" pitchFamily="18" charset="0"/>
                <a:cs typeface="Times New Roman" panose="02020603050405020304" pitchFamily="18" charset="0"/>
              </a:rPr>
              <a:t>The histogram shows the distribution of Hours Studied among students, with most studying between 10 to 30 hours. The KDE overlay highlights the concentration of study time in this range.</a:t>
            </a:r>
          </a:p>
        </p:txBody>
      </p:sp>
      <p:pic>
        <p:nvPicPr>
          <p:cNvPr id="10" name="Picture 9">
            <a:extLst>
              <a:ext uri="{FF2B5EF4-FFF2-40B4-BE49-F238E27FC236}">
                <a16:creationId xmlns:a16="http://schemas.microsoft.com/office/drawing/2014/main" id="{0A1AFECE-5921-9CD7-FF19-8656B2C70C75}"/>
              </a:ext>
            </a:extLst>
          </p:cNvPr>
          <p:cNvPicPr>
            <a:picLocks noChangeAspect="1"/>
          </p:cNvPicPr>
          <p:nvPr/>
        </p:nvPicPr>
        <p:blipFill>
          <a:blip r:embed="rId3"/>
          <a:stretch>
            <a:fillRect/>
          </a:stretch>
        </p:blipFill>
        <p:spPr>
          <a:xfrm>
            <a:off x="1315214" y="2088439"/>
            <a:ext cx="5272329" cy="2522757"/>
          </a:xfrm>
          <a:prstGeom prst="rect">
            <a:avLst/>
          </a:prstGeom>
        </p:spPr>
      </p:pic>
      <p:pic>
        <p:nvPicPr>
          <p:cNvPr id="11" name="Picture 10">
            <a:extLst>
              <a:ext uri="{FF2B5EF4-FFF2-40B4-BE49-F238E27FC236}">
                <a16:creationId xmlns:a16="http://schemas.microsoft.com/office/drawing/2014/main" id="{1FDBC478-D0D0-B016-FEDA-0C4354ACDAEE}"/>
              </a:ext>
            </a:extLst>
          </p:cNvPr>
          <p:cNvPicPr>
            <a:picLocks noChangeAspect="1"/>
          </p:cNvPicPr>
          <p:nvPr/>
        </p:nvPicPr>
        <p:blipFill>
          <a:blip r:embed="rId4"/>
          <a:srcRect r="16721"/>
          <a:stretch/>
        </p:blipFill>
        <p:spPr>
          <a:xfrm>
            <a:off x="4281145" y="1104329"/>
            <a:ext cx="3873679" cy="984110"/>
          </a:xfrm>
          <a:prstGeom prst="rect">
            <a:avLst/>
          </a:prstGeom>
        </p:spPr>
      </p:pic>
      <p:sp>
        <p:nvSpPr>
          <p:cNvPr id="13" name="TextBox 12">
            <a:extLst>
              <a:ext uri="{FF2B5EF4-FFF2-40B4-BE49-F238E27FC236}">
                <a16:creationId xmlns:a16="http://schemas.microsoft.com/office/drawing/2014/main" id="{D7831C9F-E1B5-D2B6-27F2-13F1BCC83263}"/>
              </a:ext>
            </a:extLst>
          </p:cNvPr>
          <p:cNvSpPr txBox="1"/>
          <p:nvPr/>
        </p:nvSpPr>
        <p:spPr>
          <a:xfrm>
            <a:off x="1315214" y="1596384"/>
            <a:ext cx="3661034" cy="276999"/>
          </a:xfrm>
          <a:prstGeom prst="rect">
            <a:avLst/>
          </a:prstGeom>
          <a:noFill/>
        </p:spPr>
        <p:txBody>
          <a:bodyPr wrap="square">
            <a:spAutoFit/>
          </a:bodyPr>
          <a:lstStyle/>
          <a:p>
            <a:r>
              <a:rPr lang="en-US" altLang="en-US" sz="1200" dirty="0">
                <a:solidFill>
                  <a:schemeClr val="bg1">
                    <a:lumMod val="10000"/>
                  </a:schemeClr>
                </a:solidFill>
                <a:latin typeface="Times New Roman" panose="02020603050405020304" pitchFamily="18" charset="0"/>
                <a:cs typeface="Times New Roman" panose="02020603050405020304" pitchFamily="18" charset="0"/>
              </a:rPr>
              <a:t>Fig 16: Univariate analysis of Hours Studied</a:t>
            </a:r>
            <a:endParaRPr lang="en-IN" sz="1200" dirty="0">
              <a:solidFill>
                <a:schemeClr val="bg1">
                  <a:lumMod val="10000"/>
                </a:schemeClr>
              </a:solidFill>
              <a:latin typeface="Times New Roman" panose="02020603050405020304" pitchFamily="18" charset="0"/>
              <a:cs typeface="Times New Roman" panose="02020603050405020304" pitchFamily="18" charset="0"/>
            </a:endParaRPr>
          </a:p>
        </p:txBody>
      </p:sp>
      <p:sp>
        <p:nvSpPr>
          <p:cNvPr id="14" name="Google Shape;2925;p57">
            <a:extLst>
              <a:ext uri="{FF2B5EF4-FFF2-40B4-BE49-F238E27FC236}">
                <a16:creationId xmlns:a16="http://schemas.microsoft.com/office/drawing/2014/main" id="{8E264085-DFCB-4402-CB40-34D785481C1E}"/>
              </a:ext>
            </a:extLst>
          </p:cNvPr>
          <p:cNvSpPr/>
          <p:nvPr/>
        </p:nvSpPr>
        <p:spPr>
          <a:xfrm>
            <a:off x="6917989" y="3290408"/>
            <a:ext cx="1236835" cy="489612"/>
          </a:xfrm>
          <a:custGeom>
            <a:avLst/>
            <a:gdLst/>
            <a:ahLst/>
            <a:cxnLst/>
            <a:rect l="l" t="t" r="r" b="b"/>
            <a:pathLst>
              <a:path w="36083" h="14031" extrusionOk="0">
                <a:moveTo>
                  <a:pt x="18007" y="0"/>
                </a:moveTo>
                <a:cubicBezTo>
                  <a:pt x="15994" y="0"/>
                  <a:pt x="14021" y="912"/>
                  <a:pt x="12749" y="2604"/>
                </a:cubicBezTo>
                <a:cubicBezTo>
                  <a:pt x="12302" y="3196"/>
                  <a:pt x="11957" y="3864"/>
                  <a:pt x="11732" y="4571"/>
                </a:cubicBezTo>
                <a:cubicBezTo>
                  <a:pt x="11672" y="4757"/>
                  <a:pt x="11622" y="4945"/>
                  <a:pt x="11581" y="5134"/>
                </a:cubicBezTo>
                <a:cubicBezTo>
                  <a:pt x="11547" y="5292"/>
                  <a:pt x="11570" y="5420"/>
                  <a:pt x="11435" y="5420"/>
                </a:cubicBezTo>
                <a:cubicBezTo>
                  <a:pt x="11415" y="5420"/>
                  <a:pt x="11391" y="5417"/>
                  <a:pt x="11363" y="5411"/>
                </a:cubicBezTo>
                <a:cubicBezTo>
                  <a:pt x="11163" y="5370"/>
                  <a:pt x="10965" y="5248"/>
                  <a:pt x="10766" y="5189"/>
                </a:cubicBezTo>
                <a:cubicBezTo>
                  <a:pt x="10552" y="5127"/>
                  <a:pt x="10335" y="5083"/>
                  <a:pt x="10116" y="5053"/>
                </a:cubicBezTo>
                <a:cubicBezTo>
                  <a:pt x="9899" y="5022"/>
                  <a:pt x="9681" y="5007"/>
                  <a:pt x="9464" y="5007"/>
                </a:cubicBezTo>
                <a:cubicBezTo>
                  <a:pt x="8125" y="5007"/>
                  <a:pt x="6822" y="5578"/>
                  <a:pt x="5937" y="6609"/>
                </a:cubicBezTo>
                <a:cubicBezTo>
                  <a:pt x="5452" y="7174"/>
                  <a:pt x="5202" y="7782"/>
                  <a:pt x="4945" y="8468"/>
                </a:cubicBezTo>
                <a:cubicBezTo>
                  <a:pt x="4808" y="8829"/>
                  <a:pt x="4418" y="8774"/>
                  <a:pt x="4092" y="8842"/>
                </a:cubicBezTo>
                <a:cubicBezTo>
                  <a:pt x="3738" y="8914"/>
                  <a:pt x="3396" y="9036"/>
                  <a:pt x="3068" y="9191"/>
                </a:cubicBezTo>
                <a:cubicBezTo>
                  <a:pt x="1829" y="9775"/>
                  <a:pt x="851" y="10920"/>
                  <a:pt x="456" y="12232"/>
                </a:cubicBezTo>
                <a:cubicBezTo>
                  <a:pt x="312" y="12705"/>
                  <a:pt x="1" y="13789"/>
                  <a:pt x="681" y="13988"/>
                </a:cubicBezTo>
                <a:cubicBezTo>
                  <a:pt x="727" y="14014"/>
                  <a:pt x="782" y="14030"/>
                  <a:pt x="848" y="14030"/>
                </a:cubicBezTo>
                <a:lnTo>
                  <a:pt x="35235" y="14030"/>
                </a:lnTo>
                <a:cubicBezTo>
                  <a:pt x="35301" y="14030"/>
                  <a:pt x="35357" y="14014"/>
                  <a:pt x="35402" y="13988"/>
                </a:cubicBezTo>
                <a:cubicBezTo>
                  <a:pt x="36082" y="13789"/>
                  <a:pt x="35770" y="12705"/>
                  <a:pt x="35627" y="12232"/>
                </a:cubicBezTo>
                <a:cubicBezTo>
                  <a:pt x="35232" y="10920"/>
                  <a:pt x="34255" y="9775"/>
                  <a:pt x="33015" y="9191"/>
                </a:cubicBezTo>
                <a:cubicBezTo>
                  <a:pt x="32687" y="9036"/>
                  <a:pt x="32345" y="8914"/>
                  <a:pt x="31990" y="8842"/>
                </a:cubicBezTo>
                <a:cubicBezTo>
                  <a:pt x="31664" y="8774"/>
                  <a:pt x="31274" y="8829"/>
                  <a:pt x="31138" y="8468"/>
                </a:cubicBezTo>
                <a:cubicBezTo>
                  <a:pt x="30881" y="7782"/>
                  <a:pt x="30631" y="7174"/>
                  <a:pt x="30146" y="6609"/>
                </a:cubicBezTo>
                <a:cubicBezTo>
                  <a:pt x="29263" y="5578"/>
                  <a:pt x="27958" y="5007"/>
                  <a:pt x="26619" y="5007"/>
                </a:cubicBezTo>
                <a:cubicBezTo>
                  <a:pt x="26402" y="5007"/>
                  <a:pt x="26184" y="5022"/>
                  <a:pt x="25967" y="5053"/>
                </a:cubicBezTo>
                <a:cubicBezTo>
                  <a:pt x="25747" y="5083"/>
                  <a:pt x="25531" y="5127"/>
                  <a:pt x="25317" y="5189"/>
                </a:cubicBezTo>
                <a:cubicBezTo>
                  <a:pt x="25118" y="5248"/>
                  <a:pt x="24920" y="5370"/>
                  <a:pt x="24720" y="5411"/>
                </a:cubicBezTo>
                <a:cubicBezTo>
                  <a:pt x="24692" y="5417"/>
                  <a:pt x="24668" y="5420"/>
                  <a:pt x="24648" y="5420"/>
                </a:cubicBezTo>
                <a:cubicBezTo>
                  <a:pt x="24513" y="5420"/>
                  <a:pt x="24535" y="5292"/>
                  <a:pt x="24502" y="5134"/>
                </a:cubicBezTo>
                <a:cubicBezTo>
                  <a:pt x="24461" y="4945"/>
                  <a:pt x="24411" y="4757"/>
                  <a:pt x="24353" y="4571"/>
                </a:cubicBezTo>
                <a:cubicBezTo>
                  <a:pt x="24126" y="3864"/>
                  <a:pt x="23780" y="3196"/>
                  <a:pt x="23334" y="2604"/>
                </a:cubicBezTo>
                <a:cubicBezTo>
                  <a:pt x="22062" y="912"/>
                  <a:pt x="20089" y="0"/>
                  <a:pt x="18077" y="0"/>
                </a:cubicBezTo>
                <a:cubicBezTo>
                  <a:pt x="18066" y="0"/>
                  <a:pt x="18054" y="1"/>
                  <a:pt x="18042" y="1"/>
                </a:cubicBezTo>
                <a:cubicBezTo>
                  <a:pt x="18031" y="1"/>
                  <a:pt x="18019" y="0"/>
                  <a:pt x="180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918"/>
        <p:cNvGrpSpPr/>
        <p:nvPr/>
      </p:nvGrpSpPr>
      <p:grpSpPr>
        <a:xfrm>
          <a:off x="0" y="0"/>
          <a:ext cx="0" cy="0"/>
          <a:chOff x="0" y="0"/>
          <a:chExt cx="0" cy="0"/>
        </a:xfrm>
      </p:grpSpPr>
      <p:sp>
        <p:nvSpPr>
          <p:cNvPr id="2925" name="Google Shape;2925;p57"/>
          <p:cNvSpPr/>
          <p:nvPr/>
        </p:nvSpPr>
        <p:spPr>
          <a:xfrm>
            <a:off x="7295418" y="1325057"/>
            <a:ext cx="1236835" cy="489612"/>
          </a:xfrm>
          <a:custGeom>
            <a:avLst/>
            <a:gdLst/>
            <a:ahLst/>
            <a:cxnLst/>
            <a:rect l="l" t="t" r="r" b="b"/>
            <a:pathLst>
              <a:path w="36083" h="14031" extrusionOk="0">
                <a:moveTo>
                  <a:pt x="18007" y="0"/>
                </a:moveTo>
                <a:cubicBezTo>
                  <a:pt x="15994" y="0"/>
                  <a:pt x="14021" y="912"/>
                  <a:pt x="12749" y="2604"/>
                </a:cubicBezTo>
                <a:cubicBezTo>
                  <a:pt x="12302" y="3196"/>
                  <a:pt x="11957" y="3864"/>
                  <a:pt x="11732" y="4571"/>
                </a:cubicBezTo>
                <a:cubicBezTo>
                  <a:pt x="11672" y="4757"/>
                  <a:pt x="11622" y="4945"/>
                  <a:pt x="11581" y="5134"/>
                </a:cubicBezTo>
                <a:cubicBezTo>
                  <a:pt x="11547" y="5292"/>
                  <a:pt x="11570" y="5420"/>
                  <a:pt x="11435" y="5420"/>
                </a:cubicBezTo>
                <a:cubicBezTo>
                  <a:pt x="11415" y="5420"/>
                  <a:pt x="11391" y="5417"/>
                  <a:pt x="11363" y="5411"/>
                </a:cubicBezTo>
                <a:cubicBezTo>
                  <a:pt x="11163" y="5370"/>
                  <a:pt x="10965" y="5248"/>
                  <a:pt x="10766" y="5189"/>
                </a:cubicBezTo>
                <a:cubicBezTo>
                  <a:pt x="10552" y="5127"/>
                  <a:pt x="10335" y="5083"/>
                  <a:pt x="10116" y="5053"/>
                </a:cubicBezTo>
                <a:cubicBezTo>
                  <a:pt x="9899" y="5022"/>
                  <a:pt x="9681" y="5007"/>
                  <a:pt x="9464" y="5007"/>
                </a:cubicBezTo>
                <a:cubicBezTo>
                  <a:pt x="8125" y="5007"/>
                  <a:pt x="6822" y="5578"/>
                  <a:pt x="5937" y="6609"/>
                </a:cubicBezTo>
                <a:cubicBezTo>
                  <a:pt x="5452" y="7174"/>
                  <a:pt x="5202" y="7782"/>
                  <a:pt x="4945" y="8468"/>
                </a:cubicBezTo>
                <a:cubicBezTo>
                  <a:pt x="4808" y="8829"/>
                  <a:pt x="4418" y="8774"/>
                  <a:pt x="4092" y="8842"/>
                </a:cubicBezTo>
                <a:cubicBezTo>
                  <a:pt x="3738" y="8914"/>
                  <a:pt x="3396" y="9036"/>
                  <a:pt x="3068" y="9191"/>
                </a:cubicBezTo>
                <a:cubicBezTo>
                  <a:pt x="1829" y="9775"/>
                  <a:pt x="851" y="10920"/>
                  <a:pt x="456" y="12232"/>
                </a:cubicBezTo>
                <a:cubicBezTo>
                  <a:pt x="312" y="12705"/>
                  <a:pt x="1" y="13789"/>
                  <a:pt x="681" y="13988"/>
                </a:cubicBezTo>
                <a:cubicBezTo>
                  <a:pt x="727" y="14014"/>
                  <a:pt x="782" y="14030"/>
                  <a:pt x="848" y="14030"/>
                </a:cubicBezTo>
                <a:lnTo>
                  <a:pt x="35235" y="14030"/>
                </a:lnTo>
                <a:cubicBezTo>
                  <a:pt x="35301" y="14030"/>
                  <a:pt x="35357" y="14014"/>
                  <a:pt x="35402" y="13988"/>
                </a:cubicBezTo>
                <a:cubicBezTo>
                  <a:pt x="36082" y="13789"/>
                  <a:pt x="35770" y="12705"/>
                  <a:pt x="35627" y="12232"/>
                </a:cubicBezTo>
                <a:cubicBezTo>
                  <a:pt x="35232" y="10920"/>
                  <a:pt x="34255" y="9775"/>
                  <a:pt x="33015" y="9191"/>
                </a:cubicBezTo>
                <a:cubicBezTo>
                  <a:pt x="32687" y="9036"/>
                  <a:pt x="32345" y="8914"/>
                  <a:pt x="31990" y="8842"/>
                </a:cubicBezTo>
                <a:cubicBezTo>
                  <a:pt x="31664" y="8774"/>
                  <a:pt x="31274" y="8829"/>
                  <a:pt x="31138" y="8468"/>
                </a:cubicBezTo>
                <a:cubicBezTo>
                  <a:pt x="30881" y="7782"/>
                  <a:pt x="30631" y="7174"/>
                  <a:pt x="30146" y="6609"/>
                </a:cubicBezTo>
                <a:cubicBezTo>
                  <a:pt x="29263" y="5578"/>
                  <a:pt x="27958" y="5007"/>
                  <a:pt x="26619" y="5007"/>
                </a:cubicBezTo>
                <a:cubicBezTo>
                  <a:pt x="26402" y="5007"/>
                  <a:pt x="26184" y="5022"/>
                  <a:pt x="25967" y="5053"/>
                </a:cubicBezTo>
                <a:cubicBezTo>
                  <a:pt x="25747" y="5083"/>
                  <a:pt x="25531" y="5127"/>
                  <a:pt x="25317" y="5189"/>
                </a:cubicBezTo>
                <a:cubicBezTo>
                  <a:pt x="25118" y="5248"/>
                  <a:pt x="24920" y="5370"/>
                  <a:pt x="24720" y="5411"/>
                </a:cubicBezTo>
                <a:cubicBezTo>
                  <a:pt x="24692" y="5417"/>
                  <a:pt x="24668" y="5420"/>
                  <a:pt x="24648" y="5420"/>
                </a:cubicBezTo>
                <a:cubicBezTo>
                  <a:pt x="24513" y="5420"/>
                  <a:pt x="24535" y="5292"/>
                  <a:pt x="24502" y="5134"/>
                </a:cubicBezTo>
                <a:cubicBezTo>
                  <a:pt x="24461" y="4945"/>
                  <a:pt x="24411" y="4757"/>
                  <a:pt x="24353" y="4571"/>
                </a:cubicBezTo>
                <a:cubicBezTo>
                  <a:pt x="24126" y="3864"/>
                  <a:pt x="23780" y="3196"/>
                  <a:pt x="23334" y="2604"/>
                </a:cubicBezTo>
                <a:cubicBezTo>
                  <a:pt x="22062" y="912"/>
                  <a:pt x="20089" y="0"/>
                  <a:pt x="18077" y="0"/>
                </a:cubicBezTo>
                <a:cubicBezTo>
                  <a:pt x="18066" y="0"/>
                  <a:pt x="18054" y="1"/>
                  <a:pt x="18042" y="1"/>
                </a:cubicBezTo>
                <a:cubicBezTo>
                  <a:pt x="18031" y="1"/>
                  <a:pt x="18019" y="0"/>
                  <a:pt x="180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57"/>
          <p:cNvSpPr/>
          <p:nvPr/>
        </p:nvSpPr>
        <p:spPr>
          <a:xfrm>
            <a:off x="5864400" y="1470204"/>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70BA"/>
              </a:solidFill>
            </a:endParaRPr>
          </a:p>
        </p:txBody>
      </p:sp>
      <p:sp>
        <p:nvSpPr>
          <p:cNvPr id="2927" name="Google Shape;2927;p57"/>
          <p:cNvSpPr/>
          <p:nvPr/>
        </p:nvSpPr>
        <p:spPr>
          <a:xfrm>
            <a:off x="4812218" y="4380095"/>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70BA"/>
              </a:solidFill>
            </a:endParaRPr>
          </a:p>
        </p:txBody>
      </p:sp>
      <p:sp>
        <p:nvSpPr>
          <p:cNvPr id="2928" name="Google Shape;2928;p57"/>
          <p:cNvSpPr/>
          <p:nvPr/>
        </p:nvSpPr>
        <p:spPr>
          <a:xfrm>
            <a:off x="8212409" y="3685176"/>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TextBox 6">
            <a:extLst>
              <a:ext uri="{FF2B5EF4-FFF2-40B4-BE49-F238E27FC236}">
                <a16:creationId xmlns:a16="http://schemas.microsoft.com/office/drawing/2014/main" id="{017F3CA8-6BFE-32DB-D3DA-45E1BF2D28B9}"/>
              </a:ext>
            </a:extLst>
          </p:cNvPr>
          <p:cNvSpPr txBox="1"/>
          <p:nvPr/>
        </p:nvSpPr>
        <p:spPr>
          <a:xfrm>
            <a:off x="697992" y="451372"/>
            <a:ext cx="8031168" cy="830997"/>
          </a:xfrm>
          <a:prstGeom prst="rect">
            <a:avLst/>
          </a:prstGeom>
          <a:noFill/>
        </p:spPr>
        <p:txBody>
          <a:bodyPr wrap="square">
            <a:spAutoFit/>
          </a:bodyPr>
          <a:lstStyle/>
          <a:p>
            <a:pPr marL="285750" indent="-285750">
              <a:buFont typeface="Wingdings" panose="05000000000000000000" pitchFamily="2" charset="2"/>
              <a:buChar char="Ø"/>
            </a:pPr>
            <a:r>
              <a:rPr kumimoji="0" lang="en-US" altLang="en-US" sz="1600" i="0" u="none" strike="noStrike" cap="none" normalizeH="0" baseline="0" dirty="0">
                <a:ln>
                  <a:noFill/>
                </a:ln>
                <a:solidFill>
                  <a:schemeClr val="bg1">
                    <a:lumMod val="10000"/>
                  </a:schemeClr>
                </a:solidFill>
                <a:effectLst/>
                <a:latin typeface="Times New Roman" panose="02020603050405020304" pitchFamily="18" charset="0"/>
                <a:cs typeface="Times New Roman" panose="02020603050405020304" pitchFamily="18" charset="0"/>
              </a:rPr>
              <a:t>The pie chart illustrates the distribution of Sleep Hours among students, highlighting the proportion of various sleep duration categories. The majority of students fall within the 4-6 hours </a:t>
            </a:r>
            <a:r>
              <a:rPr kumimoji="0" lang="en-US" altLang="en-US" sz="1600" i="0" u="none" strike="noStrike" cap="none" normalizeH="0" baseline="0">
                <a:ln>
                  <a:noFill/>
                </a:ln>
                <a:solidFill>
                  <a:schemeClr val="bg1">
                    <a:lumMod val="10000"/>
                  </a:schemeClr>
                </a:solidFill>
                <a:effectLst/>
                <a:latin typeface="Times New Roman" panose="02020603050405020304" pitchFamily="18" charset="0"/>
                <a:cs typeface="Times New Roman" panose="02020603050405020304" pitchFamily="18" charset="0"/>
              </a:rPr>
              <a:t>and 8-10 </a:t>
            </a:r>
            <a:r>
              <a:rPr kumimoji="0" lang="en-US" altLang="en-US" sz="1600" i="0" u="none" strike="noStrike" cap="none" normalizeH="0" baseline="0" dirty="0">
                <a:ln>
                  <a:noFill/>
                </a:ln>
                <a:solidFill>
                  <a:schemeClr val="bg1">
                    <a:lumMod val="10000"/>
                  </a:schemeClr>
                </a:solidFill>
                <a:effectLst/>
                <a:latin typeface="Times New Roman" panose="02020603050405020304" pitchFamily="18" charset="0"/>
                <a:cs typeface="Times New Roman" panose="02020603050405020304" pitchFamily="18" charset="0"/>
              </a:rPr>
              <a:t>hours categories, indicating prevalent sleep patterns among the population. </a:t>
            </a:r>
          </a:p>
        </p:txBody>
      </p:sp>
      <p:pic>
        <p:nvPicPr>
          <p:cNvPr id="8" name="Picture 7">
            <a:extLst>
              <a:ext uri="{FF2B5EF4-FFF2-40B4-BE49-F238E27FC236}">
                <a16:creationId xmlns:a16="http://schemas.microsoft.com/office/drawing/2014/main" id="{821DE274-5B1C-F7ED-EF13-4D01727E5784}"/>
              </a:ext>
            </a:extLst>
          </p:cNvPr>
          <p:cNvPicPr>
            <a:picLocks noChangeAspect="1"/>
          </p:cNvPicPr>
          <p:nvPr/>
        </p:nvPicPr>
        <p:blipFill>
          <a:blip r:embed="rId3"/>
          <a:srcRect r="13384"/>
          <a:stretch/>
        </p:blipFill>
        <p:spPr>
          <a:xfrm>
            <a:off x="4761024" y="2031599"/>
            <a:ext cx="3771229" cy="1554496"/>
          </a:xfrm>
          <a:prstGeom prst="rect">
            <a:avLst/>
          </a:prstGeom>
        </p:spPr>
      </p:pic>
      <p:pic>
        <p:nvPicPr>
          <p:cNvPr id="9" name="Picture 8">
            <a:extLst>
              <a:ext uri="{FF2B5EF4-FFF2-40B4-BE49-F238E27FC236}">
                <a16:creationId xmlns:a16="http://schemas.microsoft.com/office/drawing/2014/main" id="{19D081F0-FB6E-D59C-F96F-49F5CE1D6124}"/>
              </a:ext>
            </a:extLst>
          </p:cNvPr>
          <p:cNvPicPr>
            <a:picLocks noChangeAspect="1"/>
          </p:cNvPicPr>
          <p:nvPr/>
        </p:nvPicPr>
        <p:blipFill>
          <a:blip r:embed="rId4"/>
          <a:srcRect l="8604" r="5298"/>
          <a:stretch/>
        </p:blipFill>
        <p:spPr>
          <a:xfrm>
            <a:off x="827881" y="1348152"/>
            <a:ext cx="3822989" cy="3125333"/>
          </a:xfrm>
          <a:prstGeom prst="rect">
            <a:avLst/>
          </a:prstGeom>
        </p:spPr>
      </p:pic>
      <p:sp>
        <p:nvSpPr>
          <p:cNvPr id="11" name="TextBox 10">
            <a:extLst>
              <a:ext uri="{FF2B5EF4-FFF2-40B4-BE49-F238E27FC236}">
                <a16:creationId xmlns:a16="http://schemas.microsoft.com/office/drawing/2014/main" id="{D51EB67C-399F-8221-2075-DB8B57948718}"/>
              </a:ext>
            </a:extLst>
          </p:cNvPr>
          <p:cNvSpPr txBox="1"/>
          <p:nvPr/>
        </p:nvSpPr>
        <p:spPr>
          <a:xfrm>
            <a:off x="5019638" y="3685176"/>
            <a:ext cx="3037865" cy="461665"/>
          </a:xfrm>
          <a:prstGeom prst="rect">
            <a:avLst/>
          </a:prstGeom>
          <a:noFill/>
        </p:spPr>
        <p:txBody>
          <a:bodyPr wrap="square">
            <a:spAutoFit/>
          </a:bodyPr>
          <a:lstStyle/>
          <a:p>
            <a:pPr algn="ctr"/>
            <a:r>
              <a:rPr lang="en-US" altLang="en-US" sz="1200" b="1" i="1" dirty="0">
                <a:solidFill>
                  <a:schemeClr val="bg1">
                    <a:lumMod val="10000"/>
                  </a:schemeClr>
                </a:solidFill>
                <a:latin typeface="Times New Roman" panose="02020603050405020304" pitchFamily="18" charset="0"/>
                <a:cs typeface="Times New Roman" panose="02020603050405020304" pitchFamily="18" charset="0"/>
              </a:rPr>
              <a:t> </a:t>
            </a:r>
            <a:r>
              <a:rPr lang="en-US" altLang="en-US" sz="1200" dirty="0">
                <a:solidFill>
                  <a:schemeClr val="bg1">
                    <a:lumMod val="10000"/>
                  </a:schemeClr>
                </a:solidFill>
                <a:latin typeface="Times New Roman" panose="02020603050405020304" pitchFamily="18" charset="0"/>
                <a:cs typeface="Times New Roman" panose="02020603050405020304" pitchFamily="18" charset="0"/>
              </a:rPr>
              <a:t>Fig 17: Univariate analysis of Distribution </a:t>
            </a:r>
          </a:p>
          <a:p>
            <a:pPr algn="ctr"/>
            <a:r>
              <a:rPr lang="en-US" altLang="en-US" sz="1200" dirty="0">
                <a:solidFill>
                  <a:schemeClr val="bg1">
                    <a:lumMod val="10000"/>
                  </a:schemeClr>
                </a:solidFill>
                <a:latin typeface="Times New Roman" panose="02020603050405020304" pitchFamily="18" charset="0"/>
                <a:cs typeface="Times New Roman" panose="02020603050405020304" pitchFamily="18" charset="0"/>
              </a:rPr>
              <a:t>of sleep hours</a:t>
            </a:r>
            <a:endParaRPr lang="en-IN" sz="1200" dirty="0">
              <a:solidFill>
                <a:schemeClr val="bg1">
                  <a:lumMod val="10000"/>
                </a:schemeClr>
              </a:solidFill>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randombar(horizontal)">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932"/>
        <p:cNvGrpSpPr/>
        <p:nvPr/>
      </p:nvGrpSpPr>
      <p:grpSpPr>
        <a:xfrm>
          <a:off x="0" y="0"/>
          <a:ext cx="0" cy="0"/>
          <a:chOff x="0" y="0"/>
          <a:chExt cx="0" cy="0"/>
        </a:xfrm>
      </p:grpSpPr>
      <p:grpSp>
        <p:nvGrpSpPr>
          <p:cNvPr id="2940" name="Google Shape;2940;p58"/>
          <p:cNvGrpSpPr/>
          <p:nvPr/>
        </p:nvGrpSpPr>
        <p:grpSpPr>
          <a:xfrm rot="14934946">
            <a:off x="5658588" y="572699"/>
            <a:ext cx="476238" cy="758041"/>
            <a:chOff x="1400935" y="1333409"/>
            <a:chExt cx="760984" cy="1020399"/>
          </a:xfrm>
        </p:grpSpPr>
        <p:sp>
          <p:nvSpPr>
            <p:cNvPr id="2941" name="Google Shape;2941;p58"/>
            <p:cNvSpPr/>
            <p:nvPr/>
          </p:nvSpPr>
          <p:spPr>
            <a:xfrm>
              <a:off x="1400935" y="1333409"/>
              <a:ext cx="760984" cy="1005685"/>
            </a:xfrm>
            <a:custGeom>
              <a:avLst/>
              <a:gdLst/>
              <a:ahLst/>
              <a:cxnLst/>
              <a:rect l="l" t="t" r="r" b="b"/>
              <a:pathLst>
                <a:path w="14268" h="18856" extrusionOk="0">
                  <a:moveTo>
                    <a:pt x="14054" y="0"/>
                  </a:moveTo>
                  <a:cubicBezTo>
                    <a:pt x="14038" y="0"/>
                    <a:pt x="14023" y="2"/>
                    <a:pt x="14009" y="5"/>
                  </a:cubicBezTo>
                  <a:cubicBezTo>
                    <a:pt x="13998" y="7"/>
                    <a:pt x="13986" y="9"/>
                    <a:pt x="13975" y="14"/>
                  </a:cubicBezTo>
                  <a:cubicBezTo>
                    <a:pt x="13421" y="273"/>
                    <a:pt x="12939" y="429"/>
                    <a:pt x="12386" y="686"/>
                  </a:cubicBezTo>
                  <a:cubicBezTo>
                    <a:pt x="12370" y="693"/>
                    <a:pt x="12354" y="700"/>
                    <a:pt x="12338" y="709"/>
                  </a:cubicBezTo>
                  <a:cubicBezTo>
                    <a:pt x="12224" y="757"/>
                    <a:pt x="12111" y="805"/>
                    <a:pt x="12001" y="860"/>
                  </a:cubicBezTo>
                  <a:cubicBezTo>
                    <a:pt x="11909" y="906"/>
                    <a:pt x="11819" y="962"/>
                    <a:pt x="11744" y="1035"/>
                  </a:cubicBezTo>
                  <a:cubicBezTo>
                    <a:pt x="11723" y="1056"/>
                    <a:pt x="11703" y="1079"/>
                    <a:pt x="11684" y="1104"/>
                  </a:cubicBezTo>
                  <a:cubicBezTo>
                    <a:pt x="11684" y="1104"/>
                    <a:pt x="11684" y="1102"/>
                    <a:pt x="11684" y="1102"/>
                  </a:cubicBezTo>
                  <a:lnTo>
                    <a:pt x="10759" y="2371"/>
                  </a:lnTo>
                  <a:cubicBezTo>
                    <a:pt x="8436" y="5485"/>
                    <a:pt x="4036" y="11421"/>
                    <a:pt x="2841" y="13062"/>
                  </a:cubicBezTo>
                  <a:cubicBezTo>
                    <a:pt x="2629" y="13355"/>
                    <a:pt x="2311" y="13784"/>
                    <a:pt x="1994" y="14214"/>
                  </a:cubicBezTo>
                  <a:cubicBezTo>
                    <a:pt x="1891" y="14351"/>
                    <a:pt x="1790" y="14489"/>
                    <a:pt x="1691" y="14622"/>
                  </a:cubicBezTo>
                  <a:cubicBezTo>
                    <a:pt x="1613" y="14730"/>
                    <a:pt x="1535" y="14834"/>
                    <a:pt x="1461" y="14934"/>
                  </a:cubicBezTo>
                  <a:cubicBezTo>
                    <a:pt x="1401" y="15017"/>
                    <a:pt x="1342" y="15097"/>
                    <a:pt x="1287" y="15171"/>
                  </a:cubicBezTo>
                  <a:cubicBezTo>
                    <a:pt x="1255" y="15214"/>
                    <a:pt x="1225" y="15254"/>
                    <a:pt x="1197" y="15293"/>
                  </a:cubicBezTo>
                  <a:lnTo>
                    <a:pt x="977" y="15596"/>
                  </a:lnTo>
                  <a:cubicBezTo>
                    <a:pt x="958" y="15623"/>
                    <a:pt x="938" y="15648"/>
                    <a:pt x="919" y="15674"/>
                  </a:cubicBezTo>
                  <a:cubicBezTo>
                    <a:pt x="291" y="16536"/>
                    <a:pt x="1" y="17076"/>
                    <a:pt x="63" y="17512"/>
                  </a:cubicBezTo>
                  <a:cubicBezTo>
                    <a:pt x="107" y="17808"/>
                    <a:pt x="311" y="18056"/>
                    <a:pt x="683" y="18327"/>
                  </a:cubicBezTo>
                  <a:cubicBezTo>
                    <a:pt x="725" y="18357"/>
                    <a:pt x="766" y="18387"/>
                    <a:pt x="809" y="18414"/>
                  </a:cubicBezTo>
                  <a:cubicBezTo>
                    <a:pt x="846" y="18444"/>
                    <a:pt x="887" y="18474"/>
                    <a:pt x="929" y="18506"/>
                  </a:cubicBezTo>
                  <a:cubicBezTo>
                    <a:pt x="1115" y="18641"/>
                    <a:pt x="1282" y="18738"/>
                    <a:pt x="1441" y="18795"/>
                  </a:cubicBezTo>
                  <a:cubicBezTo>
                    <a:pt x="1552" y="18835"/>
                    <a:pt x="1659" y="18856"/>
                    <a:pt x="1764" y="18856"/>
                  </a:cubicBezTo>
                  <a:cubicBezTo>
                    <a:pt x="1808" y="18856"/>
                    <a:pt x="1852" y="18852"/>
                    <a:pt x="1895" y="18845"/>
                  </a:cubicBezTo>
                  <a:cubicBezTo>
                    <a:pt x="2326" y="18772"/>
                    <a:pt x="2746" y="18336"/>
                    <a:pt x="3364" y="17489"/>
                  </a:cubicBezTo>
                  <a:cubicBezTo>
                    <a:pt x="3387" y="17455"/>
                    <a:pt x="3412" y="17422"/>
                    <a:pt x="3437" y="17386"/>
                  </a:cubicBezTo>
                  <a:cubicBezTo>
                    <a:pt x="3469" y="17342"/>
                    <a:pt x="3508" y="17290"/>
                    <a:pt x="3550" y="17232"/>
                  </a:cubicBezTo>
                  <a:cubicBezTo>
                    <a:pt x="3582" y="17189"/>
                    <a:pt x="3614" y="17143"/>
                    <a:pt x="3651" y="17094"/>
                  </a:cubicBezTo>
                  <a:cubicBezTo>
                    <a:pt x="3731" y="16982"/>
                    <a:pt x="3821" y="16858"/>
                    <a:pt x="3919" y="16722"/>
                  </a:cubicBezTo>
                  <a:cubicBezTo>
                    <a:pt x="3990" y="16624"/>
                    <a:pt x="4062" y="16520"/>
                    <a:pt x="4138" y="16413"/>
                  </a:cubicBezTo>
                  <a:cubicBezTo>
                    <a:pt x="4234" y="16282"/>
                    <a:pt x="4332" y="16146"/>
                    <a:pt x="4429" y="16009"/>
                  </a:cubicBezTo>
                  <a:cubicBezTo>
                    <a:pt x="4744" y="15570"/>
                    <a:pt x="5060" y="15129"/>
                    <a:pt x="5274" y="14834"/>
                  </a:cubicBezTo>
                  <a:cubicBezTo>
                    <a:pt x="6469" y="13192"/>
                    <a:pt x="10764" y="7181"/>
                    <a:pt x="13011" y="4010"/>
                  </a:cubicBezTo>
                  <a:lnTo>
                    <a:pt x="13935" y="2742"/>
                  </a:lnTo>
                  <a:lnTo>
                    <a:pt x="13933" y="2742"/>
                  </a:lnTo>
                  <a:cubicBezTo>
                    <a:pt x="14011" y="2630"/>
                    <a:pt x="14048" y="2497"/>
                    <a:pt x="14069" y="2364"/>
                  </a:cubicBezTo>
                  <a:cubicBezTo>
                    <a:pt x="14089" y="2242"/>
                    <a:pt x="14098" y="2120"/>
                    <a:pt x="14110" y="1997"/>
                  </a:cubicBezTo>
                  <a:cubicBezTo>
                    <a:pt x="14112" y="1980"/>
                    <a:pt x="14114" y="1964"/>
                    <a:pt x="14115" y="1946"/>
                  </a:cubicBezTo>
                  <a:cubicBezTo>
                    <a:pt x="14191" y="1338"/>
                    <a:pt x="14191" y="833"/>
                    <a:pt x="14266" y="227"/>
                  </a:cubicBezTo>
                  <a:cubicBezTo>
                    <a:pt x="14268" y="216"/>
                    <a:pt x="14266" y="206"/>
                    <a:pt x="14266" y="197"/>
                  </a:cubicBezTo>
                  <a:cubicBezTo>
                    <a:pt x="14262" y="142"/>
                    <a:pt x="14236" y="87"/>
                    <a:pt x="14177" y="43"/>
                  </a:cubicBezTo>
                  <a:cubicBezTo>
                    <a:pt x="14136" y="13"/>
                    <a:pt x="14094" y="0"/>
                    <a:pt x="140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42" name="Google Shape;2942;p58"/>
            <p:cNvSpPr/>
            <p:nvPr/>
          </p:nvSpPr>
          <p:spPr>
            <a:xfrm>
              <a:off x="1429576" y="1335169"/>
              <a:ext cx="728876" cy="987391"/>
            </a:xfrm>
            <a:custGeom>
              <a:avLst/>
              <a:gdLst/>
              <a:ahLst/>
              <a:cxnLst/>
              <a:rect l="l" t="t" r="r" b="b"/>
              <a:pathLst>
                <a:path w="13666" h="18513" extrusionOk="0">
                  <a:moveTo>
                    <a:pt x="13612" y="1"/>
                  </a:moveTo>
                  <a:cubicBezTo>
                    <a:pt x="13592" y="1"/>
                    <a:pt x="13569" y="11"/>
                    <a:pt x="13545" y="27"/>
                  </a:cubicBezTo>
                  <a:cubicBezTo>
                    <a:pt x="13538" y="31"/>
                    <a:pt x="13530" y="35"/>
                    <a:pt x="13522" y="43"/>
                  </a:cubicBezTo>
                  <a:cubicBezTo>
                    <a:pt x="13107" y="401"/>
                    <a:pt x="12763" y="658"/>
                    <a:pt x="12348" y="1016"/>
                  </a:cubicBezTo>
                  <a:cubicBezTo>
                    <a:pt x="12336" y="1027"/>
                    <a:pt x="12324" y="1038"/>
                    <a:pt x="12311" y="1048"/>
                  </a:cubicBezTo>
                  <a:cubicBezTo>
                    <a:pt x="12228" y="1117"/>
                    <a:pt x="12145" y="1186"/>
                    <a:pt x="12061" y="1261"/>
                  </a:cubicBezTo>
                  <a:cubicBezTo>
                    <a:pt x="11969" y="1342"/>
                    <a:pt x="11877" y="1434"/>
                    <a:pt x="11796" y="1544"/>
                  </a:cubicBezTo>
                  <a:cubicBezTo>
                    <a:pt x="11796" y="1544"/>
                    <a:pt x="11796" y="1544"/>
                    <a:pt x="11796" y="1543"/>
                  </a:cubicBezTo>
                  <a:lnTo>
                    <a:pt x="10872" y="2811"/>
                  </a:lnTo>
                  <a:cubicBezTo>
                    <a:pt x="8570" y="5943"/>
                    <a:pt x="4202" y="11899"/>
                    <a:pt x="3006" y="13541"/>
                  </a:cubicBezTo>
                  <a:cubicBezTo>
                    <a:pt x="2671" y="14002"/>
                    <a:pt x="2081" y="14807"/>
                    <a:pt x="1634" y="15416"/>
                  </a:cubicBezTo>
                  <a:cubicBezTo>
                    <a:pt x="1572" y="15500"/>
                    <a:pt x="1514" y="15579"/>
                    <a:pt x="1459" y="15656"/>
                  </a:cubicBezTo>
                  <a:cubicBezTo>
                    <a:pt x="1424" y="15705"/>
                    <a:pt x="1388" y="15753"/>
                    <a:pt x="1356" y="15797"/>
                  </a:cubicBezTo>
                  <a:cubicBezTo>
                    <a:pt x="1323" y="15843"/>
                    <a:pt x="1292" y="15884"/>
                    <a:pt x="1264" y="15925"/>
                  </a:cubicBezTo>
                  <a:cubicBezTo>
                    <a:pt x="1220" y="15983"/>
                    <a:pt x="1183" y="16037"/>
                    <a:pt x="1151" y="16081"/>
                  </a:cubicBezTo>
                  <a:cubicBezTo>
                    <a:pt x="484" y="16990"/>
                    <a:pt x="139" y="17522"/>
                    <a:pt x="55" y="17864"/>
                  </a:cubicBezTo>
                  <a:cubicBezTo>
                    <a:pt x="1" y="18089"/>
                    <a:pt x="59" y="18232"/>
                    <a:pt x="217" y="18346"/>
                  </a:cubicBezTo>
                  <a:cubicBezTo>
                    <a:pt x="234" y="18360"/>
                    <a:pt x="252" y="18370"/>
                    <a:pt x="270" y="18381"/>
                  </a:cubicBezTo>
                  <a:cubicBezTo>
                    <a:pt x="286" y="18395"/>
                    <a:pt x="304" y="18408"/>
                    <a:pt x="321" y="18422"/>
                  </a:cubicBezTo>
                  <a:cubicBezTo>
                    <a:pt x="402" y="18481"/>
                    <a:pt x="483" y="18512"/>
                    <a:pt x="569" y="18512"/>
                  </a:cubicBezTo>
                  <a:cubicBezTo>
                    <a:pt x="649" y="18512"/>
                    <a:pt x="734" y="18485"/>
                    <a:pt x="830" y="18427"/>
                  </a:cubicBezTo>
                  <a:cubicBezTo>
                    <a:pt x="1129" y="18243"/>
                    <a:pt x="1528" y="17750"/>
                    <a:pt x="2189" y="16838"/>
                  </a:cubicBezTo>
                  <a:cubicBezTo>
                    <a:pt x="2221" y="16793"/>
                    <a:pt x="2260" y="16740"/>
                    <a:pt x="2302" y="16682"/>
                  </a:cubicBezTo>
                  <a:cubicBezTo>
                    <a:pt x="2403" y="16543"/>
                    <a:pt x="2531" y="16368"/>
                    <a:pt x="2671" y="16173"/>
                  </a:cubicBezTo>
                  <a:cubicBezTo>
                    <a:pt x="3116" y="15560"/>
                    <a:pt x="3699" y="14750"/>
                    <a:pt x="4036" y="14289"/>
                  </a:cubicBezTo>
                  <a:cubicBezTo>
                    <a:pt x="5230" y="12647"/>
                    <a:pt x="9554" y="6659"/>
                    <a:pt x="11824" y="3504"/>
                  </a:cubicBezTo>
                  <a:lnTo>
                    <a:pt x="12747" y="2235"/>
                  </a:lnTo>
                  <a:cubicBezTo>
                    <a:pt x="12827" y="2126"/>
                    <a:pt x="12885" y="2009"/>
                    <a:pt x="12935" y="1895"/>
                  </a:cubicBezTo>
                  <a:cubicBezTo>
                    <a:pt x="12979" y="1794"/>
                    <a:pt x="13020" y="1693"/>
                    <a:pt x="13061" y="1592"/>
                  </a:cubicBezTo>
                  <a:cubicBezTo>
                    <a:pt x="13066" y="1578"/>
                    <a:pt x="13073" y="1564"/>
                    <a:pt x="13079" y="1550"/>
                  </a:cubicBezTo>
                  <a:cubicBezTo>
                    <a:pt x="13293" y="1043"/>
                    <a:pt x="13431" y="639"/>
                    <a:pt x="13646" y="132"/>
                  </a:cubicBezTo>
                  <a:cubicBezTo>
                    <a:pt x="13649" y="123"/>
                    <a:pt x="13651" y="116"/>
                    <a:pt x="13653" y="109"/>
                  </a:cubicBezTo>
                  <a:cubicBezTo>
                    <a:pt x="13665" y="66"/>
                    <a:pt x="13665" y="29"/>
                    <a:pt x="13640" y="10"/>
                  </a:cubicBezTo>
                  <a:cubicBezTo>
                    <a:pt x="13632" y="4"/>
                    <a:pt x="13622" y="1"/>
                    <a:pt x="136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58"/>
            <p:cNvSpPr/>
            <p:nvPr/>
          </p:nvSpPr>
          <p:spPr>
            <a:xfrm>
              <a:off x="1400935" y="2169375"/>
              <a:ext cx="179472" cy="169712"/>
            </a:xfrm>
            <a:custGeom>
              <a:avLst/>
              <a:gdLst/>
              <a:ahLst/>
              <a:cxnLst/>
              <a:rect l="l" t="t" r="r" b="b"/>
              <a:pathLst>
                <a:path w="3365" h="3182" extrusionOk="0">
                  <a:moveTo>
                    <a:pt x="919" y="0"/>
                  </a:moveTo>
                  <a:cubicBezTo>
                    <a:pt x="291" y="862"/>
                    <a:pt x="1" y="1402"/>
                    <a:pt x="63" y="1838"/>
                  </a:cubicBezTo>
                  <a:cubicBezTo>
                    <a:pt x="107" y="2134"/>
                    <a:pt x="311" y="2382"/>
                    <a:pt x="683" y="2653"/>
                  </a:cubicBezTo>
                  <a:cubicBezTo>
                    <a:pt x="725" y="2683"/>
                    <a:pt x="766" y="2713"/>
                    <a:pt x="809" y="2740"/>
                  </a:cubicBezTo>
                  <a:cubicBezTo>
                    <a:pt x="846" y="2770"/>
                    <a:pt x="887" y="2800"/>
                    <a:pt x="929" y="2832"/>
                  </a:cubicBezTo>
                  <a:cubicBezTo>
                    <a:pt x="1115" y="2967"/>
                    <a:pt x="1282" y="3064"/>
                    <a:pt x="1441" y="3121"/>
                  </a:cubicBezTo>
                  <a:cubicBezTo>
                    <a:pt x="1552" y="3161"/>
                    <a:pt x="1659" y="3182"/>
                    <a:pt x="1764" y="3182"/>
                  </a:cubicBezTo>
                  <a:cubicBezTo>
                    <a:pt x="1808" y="3182"/>
                    <a:pt x="1852" y="3178"/>
                    <a:pt x="1895" y="3171"/>
                  </a:cubicBezTo>
                  <a:cubicBezTo>
                    <a:pt x="2326" y="3098"/>
                    <a:pt x="2746" y="2662"/>
                    <a:pt x="3364" y="1815"/>
                  </a:cubicBezTo>
                  <a:cubicBezTo>
                    <a:pt x="2487" y="1299"/>
                    <a:pt x="1688" y="672"/>
                    <a:pt x="9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58"/>
            <p:cNvSpPr/>
            <p:nvPr/>
          </p:nvSpPr>
          <p:spPr>
            <a:xfrm>
              <a:off x="1449896" y="2091507"/>
              <a:ext cx="187313" cy="174672"/>
            </a:xfrm>
            <a:custGeom>
              <a:avLst/>
              <a:gdLst/>
              <a:ahLst/>
              <a:cxnLst/>
              <a:rect l="l" t="t" r="r" b="b"/>
              <a:pathLst>
                <a:path w="3512" h="3275" extrusionOk="0">
                  <a:moveTo>
                    <a:pt x="1076" y="0"/>
                  </a:moveTo>
                  <a:cubicBezTo>
                    <a:pt x="973" y="137"/>
                    <a:pt x="872" y="275"/>
                    <a:pt x="773" y="408"/>
                  </a:cubicBezTo>
                  <a:cubicBezTo>
                    <a:pt x="693" y="516"/>
                    <a:pt x="617" y="620"/>
                    <a:pt x="543" y="720"/>
                  </a:cubicBezTo>
                  <a:cubicBezTo>
                    <a:pt x="483" y="803"/>
                    <a:pt x="424" y="883"/>
                    <a:pt x="369" y="957"/>
                  </a:cubicBezTo>
                  <a:cubicBezTo>
                    <a:pt x="337" y="1000"/>
                    <a:pt x="307" y="1040"/>
                    <a:pt x="279" y="1079"/>
                  </a:cubicBezTo>
                  <a:lnTo>
                    <a:pt x="59" y="1382"/>
                  </a:lnTo>
                  <a:cubicBezTo>
                    <a:pt x="40" y="1409"/>
                    <a:pt x="20" y="1434"/>
                    <a:pt x="1" y="1460"/>
                  </a:cubicBezTo>
                  <a:cubicBezTo>
                    <a:pt x="770" y="2132"/>
                    <a:pt x="1569" y="2759"/>
                    <a:pt x="2446" y="3275"/>
                  </a:cubicBezTo>
                  <a:cubicBezTo>
                    <a:pt x="2469" y="3241"/>
                    <a:pt x="2494" y="3208"/>
                    <a:pt x="2519" y="3172"/>
                  </a:cubicBezTo>
                  <a:cubicBezTo>
                    <a:pt x="2551" y="3128"/>
                    <a:pt x="2590" y="3076"/>
                    <a:pt x="2632" y="3018"/>
                  </a:cubicBezTo>
                  <a:cubicBezTo>
                    <a:pt x="2664" y="2975"/>
                    <a:pt x="2696" y="2929"/>
                    <a:pt x="2733" y="2880"/>
                  </a:cubicBezTo>
                  <a:cubicBezTo>
                    <a:pt x="2813" y="2770"/>
                    <a:pt x="2903" y="2644"/>
                    <a:pt x="3001" y="2508"/>
                  </a:cubicBezTo>
                  <a:cubicBezTo>
                    <a:pt x="3070" y="2410"/>
                    <a:pt x="3144" y="2306"/>
                    <a:pt x="3220" y="2199"/>
                  </a:cubicBezTo>
                  <a:cubicBezTo>
                    <a:pt x="3316" y="2068"/>
                    <a:pt x="3414" y="1932"/>
                    <a:pt x="3511" y="1795"/>
                  </a:cubicBezTo>
                  <a:cubicBezTo>
                    <a:pt x="2629" y="1308"/>
                    <a:pt x="1835" y="674"/>
                    <a:pt x="10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58"/>
            <p:cNvSpPr/>
            <p:nvPr/>
          </p:nvSpPr>
          <p:spPr>
            <a:xfrm>
              <a:off x="1464723" y="2113214"/>
              <a:ext cx="156965" cy="131897"/>
            </a:xfrm>
            <a:custGeom>
              <a:avLst/>
              <a:gdLst/>
              <a:ahLst/>
              <a:cxnLst/>
              <a:rect l="l" t="t" r="r" b="b"/>
              <a:pathLst>
                <a:path w="2943" h="2473" extrusionOk="0">
                  <a:moveTo>
                    <a:pt x="495" y="1"/>
                  </a:moveTo>
                  <a:cubicBezTo>
                    <a:pt x="415" y="109"/>
                    <a:pt x="339" y="213"/>
                    <a:pt x="265" y="313"/>
                  </a:cubicBezTo>
                  <a:cubicBezTo>
                    <a:pt x="205" y="396"/>
                    <a:pt x="146" y="476"/>
                    <a:pt x="91" y="550"/>
                  </a:cubicBezTo>
                  <a:cubicBezTo>
                    <a:pt x="59" y="593"/>
                    <a:pt x="29" y="633"/>
                    <a:pt x="1" y="672"/>
                  </a:cubicBezTo>
                  <a:cubicBezTo>
                    <a:pt x="798" y="1303"/>
                    <a:pt x="1610" y="1915"/>
                    <a:pt x="2455" y="2473"/>
                  </a:cubicBezTo>
                  <a:cubicBezTo>
                    <a:pt x="2535" y="2361"/>
                    <a:pt x="2625" y="2237"/>
                    <a:pt x="2723" y="2101"/>
                  </a:cubicBezTo>
                  <a:cubicBezTo>
                    <a:pt x="2792" y="2003"/>
                    <a:pt x="2866" y="1899"/>
                    <a:pt x="2942" y="1792"/>
                  </a:cubicBezTo>
                  <a:cubicBezTo>
                    <a:pt x="2099" y="1248"/>
                    <a:pt x="1286" y="633"/>
                    <a:pt x="4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58"/>
            <p:cNvSpPr/>
            <p:nvPr/>
          </p:nvSpPr>
          <p:spPr>
            <a:xfrm>
              <a:off x="2027403" y="1333409"/>
              <a:ext cx="134511" cy="146991"/>
            </a:xfrm>
            <a:custGeom>
              <a:avLst/>
              <a:gdLst/>
              <a:ahLst/>
              <a:cxnLst/>
              <a:rect l="l" t="t" r="r" b="b"/>
              <a:pathLst>
                <a:path w="2522" h="2756" extrusionOk="0">
                  <a:moveTo>
                    <a:pt x="2308" y="0"/>
                  </a:moveTo>
                  <a:cubicBezTo>
                    <a:pt x="2292" y="0"/>
                    <a:pt x="2277" y="2"/>
                    <a:pt x="2263" y="5"/>
                  </a:cubicBezTo>
                  <a:cubicBezTo>
                    <a:pt x="2252" y="7"/>
                    <a:pt x="2240" y="9"/>
                    <a:pt x="2229" y="14"/>
                  </a:cubicBezTo>
                  <a:cubicBezTo>
                    <a:pt x="2064" y="91"/>
                    <a:pt x="1910" y="154"/>
                    <a:pt x="1761" y="211"/>
                  </a:cubicBezTo>
                  <a:cubicBezTo>
                    <a:pt x="1402" y="348"/>
                    <a:pt x="1030" y="505"/>
                    <a:pt x="640" y="686"/>
                  </a:cubicBezTo>
                  <a:cubicBezTo>
                    <a:pt x="624" y="693"/>
                    <a:pt x="608" y="700"/>
                    <a:pt x="592" y="707"/>
                  </a:cubicBezTo>
                  <a:cubicBezTo>
                    <a:pt x="478" y="757"/>
                    <a:pt x="365" y="805"/>
                    <a:pt x="255" y="860"/>
                  </a:cubicBezTo>
                  <a:cubicBezTo>
                    <a:pt x="163" y="906"/>
                    <a:pt x="73" y="962"/>
                    <a:pt x="0" y="1035"/>
                  </a:cubicBezTo>
                  <a:cubicBezTo>
                    <a:pt x="99" y="1212"/>
                    <a:pt x="200" y="1391"/>
                    <a:pt x="299" y="1568"/>
                  </a:cubicBezTo>
                  <a:cubicBezTo>
                    <a:pt x="346" y="1652"/>
                    <a:pt x="385" y="1749"/>
                    <a:pt x="489" y="1772"/>
                  </a:cubicBezTo>
                  <a:cubicBezTo>
                    <a:pt x="510" y="1777"/>
                    <a:pt x="532" y="1779"/>
                    <a:pt x="554" y="1779"/>
                  </a:cubicBezTo>
                  <a:cubicBezTo>
                    <a:pt x="630" y="1779"/>
                    <a:pt x="712" y="1755"/>
                    <a:pt x="785" y="1746"/>
                  </a:cubicBezTo>
                  <a:cubicBezTo>
                    <a:pt x="888" y="1730"/>
                    <a:pt x="991" y="1719"/>
                    <a:pt x="1095" y="1710"/>
                  </a:cubicBezTo>
                  <a:cubicBezTo>
                    <a:pt x="1118" y="1708"/>
                    <a:pt x="1148" y="1704"/>
                    <a:pt x="1177" y="1704"/>
                  </a:cubicBezTo>
                  <a:cubicBezTo>
                    <a:pt x="1204" y="1704"/>
                    <a:pt x="1229" y="1707"/>
                    <a:pt x="1248" y="1721"/>
                  </a:cubicBezTo>
                  <a:cubicBezTo>
                    <a:pt x="1285" y="1747"/>
                    <a:pt x="1295" y="1822"/>
                    <a:pt x="1306" y="1863"/>
                  </a:cubicBezTo>
                  <a:cubicBezTo>
                    <a:pt x="1359" y="2061"/>
                    <a:pt x="1389" y="2268"/>
                    <a:pt x="1391" y="2476"/>
                  </a:cubicBezTo>
                  <a:cubicBezTo>
                    <a:pt x="1393" y="2513"/>
                    <a:pt x="1409" y="2563"/>
                    <a:pt x="1451" y="2573"/>
                  </a:cubicBezTo>
                  <a:cubicBezTo>
                    <a:pt x="1694" y="2634"/>
                    <a:pt x="1937" y="2696"/>
                    <a:pt x="2180" y="2756"/>
                  </a:cubicBezTo>
                  <a:lnTo>
                    <a:pt x="2189" y="2742"/>
                  </a:lnTo>
                  <a:lnTo>
                    <a:pt x="2187" y="2742"/>
                  </a:lnTo>
                  <a:cubicBezTo>
                    <a:pt x="2265" y="2630"/>
                    <a:pt x="2302" y="2497"/>
                    <a:pt x="2323" y="2364"/>
                  </a:cubicBezTo>
                  <a:cubicBezTo>
                    <a:pt x="2343" y="2242"/>
                    <a:pt x="2352" y="2120"/>
                    <a:pt x="2364" y="1997"/>
                  </a:cubicBezTo>
                  <a:cubicBezTo>
                    <a:pt x="2366" y="1980"/>
                    <a:pt x="2368" y="1964"/>
                    <a:pt x="2369" y="1946"/>
                  </a:cubicBezTo>
                  <a:cubicBezTo>
                    <a:pt x="2422" y="1521"/>
                    <a:pt x="2458" y="1122"/>
                    <a:pt x="2477" y="743"/>
                  </a:cubicBezTo>
                  <a:cubicBezTo>
                    <a:pt x="2484" y="578"/>
                    <a:pt x="2497" y="410"/>
                    <a:pt x="2520" y="227"/>
                  </a:cubicBezTo>
                  <a:cubicBezTo>
                    <a:pt x="2522" y="216"/>
                    <a:pt x="2520" y="206"/>
                    <a:pt x="2520" y="197"/>
                  </a:cubicBezTo>
                  <a:cubicBezTo>
                    <a:pt x="2516" y="142"/>
                    <a:pt x="2490" y="87"/>
                    <a:pt x="2431" y="43"/>
                  </a:cubicBezTo>
                  <a:cubicBezTo>
                    <a:pt x="2390" y="13"/>
                    <a:pt x="2348" y="0"/>
                    <a:pt x="23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58"/>
            <p:cNvSpPr/>
            <p:nvPr/>
          </p:nvSpPr>
          <p:spPr>
            <a:xfrm>
              <a:off x="2120845" y="1333409"/>
              <a:ext cx="41068" cy="41228"/>
            </a:xfrm>
            <a:custGeom>
              <a:avLst/>
              <a:gdLst/>
              <a:ahLst/>
              <a:cxnLst/>
              <a:rect l="l" t="t" r="r" b="b"/>
              <a:pathLst>
                <a:path w="770" h="773" extrusionOk="0">
                  <a:moveTo>
                    <a:pt x="555" y="0"/>
                  </a:moveTo>
                  <a:cubicBezTo>
                    <a:pt x="540" y="0"/>
                    <a:pt x="525" y="2"/>
                    <a:pt x="511" y="5"/>
                  </a:cubicBezTo>
                  <a:cubicBezTo>
                    <a:pt x="500" y="7"/>
                    <a:pt x="488" y="9"/>
                    <a:pt x="477" y="14"/>
                  </a:cubicBezTo>
                  <a:cubicBezTo>
                    <a:pt x="312" y="91"/>
                    <a:pt x="158" y="154"/>
                    <a:pt x="9" y="211"/>
                  </a:cubicBezTo>
                  <a:cubicBezTo>
                    <a:pt x="1" y="372"/>
                    <a:pt x="64" y="537"/>
                    <a:pt x="235" y="661"/>
                  </a:cubicBezTo>
                  <a:cubicBezTo>
                    <a:pt x="342" y="739"/>
                    <a:pt x="451" y="773"/>
                    <a:pt x="555" y="773"/>
                  </a:cubicBezTo>
                  <a:cubicBezTo>
                    <a:pt x="613" y="773"/>
                    <a:pt x="670" y="762"/>
                    <a:pt x="724" y="743"/>
                  </a:cubicBezTo>
                  <a:cubicBezTo>
                    <a:pt x="732" y="578"/>
                    <a:pt x="745" y="410"/>
                    <a:pt x="768" y="227"/>
                  </a:cubicBezTo>
                  <a:cubicBezTo>
                    <a:pt x="770" y="216"/>
                    <a:pt x="768" y="206"/>
                    <a:pt x="768" y="197"/>
                  </a:cubicBezTo>
                  <a:cubicBezTo>
                    <a:pt x="764" y="142"/>
                    <a:pt x="738" y="87"/>
                    <a:pt x="679" y="43"/>
                  </a:cubicBezTo>
                  <a:cubicBezTo>
                    <a:pt x="638" y="13"/>
                    <a:pt x="595" y="0"/>
                    <a:pt x="5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58"/>
            <p:cNvSpPr/>
            <p:nvPr/>
          </p:nvSpPr>
          <p:spPr>
            <a:xfrm>
              <a:off x="1468937" y="2146068"/>
              <a:ext cx="204700" cy="207740"/>
            </a:xfrm>
            <a:custGeom>
              <a:avLst/>
              <a:gdLst/>
              <a:ahLst/>
              <a:cxnLst/>
              <a:rect l="l" t="t" r="r" b="b"/>
              <a:pathLst>
                <a:path w="3838" h="3895" extrusionOk="0">
                  <a:moveTo>
                    <a:pt x="3616" y="0"/>
                  </a:moveTo>
                  <a:cubicBezTo>
                    <a:pt x="3574" y="0"/>
                    <a:pt x="3532" y="19"/>
                    <a:pt x="3500" y="63"/>
                  </a:cubicBezTo>
                  <a:cubicBezTo>
                    <a:pt x="3090" y="632"/>
                    <a:pt x="2679" y="1199"/>
                    <a:pt x="2268" y="1766"/>
                  </a:cubicBezTo>
                  <a:cubicBezTo>
                    <a:pt x="2062" y="2046"/>
                    <a:pt x="1859" y="2328"/>
                    <a:pt x="1653" y="2610"/>
                  </a:cubicBezTo>
                  <a:cubicBezTo>
                    <a:pt x="1552" y="2748"/>
                    <a:pt x="1449" y="2890"/>
                    <a:pt x="1347" y="3028"/>
                  </a:cubicBezTo>
                  <a:cubicBezTo>
                    <a:pt x="1258" y="3149"/>
                    <a:pt x="1166" y="3271"/>
                    <a:pt x="1052" y="3372"/>
                  </a:cubicBezTo>
                  <a:cubicBezTo>
                    <a:pt x="924" y="3488"/>
                    <a:pt x="744" y="3584"/>
                    <a:pt x="569" y="3584"/>
                  </a:cubicBezTo>
                  <a:cubicBezTo>
                    <a:pt x="482" y="3584"/>
                    <a:pt x="395" y="3560"/>
                    <a:pt x="317" y="3501"/>
                  </a:cubicBezTo>
                  <a:cubicBezTo>
                    <a:pt x="287" y="3480"/>
                    <a:pt x="257" y="3470"/>
                    <a:pt x="228" y="3470"/>
                  </a:cubicBezTo>
                  <a:cubicBezTo>
                    <a:pt x="100" y="3470"/>
                    <a:pt x="1" y="3656"/>
                    <a:pt x="133" y="3755"/>
                  </a:cubicBezTo>
                  <a:cubicBezTo>
                    <a:pt x="262" y="3851"/>
                    <a:pt x="417" y="3894"/>
                    <a:pt x="574" y="3894"/>
                  </a:cubicBezTo>
                  <a:cubicBezTo>
                    <a:pt x="712" y="3894"/>
                    <a:pt x="852" y="3860"/>
                    <a:pt x="976" y="3799"/>
                  </a:cubicBezTo>
                  <a:cubicBezTo>
                    <a:pt x="1284" y="3650"/>
                    <a:pt x="1488" y="3363"/>
                    <a:pt x="1685" y="3094"/>
                  </a:cubicBezTo>
                  <a:cubicBezTo>
                    <a:pt x="2126" y="2491"/>
                    <a:pt x="2566" y="1887"/>
                    <a:pt x="3003" y="1281"/>
                  </a:cubicBezTo>
                  <a:cubicBezTo>
                    <a:pt x="3253" y="937"/>
                    <a:pt x="3503" y="592"/>
                    <a:pt x="3751" y="248"/>
                  </a:cubicBezTo>
                  <a:cubicBezTo>
                    <a:pt x="3837" y="129"/>
                    <a:pt x="3728" y="0"/>
                    <a:pt x="36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58"/>
            <p:cNvSpPr/>
            <p:nvPr/>
          </p:nvSpPr>
          <p:spPr>
            <a:xfrm>
              <a:off x="1519498" y="1962651"/>
              <a:ext cx="88856" cy="100856"/>
            </a:xfrm>
            <a:custGeom>
              <a:avLst/>
              <a:gdLst/>
              <a:ahLst/>
              <a:cxnLst/>
              <a:rect l="l" t="t" r="r" b="b"/>
              <a:pathLst>
                <a:path w="1666" h="1891" extrusionOk="0">
                  <a:moveTo>
                    <a:pt x="1439" y="1"/>
                  </a:moveTo>
                  <a:cubicBezTo>
                    <a:pt x="1397" y="1"/>
                    <a:pt x="1354" y="18"/>
                    <a:pt x="1320" y="59"/>
                  </a:cubicBezTo>
                  <a:cubicBezTo>
                    <a:pt x="896" y="577"/>
                    <a:pt x="485" y="1107"/>
                    <a:pt x="87" y="1644"/>
                  </a:cubicBezTo>
                  <a:cubicBezTo>
                    <a:pt x="0" y="1761"/>
                    <a:pt x="110" y="1890"/>
                    <a:pt x="222" y="1890"/>
                  </a:cubicBezTo>
                  <a:cubicBezTo>
                    <a:pt x="264" y="1890"/>
                    <a:pt x="307" y="1872"/>
                    <a:pt x="340" y="1828"/>
                  </a:cubicBezTo>
                  <a:cubicBezTo>
                    <a:pt x="737" y="1289"/>
                    <a:pt x="1148" y="761"/>
                    <a:pt x="1572" y="244"/>
                  </a:cubicBezTo>
                  <a:cubicBezTo>
                    <a:pt x="1665" y="129"/>
                    <a:pt x="1555" y="1"/>
                    <a:pt x="14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58"/>
            <p:cNvSpPr/>
            <p:nvPr/>
          </p:nvSpPr>
          <p:spPr>
            <a:xfrm>
              <a:off x="2022763" y="1464452"/>
              <a:ext cx="136698" cy="178939"/>
            </a:xfrm>
            <a:custGeom>
              <a:avLst/>
              <a:gdLst/>
              <a:ahLst/>
              <a:cxnLst/>
              <a:rect l="l" t="t" r="r" b="b"/>
              <a:pathLst>
                <a:path w="2563" h="3355" extrusionOk="0">
                  <a:moveTo>
                    <a:pt x="2337" y="0"/>
                  </a:moveTo>
                  <a:cubicBezTo>
                    <a:pt x="2294" y="0"/>
                    <a:pt x="2251" y="18"/>
                    <a:pt x="2217" y="60"/>
                  </a:cubicBezTo>
                  <a:cubicBezTo>
                    <a:pt x="1428" y="1020"/>
                    <a:pt x="853" y="2129"/>
                    <a:pt x="91" y="3111"/>
                  </a:cubicBezTo>
                  <a:cubicBezTo>
                    <a:pt x="0" y="3226"/>
                    <a:pt x="110" y="3355"/>
                    <a:pt x="224" y="3355"/>
                  </a:cubicBezTo>
                  <a:cubicBezTo>
                    <a:pt x="266" y="3355"/>
                    <a:pt x="309" y="3337"/>
                    <a:pt x="342" y="3294"/>
                  </a:cubicBezTo>
                  <a:cubicBezTo>
                    <a:pt x="1104" y="2314"/>
                    <a:pt x="1682" y="1203"/>
                    <a:pt x="2470" y="242"/>
                  </a:cubicBezTo>
                  <a:cubicBezTo>
                    <a:pt x="2563" y="129"/>
                    <a:pt x="2453" y="0"/>
                    <a:pt x="23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58"/>
            <p:cNvSpPr/>
            <p:nvPr/>
          </p:nvSpPr>
          <p:spPr>
            <a:xfrm>
              <a:off x="1791024" y="1775766"/>
              <a:ext cx="90616" cy="109977"/>
            </a:xfrm>
            <a:custGeom>
              <a:avLst/>
              <a:gdLst/>
              <a:ahLst/>
              <a:cxnLst/>
              <a:rect l="l" t="t" r="r" b="b"/>
              <a:pathLst>
                <a:path w="1699" h="2062" extrusionOk="0">
                  <a:moveTo>
                    <a:pt x="1478" y="0"/>
                  </a:moveTo>
                  <a:cubicBezTo>
                    <a:pt x="1436" y="0"/>
                    <a:pt x="1394" y="19"/>
                    <a:pt x="1361" y="63"/>
                  </a:cubicBezTo>
                  <a:lnTo>
                    <a:pt x="87" y="1814"/>
                  </a:lnTo>
                  <a:cubicBezTo>
                    <a:pt x="1" y="1933"/>
                    <a:pt x="110" y="2061"/>
                    <a:pt x="221" y="2061"/>
                  </a:cubicBezTo>
                  <a:cubicBezTo>
                    <a:pt x="263" y="2061"/>
                    <a:pt x="306" y="2043"/>
                    <a:pt x="338" y="1998"/>
                  </a:cubicBezTo>
                  <a:lnTo>
                    <a:pt x="1613" y="248"/>
                  </a:lnTo>
                  <a:cubicBezTo>
                    <a:pt x="1699" y="129"/>
                    <a:pt x="1590" y="0"/>
                    <a:pt x="14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58"/>
            <p:cNvSpPr/>
            <p:nvPr/>
          </p:nvSpPr>
          <p:spPr>
            <a:xfrm>
              <a:off x="1748196" y="1907023"/>
              <a:ext cx="36641" cy="41281"/>
            </a:xfrm>
            <a:custGeom>
              <a:avLst/>
              <a:gdLst/>
              <a:ahLst/>
              <a:cxnLst/>
              <a:rect l="l" t="t" r="r" b="b"/>
              <a:pathLst>
                <a:path w="687" h="774" extrusionOk="0">
                  <a:moveTo>
                    <a:pt x="510" y="1"/>
                  </a:moveTo>
                  <a:cubicBezTo>
                    <a:pt x="463" y="1"/>
                    <a:pt x="417" y="22"/>
                    <a:pt x="387" y="64"/>
                  </a:cubicBezTo>
                  <a:lnTo>
                    <a:pt x="48" y="528"/>
                  </a:lnTo>
                  <a:cubicBezTo>
                    <a:pt x="0" y="594"/>
                    <a:pt x="13" y="698"/>
                    <a:pt x="84" y="744"/>
                  </a:cubicBezTo>
                  <a:cubicBezTo>
                    <a:pt x="112" y="764"/>
                    <a:pt x="145" y="774"/>
                    <a:pt x="178" y="774"/>
                  </a:cubicBezTo>
                  <a:cubicBezTo>
                    <a:pt x="225" y="774"/>
                    <a:pt x="271" y="753"/>
                    <a:pt x="302" y="711"/>
                  </a:cubicBezTo>
                  <a:lnTo>
                    <a:pt x="638" y="248"/>
                  </a:lnTo>
                  <a:cubicBezTo>
                    <a:pt x="686" y="181"/>
                    <a:pt x="674" y="76"/>
                    <a:pt x="605" y="30"/>
                  </a:cubicBezTo>
                  <a:cubicBezTo>
                    <a:pt x="576" y="11"/>
                    <a:pt x="543" y="1"/>
                    <a:pt x="5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58"/>
            <p:cNvSpPr/>
            <p:nvPr/>
          </p:nvSpPr>
          <p:spPr>
            <a:xfrm>
              <a:off x="1440616" y="2162655"/>
              <a:ext cx="38988" cy="36961"/>
            </a:xfrm>
            <a:custGeom>
              <a:avLst/>
              <a:gdLst/>
              <a:ahLst/>
              <a:cxnLst/>
              <a:rect l="l" t="t" r="r" b="b"/>
              <a:pathLst>
                <a:path w="731" h="693" extrusionOk="0">
                  <a:moveTo>
                    <a:pt x="172" y="1"/>
                  </a:moveTo>
                  <a:cubicBezTo>
                    <a:pt x="138" y="1"/>
                    <a:pt x="105" y="11"/>
                    <a:pt x="79" y="34"/>
                  </a:cubicBezTo>
                  <a:cubicBezTo>
                    <a:pt x="15" y="91"/>
                    <a:pt x="1" y="185"/>
                    <a:pt x="54" y="254"/>
                  </a:cubicBezTo>
                  <a:cubicBezTo>
                    <a:pt x="173" y="406"/>
                    <a:pt x="313" y="545"/>
                    <a:pt x="465" y="663"/>
                  </a:cubicBezTo>
                  <a:cubicBezTo>
                    <a:pt x="491" y="683"/>
                    <a:pt x="523" y="692"/>
                    <a:pt x="556" y="692"/>
                  </a:cubicBezTo>
                  <a:cubicBezTo>
                    <a:pt x="606" y="692"/>
                    <a:pt x="656" y="670"/>
                    <a:pt x="683" y="628"/>
                  </a:cubicBezTo>
                  <a:cubicBezTo>
                    <a:pt x="731" y="557"/>
                    <a:pt x="719" y="463"/>
                    <a:pt x="649" y="410"/>
                  </a:cubicBezTo>
                  <a:cubicBezTo>
                    <a:pt x="596" y="369"/>
                    <a:pt x="545" y="327"/>
                    <a:pt x="495" y="281"/>
                  </a:cubicBezTo>
                  <a:cubicBezTo>
                    <a:pt x="424" y="211"/>
                    <a:pt x="359" y="139"/>
                    <a:pt x="299" y="59"/>
                  </a:cubicBezTo>
                  <a:cubicBezTo>
                    <a:pt x="269" y="22"/>
                    <a:pt x="220" y="1"/>
                    <a:pt x="1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58"/>
            <p:cNvSpPr/>
            <p:nvPr/>
          </p:nvSpPr>
          <p:spPr>
            <a:xfrm>
              <a:off x="1989535" y="1357463"/>
              <a:ext cx="92376" cy="73496"/>
            </a:xfrm>
            <a:custGeom>
              <a:avLst/>
              <a:gdLst/>
              <a:ahLst/>
              <a:cxnLst/>
              <a:rect l="l" t="t" r="r" b="b"/>
              <a:pathLst>
                <a:path w="1732" h="1378" extrusionOk="0">
                  <a:moveTo>
                    <a:pt x="1508" y="1"/>
                  </a:moveTo>
                  <a:cubicBezTo>
                    <a:pt x="1488" y="1"/>
                    <a:pt x="1466" y="5"/>
                    <a:pt x="1444" y="15"/>
                  </a:cubicBezTo>
                  <a:lnTo>
                    <a:pt x="1036" y="192"/>
                  </a:lnTo>
                  <a:cubicBezTo>
                    <a:pt x="900" y="253"/>
                    <a:pt x="761" y="311"/>
                    <a:pt x="650" y="412"/>
                  </a:cubicBezTo>
                  <a:cubicBezTo>
                    <a:pt x="426" y="614"/>
                    <a:pt x="244" y="878"/>
                    <a:pt x="79" y="1128"/>
                  </a:cubicBezTo>
                  <a:cubicBezTo>
                    <a:pt x="0" y="1248"/>
                    <a:pt x="108" y="1377"/>
                    <a:pt x="216" y="1377"/>
                  </a:cubicBezTo>
                  <a:cubicBezTo>
                    <a:pt x="258" y="1377"/>
                    <a:pt x="300" y="1358"/>
                    <a:pt x="331" y="1311"/>
                  </a:cubicBezTo>
                  <a:cubicBezTo>
                    <a:pt x="411" y="1192"/>
                    <a:pt x="494" y="1075"/>
                    <a:pt x="581" y="963"/>
                  </a:cubicBezTo>
                  <a:cubicBezTo>
                    <a:pt x="662" y="857"/>
                    <a:pt x="745" y="745"/>
                    <a:pt x="843" y="657"/>
                  </a:cubicBezTo>
                  <a:cubicBezTo>
                    <a:pt x="944" y="566"/>
                    <a:pt x="1068" y="520"/>
                    <a:pt x="1188" y="467"/>
                  </a:cubicBezTo>
                  <a:lnTo>
                    <a:pt x="1569" y="301"/>
                  </a:lnTo>
                  <a:cubicBezTo>
                    <a:pt x="1731" y="229"/>
                    <a:pt x="1654" y="1"/>
                    <a:pt x="15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55" name="Google Shape;2955;p58"/>
          <p:cNvSpPr/>
          <p:nvPr/>
        </p:nvSpPr>
        <p:spPr>
          <a:xfrm rot="18806546" flipH="1">
            <a:off x="4523112" y="419751"/>
            <a:ext cx="847420" cy="851195"/>
          </a:xfrm>
          <a:custGeom>
            <a:avLst/>
            <a:gdLst/>
            <a:ahLst/>
            <a:cxnLst/>
            <a:rect l="l" t="t" r="r" b="b"/>
            <a:pathLst>
              <a:path w="23947" h="20150" extrusionOk="0">
                <a:moveTo>
                  <a:pt x="6831" y="1"/>
                </a:moveTo>
                <a:cubicBezTo>
                  <a:pt x="6782" y="1"/>
                  <a:pt x="6732" y="1"/>
                  <a:pt x="6683" y="3"/>
                </a:cubicBezTo>
                <a:cubicBezTo>
                  <a:pt x="6612" y="3"/>
                  <a:pt x="6538" y="6"/>
                  <a:pt x="6467" y="10"/>
                </a:cubicBezTo>
                <a:cubicBezTo>
                  <a:pt x="6352" y="17"/>
                  <a:pt x="6265" y="112"/>
                  <a:pt x="6270" y="228"/>
                </a:cubicBezTo>
                <a:cubicBezTo>
                  <a:pt x="6277" y="337"/>
                  <a:pt x="6368" y="423"/>
                  <a:pt x="6475" y="423"/>
                </a:cubicBezTo>
                <a:cubicBezTo>
                  <a:pt x="6480" y="423"/>
                  <a:pt x="6484" y="423"/>
                  <a:pt x="6488" y="422"/>
                </a:cubicBezTo>
                <a:cubicBezTo>
                  <a:pt x="6555" y="419"/>
                  <a:pt x="6625" y="417"/>
                  <a:pt x="6692" y="415"/>
                </a:cubicBezTo>
                <a:cubicBezTo>
                  <a:pt x="6734" y="414"/>
                  <a:pt x="6777" y="414"/>
                  <a:pt x="6819" y="414"/>
                </a:cubicBezTo>
                <a:cubicBezTo>
                  <a:pt x="6995" y="414"/>
                  <a:pt x="7172" y="422"/>
                  <a:pt x="7346" y="437"/>
                </a:cubicBezTo>
                <a:cubicBezTo>
                  <a:pt x="7353" y="437"/>
                  <a:pt x="7358" y="438"/>
                  <a:pt x="7364" y="438"/>
                </a:cubicBezTo>
                <a:cubicBezTo>
                  <a:pt x="7470" y="438"/>
                  <a:pt x="7560" y="357"/>
                  <a:pt x="7569" y="249"/>
                </a:cubicBezTo>
                <a:cubicBezTo>
                  <a:pt x="7580" y="135"/>
                  <a:pt x="7496" y="34"/>
                  <a:pt x="7381" y="26"/>
                </a:cubicBezTo>
                <a:cubicBezTo>
                  <a:pt x="7200" y="9"/>
                  <a:pt x="7016" y="1"/>
                  <a:pt x="6831" y="1"/>
                </a:cubicBezTo>
                <a:close/>
                <a:moveTo>
                  <a:pt x="5596" y="114"/>
                </a:moveTo>
                <a:cubicBezTo>
                  <a:pt x="5583" y="114"/>
                  <a:pt x="5571" y="115"/>
                  <a:pt x="5558" y="118"/>
                </a:cubicBezTo>
                <a:cubicBezTo>
                  <a:pt x="5260" y="174"/>
                  <a:pt x="4962" y="249"/>
                  <a:pt x="4672" y="343"/>
                </a:cubicBezTo>
                <a:cubicBezTo>
                  <a:pt x="4564" y="378"/>
                  <a:pt x="4503" y="495"/>
                  <a:pt x="4539" y="603"/>
                </a:cubicBezTo>
                <a:cubicBezTo>
                  <a:pt x="4567" y="692"/>
                  <a:pt x="4649" y="747"/>
                  <a:pt x="4736" y="747"/>
                </a:cubicBezTo>
                <a:cubicBezTo>
                  <a:pt x="4757" y="747"/>
                  <a:pt x="4778" y="743"/>
                  <a:pt x="4799" y="736"/>
                </a:cubicBezTo>
                <a:cubicBezTo>
                  <a:pt x="5072" y="648"/>
                  <a:pt x="5352" y="577"/>
                  <a:pt x="5634" y="525"/>
                </a:cubicBezTo>
                <a:cubicBezTo>
                  <a:pt x="5746" y="504"/>
                  <a:pt x="5820" y="396"/>
                  <a:pt x="5799" y="284"/>
                </a:cubicBezTo>
                <a:cubicBezTo>
                  <a:pt x="5780" y="184"/>
                  <a:pt x="5693" y="114"/>
                  <a:pt x="5596" y="114"/>
                </a:cubicBezTo>
                <a:close/>
                <a:moveTo>
                  <a:pt x="8241" y="162"/>
                </a:moveTo>
                <a:cubicBezTo>
                  <a:pt x="8147" y="162"/>
                  <a:pt x="8062" y="227"/>
                  <a:pt x="8039" y="323"/>
                </a:cubicBezTo>
                <a:cubicBezTo>
                  <a:pt x="8014" y="435"/>
                  <a:pt x="8083" y="545"/>
                  <a:pt x="8195" y="571"/>
                </a:cubicBezTo>
                <a:cubicBezTo>
                  <a:pt x="8469" y="635"/>
                  <a:pt x="8746" y="718"/>
                  <a:pt x="9017" y="819"/>
                </a:cubicBezTo>
                <a:cubicBezTo>
                  <a:pt x="9040" y="828"/>
                  <a:pt x="9065" y="834"/>
                  <a:pt x="9090" y="834"/>
                </a:cubicBezTo>
                <a:cubicBezTo>
                  <a:pt x="9173" y="834"/>
                  <a:pt x="9251" y="782"/>
                  <a:pt x="9283" y="699"/>
                </a:cubicBezTo>
                <a:cubicBezTo>
                  <a:pt x="9323" y="593"/>
                  <a:pt x="9269" y="474"/>
                  <a:pt x="9162" y="433"/>
                </a:cubicBezTo>
                <a:cubicBezTo>
                  <a:pt x="8875" y="325"/>
                  <a:pt x="8581" y="236"/>
                  <a:pt x="8287" y="167"/>
                </a:cubicBezTo>
                <a:cubicBezTo>
                  <a:pt x="8271" y="164"/>
                  <a:pt x="8256" y="162"/>
                  <a:pt x="8241" y="162"/>
                </a:cubicBezTo>
                <a:close/>
                <a:moveTo>
                  <a:pt x="3910" y="660"/>
                </a:moveTo>
                <a:cubicBezTo>
                  <a:pt x="3881" y="660"/>
                  <a:pt x="3851" y="666"/>
                  <a:pt x="3823" y="679"/>
                </a:cubicBezTo>
                <a:cubicBezTo>
                  <a:pt x="3546" y="811"/>
                  <a:pt x="3277" y="959"/>
                  <a:pt x="3022" y="1122"/>
                </a:cubicBezTo>
                <a:cubicBezTo>
                  <a:pt x="2926" y="1184"/>
                  <a:pt x="2898" y="1312"/>
                  <a:pt x="2960" y="1408"/>
                </a:cubicBezTo>
                <a:cubicBezTo>
                  <a:pt x="3001" y="1470"/>
                  <a:pt x="3066" y="1503"/>
                  <a:pt x="3135" y="1503"/>
                </a:cubicBezTo>
                <a:cubicBezTo>
                  <a:pt x="3173" y="1503"/>
                  <a:pt x="3212" y="1493"/>
                  <a:pt x="3245" y="1470"/>
                </a:cubicBezTo>
                <a:cubicBezTo>
                  <a:pt x="3486" y="1316"/>
                  <a:pt x="3740" y="1176"/>
                  <a:pt x="3998" y="1053"/>
                </a:cubicBezTo>
                <a:cubicBezTo>
                  <a:pt x="4103" y="1006"/>
                  <a:pt x="4147" y="881"/>
                  <a:pt x="4098" y="779"/>
                </a:cubicBezTo>
                <a:cubicBezTo>
                  <a:pt x="4063" y="704"/>
                  <a:pt x="3988" y="660"/>
                  <a:pt x="3910" y="660"/>
                </a:cubicBezTo>
                <a:close/>
                <a:moveTo>
                  <a:pt x="9899" y="785"/>
                </a:moveTo>
                <a:cubicBezTo>
                  <a:pt x="9824" y="785"/>
                  <a:pt x="9752" y="825"/>
                  <a:pt x="9715" y="896"/>
                </a:cubicBezTo>
                <a:cubicBezTo>
                  <a:pt x="9662" y="997"/>
                  <a:pt x="9701" y="1121"/>
                  <a:pt x="9802" y="1174"/>
                </a:cubicBezTo>
                <a:cubicBezTo>
                  <a:pt x="10052" y="1307"/>
                  <a:pt x="10300" y="1457"/>
                  <a:pt x="10539" y="1622"/>
                </a:cubicBezTo>
                <a:cubicBezTo>
                  <a:pt x="10575" y="1647"/>
                  <a:pt x="10615" y="1658"/>
                  <a:pt x="10656" y="1658"/>
                </a:cubicBezTo>
                <a:cubicBezTo>
                  <a:pt x="10722" y="1658"/>
                  <a:pt x="10787" y="1628"/>
                  <a:pt x="10826" y="1569"/>
                </a:cubicBezTo>
                <a:cubicBezTo>
                  <a:pt x="10892" y="1475"/>
                  <a:pt x="10867" y="1346"/>
                  <a:pt x="10773" y="1282"/>
                </a:cubicBezTo>
                <a:cubicBezTo>
                  <a:pt x="10521" y="1107"/>
                  <a:pt x="10259" y="949"/>
                  <a:pt x="9995" y="809"/>
                </a:cubicBezTo>
                <a:cubicBezTo>
                  <a:pt x="9964" y="793"/>
                  <a:pt x="9932" y="785"/>
                  <a:pt x="9899" y="785"/>
                </a:cubicBezTo>
                <a:close/>
                <a:moveTo>
                  <a:pt x="2421" y="1617"/>
                </a:moveTo>
                <a:cubicBezTo>
                  <a:pt x="2374" y="1617"/>
                  <a:pt x="2326" y="1633"/>
                  <a:pt x="2287" y="1667"/>
                </a:cubicBezTo>
                <a:cubicBezTo>
                  <a:pt x="2054" y="1863"/>
                  <a:pt x="1833" y="2076"/>
                  <a:pt x="1629" y="2299"/>
                </a:cubicBezTo>
                <a:cubicBezTo>
                  <a:pt x="1551" y="2384"/>
                  <a:pt x="1556" y="2515"/>
                  <a:pt x="1641" y="2592"/>
                </a:cubicBezTo>
                <a:cubicBezTo>
                  <a:pt x="1680" y="2629"/>
                  <a:pt x="1732" y="2646"/>
                  <a:pt x="1781" y="2646"/>
                </a:cubicBezTo>
                <a:cubicBezTo>
                  <a:pt x="1836" y="2646"/>
                  <a:pt x="1893" y="2623"/>
                  <a:pt x="1934" y="2579"/>
                </a:cubicBezTo>
                <a:cubicBezTo>
                  <a:pt x="2127" y="2368"/>
                  <a:pt x="2336" y="2168"/>
                  <a:pt x="2554" y="1982"/>
                </a:cubicBezTo>
                <a:cubicBezTo>
                  <a:pt x="2641" y="1908"/>
                  <a:pt x="2653" y="1778"/>
                  <a:pt x="2579" y="1691"/>
                </a:cubicBezTo>
                <a:cubicBezTo>
                  <a:pt x="2538" y="1642"/>
                  <a:pt x="2480" y="1617"/>
                  <a:pt x="2421" y="1617"/>
                </a:cubicBezTo>
                <a:close/>
                <a:moveTo>
                  <a:pt x="11359" y="1786"/>
                </a:moveTo>
                <a:cubicBezTo>
                  <a:pt x="11301" y="1786"/>
                  <a:pt x="11243" y="1810"/>
                  <a:pt x="11202" y="1858"/>
                </a:cubicBezTo>
                <a:cubicBezTo>
                  <a:pt x="11129" y="1945"/>
                  <a:pt x="11138" y="2076"/>
                  <a:pt x="11225" y="2150"/>
                </a:cubicBezTo>
                <a:cubicBezTo>
                  <a:pt x="11441" y="2335"/>
                  <a:pt x="11654" y="2535"/>
                  <a:pt x="11854" y="2746"/>
                </a:cubicBezTo>
                <a:cubicBezTo>
                  <a:pt x="11895" y="2788"/>
                  <a:pt x="11950" y="2810"/>
                  <a:pt x="12005" y="2810"/>
                </a:cubicBezTo>
                <a:cubicBezTo>
                  <a:pt x="12056" y="2810"/>
                  <a:pt x="12107" y="2790"/>
                  <a:pt x="12146" y="2753"/>
                </a:cubicBezTo>
                <a:cubicBezTo>
                  <a:pt x="12230" y="2673"/>
                  <a:pt x="12231" y="2542"/>
                  <a:pt x="12154" y="2460"/>
                </a:cubicBezTo>
                <a:cubicBezTo>
                  <a:pt x="11943" y="2239"/>
                  <a:pt x="11721" y="2030"/>
                  <a:pt x="11494" y="1835"/>
                </a:cubicBezTo>
                <a:cubicBezTo>
                  <a:pt x="11455" y="1802"/>
                  <a:pt x="11407" y="1786"/>
                  <a:pt x="11359" y="1786"/>
                </a:cubicBezTo>
                <a:close/>
                <a:moveTo>
                  <a:pt x="23069" y="3254"/>
                </a:moveTo>
                <a:cubicBezTo>
                  <a:pt x="22994" y="3254"/>
                  <a:pt x="22918" y="3255"/>
                  <a:pt x="22843" y="3256"/>
                </a:cubicBezTo>
                <a:cubicBezTo>
                  <a:pt x="22729" y="3258"/>
                  <a:pt x="22637" y="3352"/>
                  <a:pt x="22641" y="3467"/>
                </a:cubicBezTo>
                <a:cubicBezTo>
                  <a:pt x="22643" y="3579"/>
                  <a:pt x="22735" y="3669"/>
                  <a:pt x="22847" y="3669"/>
                </a:cubicBezTo>
                <a:cubicBezTo>
                  <a:pt x="22848" y="3669"/>
                  <a:pt x="22849" y="3669"/>
                  <a:pt x="22850" y="3669"/>
                </a:cubicBezTo>
                <a:cubicBezTo>
                  <a:pt x="22923" y="3668"/>
                  <a:pt x="22996" y="3667"/>
                  <a:pt x="23069" y="3667"/>
                </a:cubicBezTo>
                <a:cubicBezTo>
                  <a:pt x="23288" y="3667"/>
                  <a:pt x="23507" y="3673"/>
                  <a:pt x="23724" y="3685"/>
                </a:cubicBezTo>
                <a:lnTo>
                  <a:pt x="23734" y="3685"/>
                </a:lnTo>
                <a:cubicBezTo>
                  <a:pt x="23844" y="3685"/>
                  <a:pt x="23934" y="3600"/>
                  <a:pt x="23941" y="3488"/>
                </a:cubicBezTo>
                <a:cubicBezTo>
                  <a:pt x="23947" y="3375"/>
                  <a:pt x="23860" y="3277"/>
                  <a:pt x="23745" y="3272"/>
                </a:cubicBezTo>
                <a:cubicBezTo>
                  <a:pt x="23521" y="3260"/>
                  <a:pt x="23295" y="3254"/>
                  <a:pt x="23069" y="3254"/>
                </a:cubicBezTo>
                <a:close/>
                <a:moveTo>
                  <a:pt x="21962" y="3303"/>
                </a:moveTo>
                <a:cubicBezTo>
                  <a:pt x="21955" y="3303"/>
                  <a:pt x="21949" y="3303"/>
                  <a:pt x="21943" y="3304"/>
                </a:cubicBezTo>
                <a:cubicBezTo>
                  <a:pt x="21643" y="3331"/>
                  <a:pt x="21342" y="3369"/>
                  <a:pt x="21046" y="3416"/>
                </a:cubicBezTo>
                <a:cubicBezTo>
                  <a:pt x="20934" y="3435"/>
                  <a:pt x="20856" y="3541"/>
                  <a:pt x="20876" y="3653"/>
                </a:cubicBezTo>
                <a:cubicBezTo>
                  <a:pt x="20892" y="3756"/>
                  <a:pt x="20979" y="3827"/>
                  <a:pt x="21080" y="3827"/>
                </a:cubicBezTo>
                <a:cubicBezTo>
                  <a:pt x="21090" y="3827"/>
                  <a:pt x="21101" y="3827"/>
                  <a:pt x="21111" y="3825"/>
                </a:cubicBezTo>
                <a:cubicBezTo>
                  <a:pt x="21399" y="3779"/>
                  <a:pt x="21689" y="3742"/>
                  <a:pt x="21978" y="3717"/>
                </a:cubicBezTo>
                <a:cubicBezTo>
                  <a:pt x="22093" y="3706"/>
                  <a:pt x="22176" y="3605"/>
                  <a:pt x="22166" y="3492"/>
                </a:cubicBezTo>
                <a:cubicBezTo>
                  <a:pt x="22156" y="3385"/>
                  <a:pt x="22067" y="3303"/>
                  <a:pt x="21962" y="3303"/>
                </a:cubicBezTo>
                <a:close/>
                <a:moveTo>
                  <a:pt x="1225" y="2925"/>
                </a:moveTo>
                <a:cubicBezTo>
                  <a:pt x="1160" y="2925"/>
                  <a:pt x="1095" y="2956"/>
                  <a:pt x="1055" y="3013"/>
                </a:cubicBezTo>
                <a:cubicBezTo>
                  <a:pt x="878" y="3267"/>
                  <a:pt x="720" y="3531"/>
                  <a:pt x="585" y="3798"/>
                </a:cubicBezTo>
                <a:cubicBezTo>
                  <a:pt x="534" y="3901"/>
                  <a:pt x="575" y="4025"/>
                  <a:pt x="676" y="4077"/>
                </a:cubicBezTo>
                <a:cubicBezTo>
                  <a:pt x="706" y="4093"/>
                  <a:pt x="738" y="4100"/>
                  <a:pt x="770" y="4100"/>
                </a:cubicBezTo>
                <a:cubicBezTo>
                  <a:pt x="844" y="4100"/>
                  <a:pt x="917" y="4057"/>
                  <a:pt x="954" y="3984"/>
                </a:cubicBezTo>
                <a:cubicBezTo>
                  <a:pt x="1080" y="3735"/>
                  <a:pt x="1229" y="3488"/>
                  <a:pt x="1395" y="3249"/>
                </a:cubicBezTo>
                <a:cubicBezTo>
                  <a:pt x="1461" y="3157"/>
                  <a:pt x="1438" y="3027"/>
                  <a:pt x="1344" y="2962"/>
                </a:cubicBezTo>
                <a:cubicBezTo>
                  <a:pt x="1308" y="2937"/>
                  <a:pt x="1266" y="2925"/>
                  <a:pt x="1225" y="2925"/>
                </a:cubicBezTo>
                <a:close/>
                <a:moveTo>
                  <a:pt x="12588" y="3065"/>
                </a:moveTo>
                <a:cubicBezTo>
                  <a:pt x="12542" y="3065"/>
                  <a:pt x="12497" y="3080"/>
                  <a:pt x="12458" y="3111"/>
                </a:cubicBezTo>
                <a:cubicBezTo>
                  <a:pt x="12370" y="3182"/>
                  <a:pt x="12356" y="3311"/>
                  <a:pt x="12426" y="3400"/>
                </a:cubicBezTo>
                <a:cubicBezTo>
                  <a:pt x="12604" y="3625"/>
                  <a:pt x="12776" y="3862"/>
                  <a:pt x="12937" y="4105"/>
                </a:cubicBezTo>
                <a:cubicBezTo>
                  <a:pt x="12976" y="4165"/>
                  <a:pt x="13041" y="4197"/>
                  <a:pt x="13109" y="4197"/>
                </a:cubicBezTo>
                <a:cubicBezTo>
                  <a:pt x="13148" y="4197"/>
                  <a:pt x="13188" y="4186"/>
                  <a:pt x="13224" y="4163"/>
                </a:cubicBezTo>
                <a:cubicBezTo>
                  <a:pt x="13318" y="4100"/>
                  <a:pt x="13344" y="3972"/>
                  <a:pt x="13281" y="3876"/>
                </a:cubicBezTo>
                <a:cubicBezTo>
                  <a:pt x="13114" y="3623"/>
                  <a:pt x="12935" y="3377"/>
                  <a:pt x="12749" y="3143"/>
                </a:cubicBezTo>
                <a:cubicBezTo>
                  <a:pt x="12708" y="3092"/>
                  <a:pt x="12648" y="3065"/>
                  <a:pt x="12588" y="3065"/>
                </a:cubicBezTo>
                <a:close/>
                <a:moveTo>
                  <a:pt x="20208" y="3586"/>
                </a:moveTo>
                <a:cubicBezTo>
                  <a:pt x="20192" y="3586"/>
                  <a:pt x="20177" y="3588"/>
                  <a:pt x="20162" y="3591"/>
                </a:cubicBezTo>
                <a:cubicBezTo>
                  <a:pt x="19869" y="3660"/>
                  <a:pt x="19575" y="3740"/>
                  <a:pt x="19290" y="3828"/>
                </a:cubicBezTo>
                <a:cubicBezTo>
                  <a:pt x="19182" y="3864"/>
                  <a:pt x="19120" y="3979"/>
                  <a:pt x="19155" y="4089"/>
                </a:cubicBezTo>
                <a:cubicBezTo>
                  <a:pt x="19182" y="4178"/>
                  <a:pt x="19263" y="4234"/>
                  <a:pt x="19352" y="4234"/>
                </a:cubicBezTo>
                <a:cubicBezTo>
                  <a:pt x="19373" y="4234"/>
                  <a:pt x="19393" y="4231"/>
                  <a:pt x="19414" y="4224"/>
                </a:cubicBezTo>
                <a:cubicBezTo>
                  <a:pt x="19690" y="4139"/>
                  <a:pt x="19974" y="4061"/>
                  <a:pt x="20256" y="3993"/>
                </a:cubicBezTo>
                <a:cubicBezTo>
                  <a:pt x="20367" y="3968"/>
                  <a:pt x="20436" y="3857"/>
                  <a:pt x="20410" y="3745"/>
                </a:cubicBezTo>
                <a:cubicBezTo>
                  <a:pt x="20387" y="3649"/>
                  <a:pt x="20301" y="3586"/>
                  <a:pt x="20208" y="3586"/>
                </a:cubicBezTo>
                <a:close/>
                <a:moveTo>
                  <a:pt x="18515" y="4115"/>
                </a:moveTo>
                <a:cubicBezTo>
                  <a:pt x="18490" y="4115"/>
                  <a:pt x="18464" y="4120"/>
                  <a:pt x="18439" y="4130"/>
                </a:cubicBezTo>
                <a:cubicBezTo>
                  <a:pt x="18297" y="4185"/>
                  <a:pt x="18154" y="4245"/>
                  <a:pt x="18016" y="4305"/>
                </a:cubicBezTo>
                <a:cubicBezTo>
                  <a:pt x="17881" y="4364"/>
                  <a:pt x="17746" y="4426"/>
                  <a:pt x="17612" y="4489"/>
                </a:cubicBezTo>
                <a:cubicBezTo>
                  <a:pt x="17509" y="4539"/>
                  <a:pt x="17464" y="4663"/>
                  <a:pt x="17514" y="4766"/>
                </a:cubicBezTo>
                <a:cubicBezTo>
                  <a:pt x="17550" y="4840"/>
                  <a:pt x="17624" y="4883"/>
                  <a:pt x="17700" y="4883"/>
                </a:cubicBezTo>
                <a:cubicBezTo>
                  <a:pt x="17730" y="4883"/>
                  <a:pt x="17760" y="4876"/>
                  <a:pt x="17791" y="4863"/>
                </a:cubicBezTo>
                <a:cubicBezTo>
                  <a:pt x="17920" y="4801"/>
                  <a:pt x="18051" y="4741"/>
                  <a:pt x="18180" y="4684"/>
                </a:cubicBezTo>
                <a:cubicBezTo>
                  <a:pt x="18315" y="4626"/>
                  <a:pt x="18453" y="4567"/>
                  <a:pt x="18590" y="4514"/>
                </a:cubicBezTo>
                <a:cubicBezTo>
                  <a:pt x="18696" y="4472"/>
                  <a:pt x="18749" y="4353"/>
                  <a:pt x="18707" y="4247"/>
                </a:cubicBezTo>
                <a:cubicBezTo>
                  <a:pt x="18674" y="4165"/>
                  <a:pt x="18597" y="4115"/>
                  <a:pt x="18515" y="4115"/>
                </a:cubicBezTo>
                <a:close/>
                <a:moveTo>
                  <a:pt x="16912" y="4877"/>
                </a:moveTo>
                <a:cubicBezTo>
                  <a:pt x="16878" y="4877"/>
                  <a:pt x="16844" y="4885"/>
                  <a:pt x="16812" y="4902"/>
                </a:cubicBezTo>
                <a:cubicBezTo>
                  <a:pt x="16562" y="5041"/>
                  <a:pt x="16302" y="5193"/>
                  <a:pt x="16038" y="5358"/>
                </a:cubicBezTo>
                <a:cubicBezTo>
                  <a:pt x="15940" y="5416"/>
                  <a:pt x="15910" y="5544"/>
                  <a:pt x="15971" y="5641"/>
                </a:cubicBezTo>
                <a:cubicBezTo>
                  <a:pt x="16010" y="5705"/>
                  <a:pt x="16077" y="5741"/>
                  <a:pt x="16146" y="5741"/>
                </a:cubicBezTo>
                <a:cubicBezTo>
                  <a:pt x="16183" y="5741"/>
                  <a:pt x="16220" y="5730"/>
                  <a:pt x="16254" y="5709"/>
                </a:cubicBezTo>
                <a:cubicBezTo>
                  <a:pt x="16513" y="5549"/>
                  <a:pt x="16768" y="5400"/>
                  <a:pt x="17013" y="5264"/>
                </a:cubicBezTo>
                <a:cubicBezTo>
                  <a:pt x="17112" y="5209"/>
                  <a:pt x="17147" y="5083"/>
                  <a:pt x="17092" y="4984"/>
                </a:cubicBezTo>
                <a:cubicBezTo>
                  <a:pt x="17055" y="4915"/>
                  <a:pt x="16984" y="4877"/>
                  <a:pt x="16912" y="4877"/>
                </a:cubicBezTo>
                <a:close/>
                <a:moveTo>
                  <a:pt x="13566" y="4544"/>
                </a:moveTo>
                <a:cubicBezTo>
                  <a:pt x="13533" y="4544"/>
                  <a:pt x="13500" y="4552"/>
                  <a:pt x="13468" y="4569"/>
                </a:cubicBezTo>
                <a:cubicBezTo>
                  <a:pt x="13367" y="4622"/>
                  <a:pt x="13330" y="4748"/>
                  <a:pt x="13383" y="4849"/>
                </a:cubicBezTo>
                <a:cubicBezTo>
                  <a:pt x="13516" y="5097"/>
                  <a:pt x="13637" y="5361"/>
                  <a:pt x="13740" y="5632"/>
                </a:cubicBezTo>
                <a:cubicBezTo>
                  <a:pt x="13771" y="5716"/>
                  <a:pt x="13849" y="5765"/>
                  <a:pt x="13933" y="5765"/>
                </a:cubicBezTo>
                <a:cubicBezTo>
                  <a:pt x="13958" y="5765"/>
                  <a:pt x="13982" y="5762"/>
                  <a:pt x="14007" y="5753"/>
                </a:cubicBezTo>
                <a:cubicBezTo>
                  <a:pt x="14113" y="5712"/>
                  <a:pt x="14167" y="5592"/>
                  <a:pt x="14126" y="5485"/>
                </a:cubicBezTo>
                <a:cubicBezTo>
                  <a:pt x="14016" y="5198"/>
                  <a:pt x="13890" y="4918"/>
                  <a:pt x="13748" y="4654"/>
                </a:cubicBezTo>
                <a:cubicBezTo>
                  <a:pt x="13712" y="4584"/>
                  <a:pt x="13640" y="4544"/>
                  <a:pt x="13566" y="4544"/>
                </a:cubicBezTo>
                <a:close/>
                <a:moveTo>
                  <a:pt x="434" y="4507"/>
                </a:moveTo>
                <a:cubicBezTo>
                  <a:pt x="346" y="4507"/>
                  <a:pt x="264" y="4563"/>
                  <a:pt x="236" y="4651"/>
                </a:cubicBezTo>
                <a:cubicBezTo>
                  <a:pt x="142" y="4948"/>
                  <a:pt x="75" y="5251"/>
                  <a:pt x="36" y="5553"/>
                </a:cubicBezTo>
                <a:cubicBezTo>
                  <a:pt x="22" y="5666"/>
                  <a:pt x="102" y="5769"/>
                  <a:pt x="215" y="5783"/>
                </a:cubicBezTo>
                <a:cubicBezTo>
                  <a:pt x="224" y="5785"/>
                  <a:pt x="233" y="5785"/>
                  <a:pt x="242" y="5785"/>
                </a:cubicBezTo>
                <a:cubicBezTo>
                  <a:pt x="344" y="5785"/>
                  <a:pt x="433" y="5709"/>
                  <a:pt x="447" y="5604"/>
                </a:cubicBezTo>
                <a:cubicBezTo>
                  <a:pt x="483" y="5329"/>
                  <a:pt x="543" y="5049"/>
                  <a:pt x="630" y="4775"/>
                </a:cubicBezTo>
                <a:cubicBezTo>
                  <a:pt x="665" y="4667"/>
                  <a:pt x="605" y="4550"/>
                  <a:pt x="495" y="4516"/>
                </a:cubicBezTo>
                <a:cubicBezTo>
                  <a:pt x="475" y="4510"/>
                  <a:pt x="454" y="4507"/>
                  <a:pt x="434" y="4507"/>
                </a:cubicBezTo>
                <a:close/>
                <a:moveTo>
                  <a:pt x="15399" y="5807"/>
                </a:moveTo>
                <a:cubicBezTo>
                  <a:pt x="15359" y="5807"/>
                  <a:pt x="15320" y="5818"/>
                  <a:pt x="15285" y="5842"/>
                </a:cubicBezTo>
                <a:cubicBezTo>
                  <a:pt x="15058" y="5992"/>
                  <a:pt x="14817" y="6159"/>
                  <a:pt x="14548" y="6347"/>
                </a:cubicBezTo>
                <a:cubicBezTo>
                  <a:pt x="14454" y="6412"/>
                  <a:pt x="14432" y="6540"/>
                  <a:pt x="14498" y="6634"/>
                </a:cubicBezTo>
                <a:cubicBezTo>
                  <a:pt x="14537" y="6692"/>
                  <a:pt x="14603" y="6722"/>
                  <a:pt x="14666" y="6722"/>
                </a:cubicBezTo>
                <a:cubicBezTo>
                  <a:pt x="14707" y="6722"/>
                  <a:pt x="14750" y="6710"/>
                  <a:pt x="14785" y="6685"/>
                </a:cubicBezTo>
                <a:cubicBezTo>
                  <a:pt x="15051" y="6499"/>
                  <a:pt x="15290" y="6336"/>
                  <a:pt x="15513" y="6185"/>
                </a:cubicBezTo>
                <a:cubicBezTo>
                  <a:pt x="15609" y="6122"/>
                  <a:pt x="15634" y="5994"/>
                  <a:pt x="15572" y="5898"/>
                </a:cubicBezTo>
                <a:cubicBezTo>
                  <a:pt x="15532" y="5839"/>
                  <a:pt x="15466" y="5807"/>
                  <a:pt x="15399" y="5807"/>
                </a:cubicBezTo>
                <a:close/>
                <a:moveTo>
                  <a:pt x="214" y="6258"/>
                </a:moveTo>
                <a:cubicBezTo>
                  <a:pt x="209" y="6258"/>
                  <a:pt x="205" y="6258"/>
                  <a:pt x="201" y="6258"/>
                </a:cubicBezTo>
                <a:cubicBezTo>
                  <a:pt x="87" y="6267"/>
                  <a:pt x="1" y="6364"/>
                  <a:pt x="8" y="6480"/>
                </a:cubicBezTo>
                <a:cubicBezTo>
                  <a:pt x="11" y="6513"/>
                  <a:pt x="13" y="6547"/>
                  <a:pt x="16" y="6582"/>
                </a:cubicBezTo>
                <a:cubicBezTo>
                  <a:pt x="41" y="6857"/>
                  <a:pt x="94" y="7132"/>
                  <a:pt x="178" y="7397"/>
                </a:cubicBezTo>
                <a:cubicBezTo>
                  <a:pt x="204" y="7486"/>
                  <a:pt x="286" y="7543"/>
                  <a:pt x="374" y="7543"/>
                </a:cubicBezTo>
                <a:cubicBezTo>
                  <a:pt x="394" y="7543"/>
                  <a:pt x="415" y="7539"/>
                  <a:pt x="435" y="7534"/>
                </a:cubicBezTo>
                <a:cubicBezTo>
                  <a:pt x="545" y="7500"/>
                  <a:pt x="607" y="7383"/>
                  <a:pt x="573" y="7275"/>
                </a:cubicBezTo>
                <a:cubicBezTo>
                  <a:pt x="498" y="7036"/>
                  <a:pt x="451" y="6791"/>
                  <a:pt x="428" y="6545"/>
                </a:cubicBezTo>
                <a:cubicBezTo>
                  <a:pt x="426" y="6513"/>
                  <a:pt x="422" y="6483"/>
                  <a:pt x="420" y="6451"/>
                </a:cubicBezTo>
                <a:cubicBezTo>
                  <a:pt x="414" y="6342"/>
                  <a:pt x="322" y="6258"/>
                  <a:pt x="214" y="6258"/>
                </a:cubicBezTo>
                <a:close/>
                <a:moveTo>
                  <a:pt x="14200" y="6198"/>
                </a:moveTo>
                <a:cubicBezTo>
                  <a:pt x="14183" y="6198"/>
                  <a:pt x="14166" y="6200"/>
                  <a:pt x="14149" y="6205"/>
                </a:cubicBezTo>
                <a:cubicBezTo>
                  <a:pt x="14039" y="6233"/>
                  <a:pt x="13972" y="6347"/>
                  <a:pt x="14000" y="6456"/>
                </a:cubicBezTo>
                <a:cubicBezTo>
                  <a:pt x="14037" y="6600"/>
                  <a:pt x="14071" y="6747"/>
                  <a:pt x="14099" y="6894"/>
                </a:cubicBezTo>
                <a:cubicBezTo>
                  <a:pt x="14059" y="6847"/>
                  <a:pt x="14000" y="6823"/>
                  <a:pt x="13942" y="6823"/>
                </a:cubicBezTo>
                <a:cubicBezTo>
                  <a:pt x="13900" y="6823"/>
                  <a:pt x="13859" y="6835"/>
                  <a:pt x="13823" y="6861"/>
                </a:cubicBezTo>
                <a:lnTo>
                  <a:pt x="13552" y="7055"/>
                </a:lnTo>
                <a:cubicBezTo>
                  <a:pt x="13401" y="7164"/>
                  <a:pt x="13250" y="7272"/>
                  <a:pt x="13100" y="7378"/>
                </a:cubicBezTo>
                <a:cubicBezTo>
                  <a:pt x="13008" y="7445"/>
                  <a:pt x="12986" y="7573"/>
                  <a:pt x="13052" y="7667"/>
                </a:cubicBezTo>
                <a:cubicBezTo>
                  <a:pt x="13093" y="7724"/>
                  <a:pt x="13157" y="7754"/>
                  <a:pt x="13220" y="7754"/>
                </a:cubicBezTo>
                <a:cubicBezTo>
                  <a:pt x="13263" y="7754"/>
                  <a:pt x="13304" y="7741"/>
                  <a:pt x="13341" y="7715"/>
                </a:cubicBezTo>
                <a:cubicBezTo>
                  <a:pt x="13491" y="7607"/>
                  <a:pt x="13642" y="7498"/>
                  <a:pt x="13793" y="7390"/>
                </a:cubicBezTo>
                <a:lnTo>
                  <a:pt x="14062" y="7197"/>
                </a:lnTo>
                <a:cubicBezTo>
                  <a:pt x="14097" y="7172"/>
                  <a:pt x="14124" y="7137"/>
                  <a:pt x="14136" y="7100"/>
                </a:cubicBezTo>
                <a:cubicBezTo>
                  <a:pt x="14149" y="7167"/>
                  <a:pt x="14160" y="7236"/>
                  <a:pt x="14170" y="7305"/>
                </a:cubicBezTo>
                <a:cubicBezTo>
                  <a:pt x="14185" y="7409"/>
                  <a:pt x="14273" y="7483"/>
                  <a:pt x="14375" y="7483"/>
                </a:cubicBezTo>
                <a:cubicBezTo>
                  <a:pt x="14384" y="7483"/>
                  <a:pt x="14394" y="7482"/>
                  <a:pt x="14404" y="7481"/>
                </a:cubicBezTo>
                <a:cubicBezTo>
                  <a:pt x="14517" y="7463"/>
                  <a:pt x="14595" y="7358"/>
                  <a:pt x="14580" y="7245"/>
                </a:cubicBezTo>
                <a:cubicBezTo>
                  <a:pt x="14535" y="6944"/>
                  <a:pt x="14475" y="6643"/>
                  <a:pt x="14401" y="6354"/>
                </a:cubicBezTo>
                <a:cubicBezTo>
                  <a:pt x="14377" y="6261"/>
                  <a:pt x="14293" y="6198"/>
                  <a:pt x="14200" y="6198"/>
                </a:cubicBezTo>
                <a:close/>
                <a:moveTo>
                  <a:pt x="12494" y="7851"/>
                </a:moveTo>
                <a:cubicBezTo>
                  <a:pt x="12454" y="7851"/>
                  <a:pt x="12413" y="7863"/>
                  <a:pt x="12377" y="7888"/>
                </a:cubicBezTo>
                <a:cubicBezTo>
                  <a:pt x="12208" y="8005"/>
                  <a:pt x="12054" y="8112"/>
                  <a:pt x="11902" y="8213"/>
                </a:cubicBezTo>
                <a:cubicBezTo>
                  <a:pt x="11817" y="8269"/>
                  <a:pt x="11732" y="8326"/>
                  <a:pt x="11647" y="8383"/>
                </a:cubicBezTo>
                <a:cubicBezTo>
                  <a:pt x="11551" y="8445"/>
                  <a:pt x="11524" y="8572"/>
                  <a:pt x="11586" y="8668"/>
                </a:cubicBezTo>
                <a:cubicBezTo>
                  <a:pt x="11625" y="8730"/>
                  <a:pt x="11693" y="8762"/>
                  <a:pt x="11760" y="8762"/>
                </a:cubicBezTo>
                <a:cubicBezTo>
                  <a:pt x="11799" y="8762"/>
                  <a:pt x="11838" y="8751"/>
                  <a:pt x="11872" y="8728"/>
                </a:cubicBezTo>
                <a:cubicBezTo>
                  <a:pt x="11960" y="8672"/>
                  <a:pt x="12047" y="8613"/>
                  <a:pt x="12132" y="8556"/>
                </a:cubicBezTo>
                <a:cubicBezTo>
                  <a:pt x="12286" y="8454"/>
                  <a:pt x="12442" y="8346"/>
                  <a:pt x="12612" y="8229"/>
                </a:cubicBezTo>
                <a:cubicBezTo>
                  <a:pt x="12706" y="8163"/>
                  <a:pt x="12729" y="8034"/>
                  <a:pt x="12664" y="7940"/>
                </a:cubicBezTo>
                <a:cubicBezTo>
                  <a:pt x="12624" y="7883"/>
                  <a:pt x="12560" y="7851"/>
                  <a:pt x="12494" y="7851"/>
                </a:cubicBezTo>
                <a:close/>
                <a:moveTo>
                  <a:pt x="729" y="7941"/>
                </a:moveTo>
                <a:cubicBezTo>
                  <a:pt x="694" y="7941"/>
                  <a:pt x="659" y="7949"/>
                  <a:pt x="626" y="7968"/>
                </a:cubicBezTo>
                <a:cubicBezTo>
                  <a:pt x="527" y="8025"/>
                  <a:pt x="493" y="8151"/>
                  <a:pt x="550" y="8250"/>
                </a:cubicBezTo>
                <a:cubicBezTo>
                  <a:pt x="700" y="8512"/>
                  <a:pt x="881" y="8767"/>
                  <a:pt x="1089" y="9005"/>
                </a:cubicBezTo>
                <a:cubicBezTo>
                  <a:pt x="1129" y="9051"/>
                  <a:pt x="1188" y="9076"/>
                  <a:pt x="1245" y="9076"/>
                </a:cubicBezTo>
                <a:cubicBezTo>
                  <a:pt x="1292" y="9076"/>
                  <a:pt x="1342" y="9058"/>
                  <a:pt x="1381" y="9024"/>
                </a:cubicBezTo>
                <a:cubicBezTo>
                  <a:pt x="1466" y="8948"/>
                  <a:pt x="1475" y="8819"/>
                  <a:pt x="1400" y="8732"/>
                </a:cubicBezTo>
                <a:cubicBezTo>
                  <a:pt x="1211" y="8516"/>
                  <a:pt x="1046" y="8284"/>
                  <a:pt x="908" y="8044"/>
                </a:cubicBezTo>
                <a:cubicBezTo>
                  <a:pt x="870" y="7978"/>
                  <a:pt x="801" y="7941"/>
                  <a:pt x="729" y="7941"/>
                </a:cubicBezTo>
                <a:close/>
                <a:moveTo>
                  <a:pt x="14457" y="7952"/>
                </a:moveTo>
                <a:cubicBezTo>
                  <a:pt x="14455" y="7952"/>
                  <a:pt x="14452" y="7952"/>
                  <a:pt x="14450" y="7952"/>
                </a:cubicBezTo>
                <a:cubicBezTo>
                  <a:pt x="14335" y="7959"/>
                  <a:pt x="14246" y="8055"/>
                  <a:pt x="14253" y="8170"/>
                </a:cubicBezTo>
                <a:cubicBezTo>
                  <a:pt x="14259" y="8291"/>
                  <a:pt x="14262" y="8413"/>
                  <a:pt x="14262" y="8535"/>
                </a:cubicBezTo>
                <a:cubicBezTo>
                  <a:pt x="14262" y="8562"/>
                  <a:pt x="14264" y="8588"/>
                  <a:pt x="14264" y="8615"/>
                </a:cubicBezTo>
                <a:cubicBezTo>
                  <a:pt x="14264" y="8755"/>
                  <a:pt x="14261" y="8897"/>
                  <a:pt x="14253" y="9038"/>
                </a:cubicBezTo>
                <a:cubicBezTo>
                  <a:pt x="14248" y="9152"/>
                  <a:pt x="14337" y="9249"/>
                  <a:pt x="14450" y="9255"/>
                </a:cubicBezTo>
                <a:lnTo>
                  <a:pt x="14461" y="9255"/>
                </a:lnTo>
                <a:cubicBezTo>
                  <a:pt x="14571" y="9255"/>
                  <a:pt x="14661" y="9168"/>
                  <a:pt x="14666" y="9056"/>
                </a:cubicBezTo>
                <a:cubicBezTo>
                  <a:pt x="14673" y="8909"/>
                  <a:pt x="14677" y="8760"/>
                  <a:pt x="14677" y="8615"/>
                </a:cubicBezTo>
                <a:cubicBezTo>
                  <a:pt x="14677" y="8587"/>
                  <a:pt x="14677" y="8560"/>
                  <a:pt x="14677" y="8532"/>
                </a:cubicBezTo>
                <a:cubicBezTo>
                  <a:pt x="14675" y="8404"/>
                  <a:pt x="14672" y="8276"/>
                  <a:pt x="14666" y="8149"/>
                </a:cubicBezTo>
                <a:cubicBezTo>
                  <a:pt x="14661" y="8038"/>
                  <a:pt x="14567" y="7952"/>
                  <a:pt x="14457" y="7952"/>
                </a:cubicBezTo>
                <a:close/>
                <a:moveTo>
                  <a:pt x="11007" y="8820"/>
                </a:moveTo>
                <a:cubicBezTo>
                  <a:pt x="10971" y="8820"/>
                  <a:pt x="10934" y="8830"/>
                  <a:pt x="10901" y="8851"/>
                </a:cubicBezTo>
                <a:cubicBezTo>
                  <a:pt x="10642" y="9005"/>
                  <a:pt x="10385" y="9150"/>
                  <a:pt x="10137" y="9283"/>
                </a:cubicBezTo>
                <a:cubicBezTo>
                  <a:pt x="10036" y="9336"/>
                  <a:pt x="9999" y="9462"/>
                  <a:pt x="10052" y="9561"/>
                </a:cubicBezTo>
                <a:cubicBezTo>
                  <a:pt x="10089" y="9632"/>
                  <a:pt x="10160" y="9671"/>
                  <a:pt x="10234" y="9671"/>
                </a:cubicBezTo>
                <a:cubicBezTo>
                  <a:pt x="10266" y="9671"/>
                  <a:pt x="10300" y="9664"/>
                  <a:pt x="10332" y="9648"/>
                </a:cubicBezTo>
                <a:cubicBezTo>
                  <a:pt x="10585" y="9512"/>
                  <a:pt x="10849" y="9363"/>
                  <a:pt x="11113" y="9205"/>
                </a:cubicBezTo>
                <a:cubicBezTo>
                  <a:pt x="11211" y="9147"/>
                  <a:pt x="11243" y="9019"/>
                  <a:pt x="11184" y="8921"/>
                </a:cubicBezTo>
                <a:cubicBezTo>
                  <a:pt x="11146" y="8856"/>
                  <a:pt x="11077" y="8820"/>
                  <a:pt x="11007" y="8820"/>
                </a:cubicBezTo>
                <a:close/>
                <a:moveTo>
                  <a:pt x="1885" y="9275"/>
                </a:moveTo>
                <a:cubicBezTo>
                  <a:pt x="1825" y="9275"/>
                  <a:pt x="1765" y="9302"/>
                  <a:pt x="1725" y="9352"/>
                </a:cubicBezTo>
                <a:cubicBezTo>
                  <a:pt x="1652" y="9441"/>
                  <a:pt x="1666" y="9572"/>
                  <a:pt x="1755" y="9643"/>
                </a:cubicBezTo>
                <a:cubicBezTo>
                  <a:pt x="1991" y="9832"/>
                  <a:pt x="2246" y="10008"/>
                  <a:pt x="2513" y="10162"/>
                </a:cubicBezTo>
                <a:cubicBezTo>
                  <a:pt x="2547" y="10181"/>
                  <a:pt x="2582" y="10190"/>
                  <a:pt x="2616" y="10190"/>
                </a:cubicBezTo>
                <a:cubicBezTo>
                  <a:pt x="2689" y="10190"/>
                  <a:pt x="2758" y="10153"/>
                  <a:pt x="2797" y="10087"/>
                </a:cubicBezTo>
                <a:cubicBezTo>
                  <a:pt x="2854" y="9988"/>
                  <a:pt x="2820" y="9862"/>
                  <a:pt x="2721" y="9804"/>
                </a:cubicBezTo>
                <a:cubicBezTo>
                  <a:pt x="2471" y="9660"/>
                  <a:pt x="2233" y="9497"/>
                  <a:pt x="2015" y="9322"/>
                </a:cubicBezTo>
                <a:cubicBezTo>
                  <a:pt x="1977" y="9291"/>
                  <a:pt x="1931" y="9275"/>
                  <a:pt x="1885" y="9275"/>
                </a:cubicBezTo>
                <a:close/>
                <a:moveTo>
                  <a:pt x="9438" y="9652"/>
                </a:moveTo>
                <a:cubicBezTo>
                  <a:pt x="9409" y="9652"/>
                  <a:pt x="9380" y="9658"/>
                  <a:pt x="9352" y="9671"/>
                </a:cubicBezTo>
                <a:cubicBezTo>
                  <a:pt x="9081" y="9795"/>
                  <a:pt x="8810" y="9909"/>
                  <a:pt x="8547" y="10006"/>
                </a:cubicBezTo>
                <a:cubicBezTo>
                  <a:pt x="8439" y="10047"/>
                  <a:pt x="8384" y="10165"/>
                  <a:pt x="8425" y="10272"/>
                </a:cubicBezTo>
                <a:cubicBezTo>
                  <a:pt x="8455" y="10355"/>
                  <a:pt x="8535" y="10406"/>
                  <a:pt x="8618" y="10406"/>
                </a:cubicBezTo>
                <a:cubicBezTo>
                  <a:pt x="8643" y="10406"/>
                  <a:pt x="8668" y="10403"/>
                  <a:pt x="8691" y="10394"/>
                </a:cubicBezTo>
                <a:cubicBezTo>
                  <a:pt x="8964" y="10291"/>
                  <a:pt x="9244" y="10176"/>
                  <a:pt x="9524" y="10047"/>
                </a:cubicBezTo>
                <a:cubicBezTo>
                  <a:pt x="9628" y="9999"/>
                  <a:pt x="9674" y="9877"/>
                  <a:pt x="9627" y="9774"/>
                </a:cubicBezTo>
                <a:cubicBezTo>
                  <a:pt x="9592" y="9697"/>
                  <a:pt x="9517" y="9652"/>
                  <a:pt x="9438" y="9652"/>
                </a:cubicBezTo>
                <a:close/>
                <a:moveTo>
                  <a:pt x="3417" y="10162"/>
                </a:moveTo>
                <a:cubicBezTo>
                  <a:pt x="3335" y="10162"/>
                  <a:pt x="3257" y="10211"/>
                  <a:pt x="3224" y="10293"/>
                </a:cubicBezTo>
                <a:cubicBezTo>
                  <a:pt x="3181" y="10399"/>
                  <a:pt x="3235" y="10520"/>
                  <a:pt x="3341" y="10561"/>
                </a:cubicBezTo>
                <a:cubicBezTo>
                  <a:pt x="3626" y="10674"/>
                  <a:pt x="3920" y="10766"/>
                  <a:pt x="4216" y="10835"/>
                </a:cubicBezTo>
                <a:cubicBezTo>
                  <a:pt x="4232" y="10839"/>
                  <a:pt x="4248" y="10841"/>
                  <a:pt x="4264" y="10841"/>
                </a:cubicBezTo>
                <a:cubicBezTo>
                  <a:pt x="4358" y="10841"/>
                  <a:pt x="4443" y="10775"/>
                  <a:pt x="4464" y="10681"/>
                </a:cubicBezTo>
                <a:cubicBezTo>
                  <a:pt x="4491" y="10570"/>
                  <a:pt x="4422" y="10458"/>
                  <a:pt x="4310" y="10433"/>
                </a:cubicBezTo>
                <a:cubicBezTo>
                  <a:pt x="4034" y="10367"/>
                  <a:pt x="3759" y="10282"/>
                  <a:pt x="3492" y="10176"/>
                </a:cubicBezTo>
                <a:cubicBezTo>
                  <a:pt x="3467" y="10167"/>
                  <a:pt x="3442" y="10162"/>
                  <a:pt x="3417" y="10162"/>
                </a:cubicBezTo>
                <a:close/>
                <a:moveTo>
                  <a:pt x="7775" y="10268"/>
                </a:moveTo>
                <a:cubicBezTo>
                  <a:pt x="7757" y="10268"/>
                  <a:pt x="7738" y="10270"/>
                  <a:pt x="7720" y="10275"/>
                </a:cubicBezTo>
                <a:cubicBezTo>
                  <a:pt x="7434" y="10355"/>
                  <a:pt x="7151" y="10419"/>
                  <a:pt x="6874" y="10467"/>
                </a:cubicBezTo>
                <a:cubicBezTo>
                  <a:pt x="6761" y="10486"/>
                  <a:pt x="6685" y="10593"/>
                  <a:pt x="6704" y="10706"/>
                </a:cubicBezTo>
                <a:cubicBezTo>
                  <a:pt x="6722" y="10805"/>
                  <a:pt x="6811" y="10878"/>
                  <a:pt x="6908" y="10878"/>
                </a:cubicBezTo>
                <a:cubicBezTo>
                  <a:pt x="6921" y="10878"/>
                  <a:pt x="6931" y="10876"/>
                  <a:pt x="6944" y="10874"/>
                </a:cubicBezTo>
                <a:cubicBezTo>
                  <a:pt x="7234" y="10825"/>
                  <a:pt x="7532" y="10757"/>
                  <a:pt x="7830" y="10674"/>
                </a:cubicBezTo>
                <a:cubicBezTo>
                  <a:pt x="7939" y="10644"/>
                  <a:pt x="8005" y="10529"/>
                  <a:pt x="7973" y="10419"/>
                </a:cubicBezTo>
                <a:cubicBezTo>
                  <a:pt x="7948" y="10327"/>
                  <a:pt x="7865" y="10268"/>
                  <a:pt x="7775" y="10268"/>
                </a:cubicBezTo>
                <a:close/>
                <a:moveTo>
                  <a:pt x="5139" y="10562"/>
                </a:moveTo>
                <a:cubicBezTo>
                  <a:pt x="5033" y="10562"/>
                  <a:pt x="4942" y="10644"/>
                  <a:pt x="4934" y="10752"/>
                </a:cubicBezTo>
                <a:cubicBezTo>
                  <a:pt x="4925" y="10867"/>
                  <a:pt x="5012" y="10966"/>
                  <a:pt x="5125" y="10974"/>
                </a:cubicBezTo>
                <a:cubicBezTo>
                  <a:pt x="5189" y="10979"/>
                  <a:pt x="5253" y="10982"/>
                  <a:pt x="5317" y="10986"/>
                </a:cubicBezTo>
                <a:cubicBezTo>
                  <a:pt x="5412" y="10989"/>
                  <a:pt x="5512" y="10991"/>
                  <a:pt x="5607" y="10991"/>
                </a:cubicBezTo>
                <a:lnTo>
                  <a:pt x="5609" y="10991"/>
                </a:lnTo>
                <a:cubicBezTo>
                  <a:pt x="5751" y="10991"/>
                  <a:pt x="5896" y="10988"/>
                  <a:pt x="6040" y="10979"/>
                </a:cubicBezTo>
                <a:cubicBezTo>
                  <a:pt x="6153" y="10972"/>
                  <a:pt x="6240" y="10874"/>
                  <a:pt x="6233" y="10761"/>
                </a:cubicBezTo>
                <a:cubicBezTo>
                  <a:pt x="6228" y="10650"/>
                  <a:pt x="6136" y="10566"/>
                  <a:pt x="6028" y="10566"/>
                </a:cubicBezTo>
                <a:cubicBezTo>
                  <a:pt x="6024" y="10566"/>
                  <a:pt x="6019" y="10566"/>
                  <a:pt x="6015" y="10566"/>
                </a:cubicBezTo>
                <a:cubicBezTo>
                  <a:pt x="5880" y="10573"/>
                  <a:pt x="5742" y="10578"/>
                  <a:pt x="5609" y="10578"/>
                </a:cubicBezTo>
                <a:lnTo>
                  <a:pt x="5607" y="10578"/>
                </a:lnTo>
                <a:cubicBezTo>
                  <a:pt x="5517" y="10578"/>
                  <a:pt x="5423" y="10577"/>
                  <a:pt x="5333" y="10571"/>
                </a:cubicBezTo>
                <a:cubicBezTo>
                  <a:pt x="5274" y="10570"/>
                  <a:pt x="5214" y="10566"/>
                  <a:pt x="5156" y="10562"/>
                </a:cubicBezTo>
                <a:cubicBezTo>
                  <a:pt x="5150" y="10562"/>
                  <a:pt x="5145" y="10562"/>
                  <a:pt x="5139" y="10562"/>
                </a:cubicBezTo>
                <a:close/>
                <a:moveTo>
                  <a:pt x="14381" y="9724"/>
                </a:moveTo>
                <a:cubicBezTo>
                  <a:pt x="14279" y="9724"/>
                  <a:pt x="14190" y="9799"/>
                  <a:pt x="14175" y="9903"/>
                </a:cubicBezTo>
                <a:cubicBezTo>
                  <a:pt x="14136" y="10189"/>
                  <a:pt x="14083" y="10476"/>
                  <a:pt x="14020" y="10759"/>
                </a:cubicBezTo>
                <a:cubicBezTo>
                  <a:pt x="13995" y="10871"/>
                  <a:pt x="14064" y="10981"/>
                  <a:pt x="14175" y="11007"/>
                </a:cubicBezTo>
                <a:cubicBezTo>
                  <a:pt x="14191" y="11009"/>
                  <a:pt x="14207" y="11011"/>
                  <a:pt x="14222" y="11011"/>
                </a:cubicBezTo>
                <a:cubicBezTo>
                  <a:pt x="14315" y="11011"/>
                  <a:pt x="14402" y="10947"/>
                  <a:pt x="14424" y="10851"/>
                </a:cubicBezTo>
                <a:cubicBezTo>
                  <a:pt x="14491" y="10555"/>
                  <a:pt x="14544" y="10256"/>
                  <a:pt x="14585" y="9960"/>
                </a:cubicBezTo>
                <a:cubicBezTo>
                  <a:pt x="14601" y="9846"/>
                  <a:pt x="14521" y="9742"/>
                  <a:pt x="14408" y="9726"/>
                </a:cubicBezTo>
                <a:cubicBezTo>
                  <a:pt x="14399" y="9725"/>
                  <a:pt x="14390" y="9724"/>
                  <a:pt x="14381" y="9724"/>
                </a:cubicBezTo>
                <a:close/>
                <a:moveTo>
                  <a:pt x="13988" y="11454"/>
                </a:moveTo>
                <a:cubicBezTo>
                  <a:pt x="13901" y="11454"/>
                  <a:pt x="13819" y="11511"/>
                  <a:pt x="13791" y="11599"/>
                </a:cubicBezTo>
                <a:cubicBezTo>
                  <a:pt x="13704" y="11872"/>
                  <a:pt x="13605" y="12148"/>
                  <a:pt x="13495" y="12418"/>
                </a:cubicBezTo>
                <a:cubicBezTo>
                  <a:pt x="13451" y="12522"/>
                  <a:pt x="13502" y="12643"/>
                  <a:pt x="13608" y="12687"/>
                </a:cubicBezTo>
                <a:cubicBezTo>
                  <a:pt x="13633" y="12698"/>
                  <a:pt x="13660" y="12703"/>
                  <a:pt x="13686" y="12703"/>
                </a:cubicBezTo>
                <a:cubicBezTo>
                  <a:pt x="13768" y="12703"/>
                  <a:pt x="13844" y="12653"/>
                  <a:pt x="13878" y="12574"/>
                </a:cubicBezTo>
                <a:cubicBezTo>
                  <a:pt x="13991" y="12294"/>
                  <a:pt x="14096" y="12008"/>
                  <a:pt x="14186" y="11723"/>
                </a:cubicBezTo>
                <a:cubicBezTo>
                  <a:pt x="14220" y="11615"/>
                  <a:pt x="14160" y="11498"/>
                  <a:pt x="14051" y="11464"/>
                </a:cubicBezTo>
                <a:cubicBezTo>
                  <a:pt x="14030" y="11458"/>
                  <a:pt x="14009" y="11454"/>
                  <a:pt x="13988" y="11454"/>
                </a:cubicBezTo>
                <a:close/>
                <a:moveTo>
                  <a:pt x="13317" y="13096"/>
                </a:moveTo>
                <a:cubicBezTo>
                  <a:pt x="13242" y="13096"/>
                  <a:pt x="13168" y="13137"/>
                  <a:pt x="13132" y="13210"/>
                </a:cubicBezTo>
                <a:cubicBezTo>
                  <a:pt x="13002" y="13467"/>
                  <a:pt x="12861" y="13724"/>
                  <a:pt x="12710" y="13972"/>
                </a:cubicBezTo>
                <a:cubicBezTo>
                  <a:pt x="12650" y="14069"/>
                  <a:pt x="12682" y="14197"/>
                  <a:pt x="12779" y="14255"/>
                </a:cubicBezTo>
                <a:cubicBezTo>
                  <a:pt x="12813" y="14277"/>
                  <a:pt x="12850" y="14286"/>
                  <a:pt x="12885" y="14286"/>
                </a:cubicBezTo>
                <a:cubicBezTo>
                  <a:pt x="12956" y="14286"/>
                  <a:pt x="13024" y="14250"/>
                  <a:pt x="13063" y="14186"/>
                </a:cubicBezTo>
                <a:cubicBezTo>
                  <a:pt x="13219" y="13929"/>
                  <a:pt x="13367" y="13664"/>
                  <a:pt x="13502" y="13396"/>
                </a:cubicBezTo>
                <a:cubicBezTo>
                  <a:pt x="13553" y="13295"/>
                  <a:pt x="13513" y="13169"/>
                  <a:pt x="13410" y="13118"/>
                </a:cubicBezTo>
                <a:cubicBezTo>
                  <a:pt x="13380" y="13103"/>
                  <a:pt x="13349" y="13096"/>
                  <a:pt x="13317" y="13096"/>
                </a:cubicBezTo>
                <a:close/>
                <a:moveTo>
                  <a:pt x="12397" y="14613"/>
                </a:moveTo>
                <a:cubicBezTo>
                  <a:pt x="12333" y="14613"/>
                  <a:pt x="12269" y="14643"/>
                  <a:pt x="12230" y="14700"/>
                </a:cubicBezTo>
                <a:cubicBezTo>
                  <a:pt x="12061" y="14936"/>
                  <a:pt x="11881" y="15168"/>
                  <a:pt x="11695" y="15390"/>
                </a:cubicBezTo>
                <a:cubicBezTo>
                  <a:pt x="11622" y="15476"/>
                  <a:pt x="11633" y="15608"/>
                  <a:pt x="11721" y="15680"/>
                </a:cubicBezTo>
                <a:cubicBezTo>
                  <a:pt x="11760" y="15714"/>
                  <a:pt x="11806" y="15728"/>
                  <a:pt x="11854" y="15728"/>
                </a:cubicBezTo>
                <a:cubicBezTo>
                  <a:pt x="11913" y="15728"/>
                  <a:pt x="11971" y="15703"/>
                  <a:pt x="12012" y="15655"/>
                </a:cubicBezTo>
                <a:cubicBezTo>
                  <a:pt x="12205" y="15425"/>
                  <a:pt x="12391" y="15184"/>
                  <a:pt x="12565" y="14941"/>
                </a:cubicBezTo>
                <a:cubicBezTo>
                  <a:pt x="12632" y="14847"/>
                  <a:pt x="12611" y="14718"/>
                  <a:pt x="12517" y="14652"/>
                </a:cubicBezTo>
                <a:cubicBezTo>
                  <a:pt x="12480" y="14626"/>
                  <a:pt x="12438" y="14613"/>
                  <a:pt x="12397" y="14613"/>
                </a:cubicBezTo>
                <a:close/>
                <a:moveTo>
                  <a:pt x="11258" y="15974"/>
                </a:moveTo>
                <a:cubicBezTo>
                  <a:pt x="11204" y="15974"/>
                  <a:pt x="11150" y="15995"/>
                  <a:pt x="11110" y="16036"/>
                </a:cubicBezTo>
                <a:cubicBezTo>
                  <a:pt x="10908" y="16246"/>
                  <a:pt x="10695" y="16448"/>
                  <a:pt x="10479" y="16639"/>
                </a:cubicBezTo>
                <a:cubicBezTo>
                  <a:pt x="10394" y="16713"/>
                  <a:pt x="10385" y="16844"/>
                  <a:pt x="10461" y="16930"/>
                </a:cubicBezTo>
                <a:cubicBezTo>
                  <a:pt x="10502" y="16977"/>
                  <a:pt x="10559" y="17000"/>
                  <a:pt x="10615" y="17000"/>
                </a:cubicBezTo>
                <a:cubicBezTo>
                  <a:pt x="10665" y="17000"/>
                  <a:pt x="10713" y="16983"/>
                  <a:pt x="10752" y="16949"/>
                </a:cubicBezTo>
                <a:cubicBezTo>
                  <a:pt x="10977" y="16751"/>
                  <a:pt x="11197" y="16541"/>
                  <a:pt x="11407" y="16325"/>
                </a:cubicBezTo>
                <a:cubicBezTo>
                  <a:pt x="11487" y="16244"/>
                  <a:pt x="11485" y="16113"/>
                  <a:pt x="11402" y="16033"/>
                </a:cubicBezTo>
                <a:cubicBezTo>
                  <a:pt x="11362" y="15994"/>
                  <a:pt x="11310" y="15974"/>
                  <a:pt x="11258" y="15974"/>
                </a:cubicBezTo>
                <a:close/>
                <a:moveTo>
                  <a:pt x="9928" y="17148"/>
                </a:moveTo>
                <a:cubicBezTo>
                  <a:pt x="9884" y="17148"/>
                  <a:pt x="9841" y="17162"/>
                  <a:pt x="9804" y="17190"/>
                </a:cubicBezTo>
                <a:cubicBezTo>
                  <a:pt x="9697" y="17270"/>
                  <a:pt x="9588" y="17350"/>
                  <a:pt x="9478" y="17426"/>
                </a:cubicBezTo>
                <a:cubicBezTo>
                  <a:pt x="9350" y="17514"/>
                  <a:pt x="9219" y="17603"/>
                  <a:pt x="9088" y="17688"/>
                </a:cubicBezTo>
                <a:cubicBezTo>
                  <a:pt x="8990" y="17748"/>
                  <a:pt x="8964" y="17876"/>
                  <a:pt x="9024" y="17973"/>
                </a:cubicBezTo>
                <a:cubicBezTo>
                  <a:pt x="9065" y="18034"/>
                  <a:pt x="9130" y="18067"/>
                  <a:pt x="9199" y="18067"/>
                </a:cubicBezTo>
                <a:cubicBezTo>
                  <a:pt x="9237" y="18067"/>
                  <a:pt x="9276" y="18057"/>
                  <a:pt x="9309" y="18035"/>
                </a:cubicBezTo>
                <a:cubicBezTo>
                  <a:pt x="9446" y="17948"/>
                  <a:pt x="9582" y="17856"/>
                  <a:pt x="9715" y="17764"/>
                </a:cubicBezTo>
                <a:cubicBezTo>
                  <a:pt x="9829" y="17686"/>
                  <a:pt x="9942" y="17603"/>
                  <a:pt x="10052" y="17520"/>
                </a:cubicBezTo>
                <a:cubicBezTo>
                  <a:pt x="10144" y="17451"/>
                  <a:pt x="10162" y="17321"/>
                  <a:pt x="10093" y="17231"/>
                </a:cubicBezTo>
                <a:cubicBezTo>
                  <a:pt x="10052" y="17176"/>
                  <a:pt x="9990" y="17148"/>
                  <a:pt x="9928" y="17148"/>
                </a:cubicBezTo>
                <a:close/>
                <a:moveTo>
                  <a:pt x="8434" y="18106"/>
                </a:moveTo>
                <a:cubicBezTo>
                  <a:pt x="8400" y="18106"/>
                  <a:pt x="8366" y="18114"/>
                  <a:pt x="8335" y="18131"/>
                </a:cubicBezTo>
                <a:cubicBezTo>
                  <a:pt x="8081" y="18269"/>
                  <a:pt x="7819" y="18399"/>
                  <a:pt x="7553" y="18521"/>
                </a:cubicBezTo>
                <a:cubicBezTo>
                  <a:pt x="7450" y="18567"/>
                  <a:pt x="7404" y="18691"/>
                  <a:pt x="7450" y="18794"/>
                </a:cubicBezTo>
                <a:cubicBezTo>
                  <a:pt x="7486" y="18870"/>
                  <a:pt x="7560" y="18916"/>
                  <a:pt x="7640" y="18916"/>
                </a:cubicBezTo>
                <a:cubicBezTo>
                  <a:pt x="7668" y="18916"/>
                  <a:pt x="7697" y="18909"/>
                  <a:pt x="7725" y="18897"/>
                </a:cubicBezTo>
                <a:cubicBezTo>
                  <a:pt x="8000" y="18773"/>
                  <a:pt x="8271" y="18636"/>
                  <a:pt x="8533" y="18494"/>
                </a:cubicBezTo>
                <a:cubicBezTo>
                  <a:pt x="8632" y="18439"/>
                  <a:pt x="8670" y="18314"/>
                  <a:pt x="8616" y="18214"/>
                </a:cubicBezTo>
                <a:cubicBezTo>
                  <a:pt x="8579" y="18145"/>
                  <a:pt x="8508" y="18106"/>
                  <a:pt x="8434" y="18106"/>
                </a:cubicBezTo>
                <a:close/>
                <a:moveTo>
                  <a:pt x="6820" y="18842"/>
                </a:moveTo>
                <a:cubicBezTo>
                  <a:pt x="6796" y="18842"/>
                  <a:pt x="6771" y="18847"/>
                  <a:pt x="6747" y="18856"/>
                </a:cubicBezTo>
                <a:cubicBezTo>
                  <a:pt x="6476" y="18957"/>
                  <a:pt x="6198" y="19051"/>
                  <a:pt x="5919" y="19136"/>
                </a:cubicBezTo>
                <a:cubicBezTo>
                  <a:pt x="5809" y="19168"/>
                  <a:pt x="5747" y="19283"/>
                  <a:pt x="5781" y="19393"/>
                </a:cubicBezTo>
                <a:cubicBezTo>
                  <a:pt x="5808" y="19483"/>
                  <a:pt x="5889" y="19540"/>
                  <a:pt x="5978" y="19540"/>
                </a:cubicBezTo>
                <a:cubicBezTo>
                  <a:pt x="5997" y="19540"/>
                  <a:pt x="6019" y="19536"/>
                  <a:pt x="6038" y="19531"/>
                </a:cubicBezTo>
                <a:cubicBezTo>
                  <a:pt x="6327" y="19444"/>
                  <a:pt x="6614" y="19347"/>
                  <a:pt x="6892" y="19242"/>
                </a:cubicBezTo>
                <a:cubicBezTo>
                  <a:pt x="6998" y="19201"/>
                  <a:pt x="7053" y="19083"/>
                  <a:pt x="7013" y="18976"/>
                </a:cubicBezTo>
                <a:cubicBezTo>
                  <a:pt x="6981" y="18893"/>
                  <a:pt x="6903" y="18842"/>
                  <a:pt x="6820" y="18842"/>
                </a:cubicBezTo>
                <a:close/>
                <a:moveTo>
                  <a:pt x="5120" y="19356"/>
                </a:moveTo>
                <a:cubicBezTo>
                  <a:pt x="5105" y="19356"/>
                  <a:pt x="5089" y="19357"/>
                  <a:pt x="5074" y="19361"/>
                </a:cubicBezTo>
                <a:cubicBezTo>
                  <a:pt x="4792" y="19426"/>
                  <a:pt x="4503" y="19485"/>
                  <a:pt x="4216" y="19535"/>
                </a:cubicBezTo>
                <a:cubicBezTo>
                  <a:pt x="4103" y="19552"/>
                  <a:pt x="4027" y="19660"/>
                  <a:pt x="4046" y="19772"/>
                </a:cubicBezTo>
                <a:cubicBezTo>
                  <a:pt x="4064" y="19873"/>
                  <a:pt x="4151" y="19944"/>
                  <a:pt x="4250" y="19944"/>
                </a:cubicBezTo>
                <a:cubicBezTo>
                  <a:pt x="4262" y="19944"/>
                  <a:pt x="4273" y="19944"/>
                  <a:pt x="4285" y="19942"/>
                </a:cubicBezTo>
                <a:cubicBezTo>
                  <a:pt x="4581" y="19892"/>
                  <a:pt x="4877" y="19832"/>
                  <a:pt x="5168" y="19765"/>
                </a:cubicBezTo>
                <a:cubicBezTo>
                  <a:pt x="5280" y="19738"/>
                  <a:pt x="5349" y="19627"/>
                  <a:pt x="5322" y="19515"/>
                </a:cubicBezTo>
                <a:cubicBezTo>
                  <a:pt x="5299" y="19420"/>
                  <a:pt x="5214" y="19356"/>
                  <a:pt x="5120" y="19356"/>
                </a:cubicBezTo>
                <a:close/>
                <a:moveTo>
                  <a:pt x="3371" y="19652"/>
                </a:moveTo>
                <a:cubicBezTo>
                  <a:pt x="3363" y="19652"/>
                  <a:pt x="3356" y="19652"/>
                  <a:pt x="3348" y="19653"/>
                </a:cubicBezTo>
                <a:cubicBezTo>
                  <a:pt x="3061" y="19685"/>
                  <a:pt x="2767" y="19706"/>
                  <a:pt x="2476" y="19721"/>
                </a:cubicBezTo>
                <a:cubicBezTo>
                  <a:pt x="2361" y="19726"/>
                  <a:pt x="2274" y="19823"/>
                  <a:pt x="2279" y="19937"/>
                </a:cubicBezTo>
                <a:cubicBezTo>
                  <a:pt x="2285" y="20048"/>
                  <a:pt x="2375" y="20133"/>
                  <a:pt x="2485" y="20133"/>
                </a:cubicBezTo>
                <a:lnTo>
                  <a:pt x="2496" y="20133"/>
                </a:lnTo>
                <a:cubicBezTo>
                  <a:pt x="2795" y="20119"/>
                  <a:pt x="3096" y="20096"/>
                  <a:pt x="3392" y="20064"/>
                </a:cubicBezTo>
                <a:cubicBezTo>
                  <a:pt x="3506" y="20052"/>
                  <a:pt x="3589" y="19951"/>
                  <a:pt x="3577" y="19838"/>
                </a:cubicBezTo>
                <a:cubicBezTo>
                  <a:pt x="3565" y="19732"/>
                  <a:pt x="3476" y="19652"/>
                  <a:pt x="3371" y="19652"/>
                </a:cubicBezTo>
                <a:close/>
                <a:moveTo>
                  <a:pt x="712" y="19699"/>
                </a:moveTo>
                <a:cubicBezTo>
                  <a:pt x="604" y="19699"/>
                  <a:pt x="512" y="19782"/>
                  <a:pt x="504" y="19891"/>
                </a:cubicBezTo>
                <a:cubicBezTo>
                  <a:pt x="497" y="20006"/>
                  <a:pt x="582" y="20103"/>
                  <a:pt x="697" y="20112"/>
                </a:cubicBezTo>
                <a:cubicBezTo>
                  <a:pt x="995" y="20133"/>
                  <a:pt x="1296" y="20146"/>
                  <a:pt x="1595" y="20149"/>
                </a:cubicBezTo>
                <a:lnTo>
                  <a:pt x="1597" y="20149"/>
                </a:lnTo>
                <a:cubicBezTo>
                  <a:pt x="1711" y="20149"/>
                  <a:pt x="1803" y="20059"/>
                  <a:pt x="1804" y="19946"/>
                </a:cubicBezTo>
                <a:cubicBezTo>
                  <a:pt x="1806" y="19830"/>
                  <a:pt x="1714" y="19737"/>
                  <a:pt x="1601" y="19737"/>
                </a:cubicBezTo>
                <a:cubicBezTo>
                  <a:pt x="1310" y="19733"/>
                  <a:pt x="1016" y="19721"/>
                  <a:pt x="725" y="19699"/>
                </a:cubicBezTo>
                <a:cubicBezTo>
                  <a:pt x="721" y="19699"/>
                  <a:pt x="716" y="19699"/>
                  <a:pt x="712" y="19699"/>
                </a:cubicBezTo>
                <a:close/>
              </a:path>
            </a:pathLst>
          </a:custGeom>
          <a:solidFill>
            <a:schemeClr val="accent2"/>
          </a:solid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58"/>
          <p:cNvSpPr/>
          <p:nvPr/>
        </p:nvSpPr>
        <p:spPr>
          <a:xfrm flipH="1">
            <a:off x="7918852" y="1103032"/>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TextBox 6">
            <a:extLst>
              <a:ext uri="{FF2B5EF4-FFF2-40B4-BE49-F238E27FC236}">
                <a16:creationId xmlns:a16="http://schemas.microsoft.com/office/drawing/2014/main" id="{0CE4ACCB-2913-AFD8-9B13-E79E21B03255}"/>
              </a:ext>
            </a:extLst>
          </p:cNvPr>
          <p:cNvSpPr txBox="1"/>
          <p:nvPr/>
        </p:nvSpPr>
        <p:spPr>
          <a:xfrm>
            <a:off x="751110" y="603568"/>
            <a:ext cx="7849200" cy="3898503"/>
          </a:xfrm>
          <a:prstGeom prst="rect">
            <a:avLst/>
          </a:prstGeom>
          <a:noFill/>
        </p:spPr>
        <p:txBody>
          <a:bodyPr wrap="square">
            <a:spAutoFit/>
          </a:bodyPr>
          <a:lstStyle/>
          <a:p>
            <a:pPr>
              <a:buFont typeface="Wingdings" panose="05000000000000000000" pitchFamily="2" charset="2"/>
              <a:buChar char="v"/>
            </a:pPr>
            <a:r>
              <a:rPr lang="en-IN" sz="2400" b="1" i="1" u="sng" dirty="0">
                <a:latin typeface="Modern No. 20" panose="02070704070505020303" pitchFamily="18" charset="0"/>
              </a:rPr>
              <a:t>BIVARIATE ANALYSIS</a:t>
            </a:r>
          </a:p>
          <a:p>
            <a:pPr lvl="1">
              <a:spcAft>
                <a:spcPts val="100"/>
              </a:spcAft>
              <a:buFont typeface="Courier New" panose="02070309020205020404" pitchFamily="49" charset="0"/>
              <a:buChar char="o"/>
            </a:pPr>
            <a:r>
              <a:rPr lang="en-US" sz="2000" dirty="0">
                <a:latin typeface="Times New Roman" panose="02020603050405020304" pitchFamily="18" charset="0"/>
                <a:cs typeface="Times New Roman" panose="02020603050405020304" pitchFamily="18" charset="0"/>
              </a:rPr>
              <a:t>Bivariate analysis is a statistical technique that involves the examination of the relationship between two variables. </a:t>
            </a:r>
          </a:p>
          <a:p>
            <a:pPr lvl="1">
              <a:spcAft>
                <a:spcPts val="100"/>
              </a:spcAft>
              <a:buFont typeface="Courier New" panose="02070309020205020404" pitchFamily="49" charset="0"/>
              <a:buChar char="o"/>
            </a:pPr>
            <a:r>
              <a:rPr lang="en-US" sz="2000" dirty="0">
                <a:latin typeface="Times New Roman" panose="02020603050405020304" pitchFamily="18" charset="0"/>
                <a:cs typeface="Times New Roman" panose="02020603050405020304" pitchFamily="18" charset="0"/>
              </a:rPr>
              <a:t>It helps in understanding how one variable affects or correlates with another.</a:t>
            </a:r>
          </a:p>
          <a:p>
            <a:pPr lvl="1">
              <a:spcAft>
                <a:spcPts val="100"/>
              </a:spcAft>
              <a:buFont typeface="Courier New" panose="02070309020205020404" pitchFamily="49" charset="0"/>
              <a:buChar char="o"/>
            </a:pPr>
            <a:r>
              <a:rPr lang="en-US" sz="2000" dirty="0">
                <a:latin typeface="Times New Roman" panose="02020603050405020304" pitchFamily="18" charset="0"/>
                <a:cs typeface="Times New Roman" panose="02020603050405020304" pitchFamily="18" charset="0"/>
              </a:rPr>
              <a:t>In the context of educational data, it can help identify patterns, correlations, and dependencies between different factors that might influence student performance.</a:t>
            </a:r>
          </a:p>
          <a:p>
            <a:pPr lvl="1">
              <a:spcAft>
                <a:spcPts val="100"/>
              </a:spcAft>
              <a:buFont typeface="Courier New" panose="02070309020205020404" pitchFamily="49" charset="0"/>
              <a:buChar char="o"/>
            </a:pPr>
            <a:r>
              <a:rPr lang="en-US" sz="2000" dirty="0">
                <a:latin typeface="Times New Roman" panose="02020603050405020304" pitchFamily="18" charset="0"/>
                <a:cs typeface="Times New Roman" panose="02020603050405020304" pitchFamily="18" charset="0"/>
              </a:rPr>
              <a:t>It is a powerful tool in educational research, enabling deeper insights into how different factors interact and influence student outcomes. </a:t>
            </a:r>
          </a:p>
          <a:p>
            <a:pPr lvl="1">
              <a:spcAft>
                <a:spcPts val="100"/>
              </a:spcAft>
              <a:buFont typeface="Courier New" panose="02070309020205020404" pitchFamily="49" charset="0"/>
              <a:buChar char="o"/>
            </a:pPr>
            <a:r>
              <a:rPr lang="en-US" sz="2000" dirty="0">
                <a:latin typeface="Times New Roman" panose="02020603050405020304" pitchFamily="18" charset="0"/>
                <a:cs typeface="Times New Roman" panose="02020603050405020304" pitchFamily="18" charset="0"/>
              </a:rPr>
              <a:t>By identifying relationships, educators can tailor their approaches to improve student performance and overall learning experiences.</a:t>
            </a:r>
            <a:endParaRPr lang="en-IN" sz="2000" dirty="0">
              <a:latin typeface="Times New Roman" panose="02020603050405020304" pitchFamily="18" charset="0"/>
              <a:cs typeface="Times New Roman" panose="02020603050405020304" pitchFamily="18" charset="0"/>
            </a:endParaRPr>
          </a:p>
        </p:txBody>
      </p:sp>
      <p:sp>
        <p:nvSpPr>
          <p:cNvPr id="9" name="Google Shape;2956;p58">
            <a:extLst>
              <a:ext uri="{FF2B5EF4-FFF2-40B4-BE49-F238E27FC236}">
                <a16:creationId xmlns:a16="http://schemas.microsoft.com/office/drawing/2014/main" id="{1E6C567B-F2B1-25DF-CA99-AB4B515B1470}"/>
              </a:ext>
            </a:extLst>
          </p:cNvPr>
          <p:cNvSpPr/>
          <p:nvPr/>
        </p:nvSpPr>
        <p:spPr>
          <a:xfrm flipH="1">
            <a:off x="8392890" y="2230792"/>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956;p58">
            <a:extLst>
              <a:ext uri="{FF2B5EF4-FFF2-40B4-BE49-F238E27FC236}">
                <a16:creationId xmlns:a16="http://schemas.microsoft.com/office/drawing/2014/main" id="{C52DE979-5335-0214-3FA7-D64D264C0940}"/>
              </a:ext>
            </a:extLst>
          </p:cNvPr>
          <p:cNvSpPr/>
          <p:nvPr/>
        </p:nvSpPr>
        <p:spPr>
          <a:xfrm flipH="1">
            <a:off x="7988609" y="4315292"/>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956;p58">
            <a:extLst>
              <a:ext uri="{FF2B5EF4-FFF2-40B4-BE49-F238E27FC236}">
                <a16:creationId xmlns:a16="http://schemas.microsoft.com/office/drawing/2014/main" id="{739719E8-652A-9CDA-65C8-6116D58C761B}"/>
              </a:ext>
            </a:extLst>
          </p:cNvPr>
          <p:cNvSpPr/>
          <p:nvPr/>
        </p:nvSpPr>
        <p:spPr>
          <a:xfrm flipH="1">
            <a:off x="2752145" y="2029295"/>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960"/>
        <p:cNvGrpSpPr/>
        <p:nvPr/>
      </p:nvGrpSpPr>
      <p:grpSpPr>
        <a:xfrm>
          <a:off x="0" y="0"/>
          <a:ext cx="0" cy="0"/>
          <a:chOff x="0" y="0"/>
          <a:chExt cx="0" cy="0"/>
        </a:xfrm>
      </p:grpSpPr>
      <p:sp>
        <p:nvSpPr>
          <p:cNvPr id="5" name="TextBox 4">
            <a:extLst>
              <a:ext uri="{FF2B5EF4-FFF2-40B4-BE49-F238E27FC236}">
                <a16:creationId xmlns:a16="http://schemas.microsoft.com/office/drawing/2014/main" id="{FE8ABAE3-BD60-B85C-276A-332264A1296A}"/>
              </a:ext>
            </a:extLst>
          </p:cNvPr>
          <p:cNvSpPr txBox="1"/>
          <p:nvPr/>
        </p:nvSpPr>
        <p:spPr>
          <a:xfrm>
            <a:off x="450478" y="225228"/>
            <a:ext cx="4572000" cy="461665"/>
          </a:xfrm>
          <a:prstGeom prst="rect">
            <a:avLst/>
          </a:prstGeom>
          <a:noFill/>
        </p:spPr>
        <p:txBody>
          <a:bodyPr wrap="square">
            <a:spAutoFit/>
          </a:bodyPr>
          <a:lstStyle/>
          <a:p>
            <a:r>
              <a:rPr lang="en-IN" sz="2400" b="1" i="1" u="sng" dirty="0">
                <a:solidFill>
                  <a:schemeClr val="bg1">
                    <a:lumMod val="10000"/>
                  </a:schemeClr>
                </a:solidFill>
                <a:latin typeface="Modern No. 20" panose="02070704070505020303" pitchFamily="18" charset="0"/>
              </a:rPr>
              <a:t>Data Visualization </a:t>
            </a:r>
            <a:endParaRPr lang="en-IN" sz="2400" dirty="0"/>
          </a:p>
        </p:txBody>
      </p:sp>
      <p:sp>
        <p:nvSpPr>
          <p:cNvPr id="7" name="TextBox 6">
            <a:extLst>
              <a:ext uri="{FF2B5EF4-FFF2-40B4-BE49-F238E27FC236}">
                <a16:creationId xmlns:a16="http://schemas.microsoft.com/office/drawing/2014/main" id="{83425535-E52A-812B-B001-87DF86489585}"/>
              </a:ext>
            </a:extLst>
          </p:cNvPr>
          <p:cNvSpPr txBox="1"/>
          <p:nvPr/>
        </p:nvSpPr>
        <p:spPr>
          <a:xfrm>
            <a:off x="518160" y="697921"/>
            <a:ext cx="8503920" cy="584775"/>
          </a:xfrm>
          <a:prstGeom prst="rect">
            <a:avLst/>
          </a:prstGeom>
          <a:noFill/>
        </p:spPr>
        <p:txBody>
          <a:bodyPr wrap="square">
            <a:spAutoFit/>
          </a:bodyPr>
          <a:lstStyle/>
          <a:p>
            <a:pPr marL="285750" indent="-285750">
              <a:buFont typeface="Wingdings" panose="05000000000000000000" pitchFamily="2" charset="2"/>
              <a:buChar char="Ø"/>
            </a:pPr>
            <a:r>
              <a:rPr lang="en-US" sz="1600" dirty="0">
                <a:latin typeface="Times New Roman" panose="02020603050405020304" pitchFamily="18" charset="0"/>
                <a:cs typeface="Times New Roman" panose="02020603050405020304" pitchFamily="18" charset="0"/>
              </a:rPr>
              <a:t>Line plots displayed the relationship between Tutoring Sessions and Exam Scores, showing how tutoring impacts student performance across different score ranges.</a:t>
            </a:r>
          </a:p>
        </p:txBody>
      </p:sp>
      <p:pic>
        <p:nvPicPr>
          <p:cNvPr id="8" name="Picture 7">
            <a:extLst>
              <a:ext uri="{FF2B5EF4-FFF2-40B4-BE49-F238E27FC236}">
                <a16:creationId xmlns:a16="http://schemas.microsoft.com/office/drawing/2014/main" id="{E54A2A04-82AC-613C-A597-C8F9DC24F058}"/>
              </a:ext>
            </a:extLst>
          </p:cNvPr>
          <p:cNvPicPr>
            <a:picLocks noChangeAspect="1"/>
          </p:cNvPicPr>
          <p:nvPr/>
        </p:nvPicPr>
        <p:blipFill>
          <a:blip r:embed="rId3"/>
          <a:stretch>
            <a:fillRect/>
          </a:stretch>
        </p:blipFill>
        <p:spPr>
          <a:xfrm>
            <a:off x="450478" y="1282696"/>
            <a:ext cx="3983375" cy="1151899"/>
          </a:xfrm>
          <a:prstGeom prst="rect">
            <a:avLst/>
          </a:prstGeom>
        </p:spPr>
      </p:pic>
      <p:pic>
        <p:nvPicPr>
          <p:cNvPr id="9" name="Picture 8">
            <a:extLst>
              <a:ext uri="{FF2B5EF4-FFF2-40B4-BE49-F238E27FC236}">
                <a16:creationId xmlns:a16="http://schemas.microsoft.com/office/drawing/2014/main" id="{31AE7A5B-3BC2-21F2-193C-414E2300FCA8}"/>
              </a:ext>
            </a:extLst>
          </p:cNvPr>
          <p:cNvPicPr>
            <a:picLocks noChangeAspect="1"/>
          </p:cNvPicPr>
          <p:nvPr/>
        </p:nvPicPr>
        <p:blipFill>
          <a:blip r:embed="rId4"/>
          <a:stretch>
            <a:fillRect/>
          </a:stretch>
        </p:blipFill>
        <p:spPr>
          <a:xfrm>
            <a:off x="691678" y="2456651"/>
            <a:ext cx="7350266" cy="2361741"/>
          </a:xfrm>
          <a:prstGeom prst="rect">
            <a:avLst/>
          </a:prstGeom>
        </p:spPr>
      </p:pic>
      <p:sp>
        <p:nvSpPr>
          <p:cNvPr id="11" name="TextBox 10">
            <a:extLst>
              <a:ext uri="{FF2B5EF4-FFF2-40B4-BE49-F238E27FC236}">
                <a16:creationId xmlns:a16="http://schemas.microsoft.com/office/drawing/2014/main" id="{3D6F2E96-744F-8655-B193-ECF783627744}"/>
              </a:ext>
            </a:extLst>
          </p:cNvPr>
          <p:cNvSpPr txBox="1"/>
          <p:nvPr/>
        </p:nvSpPr>
        <p:spPr>
          <a:xfrm>
            <a:off x="4366811" y="1867471"/>
            <a:ext cx="3725796" cy="461665"/>
          </a:xfrm>
          <a:prstGeom prst="rect">
            <a:avLst/>
          </a:prstGeom>
          <a:noFill/>
        </p:spPr>
        <p:txBody>
          <a:bodyPr wrap="square">
            <a:spAutoFit/>
          </a:bodyPr>
          <a:lstStyle/>
          <a:p>
            <a:pPr algn="ctr"/>
            <a:r>
              <a:rPr lang="en-US" altLang="en-US" sz="1200" dirty="0">
                <a:solidFill>
                  <a:schemeClr val="bg1">
                    <a:lumMod val="10000"/>
                  </a:schemeClr>
                </a:solidFill>
                <a:latin typeface="Times New Roman" panose="02020603050405020304" pitchFamily="18" charset="0"/>
                <a:cs typeface="Times New Roman" panose="02020603050405020304" pitchFamily="18" charset="0"/>
              </a:rPr>
              <a:t>Fig 18: Bivariate analysis between Exam Scores and Tutoring Sessions</a:t>
            </a:r>
          </a:p>
        </p:txBody>
      </p:sp>
      <p:sp>
        <p:nvSpPr>
          <p:cNvPr id="12" name="Google Shape;3289;p61">
            <a:extLst>
              <a:ext uri="{FF2B5EF4-FFF2-40B4-BE49-F238E27FC236}">
                <a16:creationId xmlns:a16="http://schemas.microsoft.com/office/drawing/2014/main" id="{232F5559-E105-8D33-7B07-AF938931DB43}"/>
              </a:ext>
            </a:extLst>
          </p:cNvPr>
          <p:cNvSpPr/>
          <p:nvPr/>
        </p:nvSpPr>
        <p:spPr>
          <a:xfrm>
            <a:off x="8349837" y="374947"/>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3304;p61">
            <a:extLst>
              <a:ext uri="{FF2B5EF4-FFF2-40B4-BE49-F238E27FC236}">
                <a16:creationId xmlns:a16="http://schemas.microsoft.com/office/drawing/2014/main" id="{C3AF942C-3E47-1328-A88A-30C7A357AADA}"/>
              </a:ext>
            </a:extLst>
          </p:cNvPr>
          <p:cNvSpPr/>
          <p:nvPr/>
        </p:nvSpPr>
        <p:spPr>
          <a:xfrm>
            <a:off x="7487731" y="1523545"/>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3289;p61">
            <a:extLst>
              <a:ext uri="{FF2B5EF4-FFF2-40B4-BE49-F238E27FC236}">
                <a16:creationId xmlns:a16="http://schemas.microsoft.com/office/drawing/2014/main" id="{2B636600-9773-3DDA-B549-6168CF796A92}"/>
              </a:ext>
            </a:extLst>
          </p:cNvPr>
          <p:cNvSpPr/>
          <p:nvPr/>
        </p:nvSpPr>
        <p:spPr>
          <a:xfrm>
            <a:off x="8348612" y="2902905"/>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3304;p61">
            <a:extLst>
              <a:ext uri="{FF2B5EF4-FFF2-40B4-BE49-F238E27FC236}">
                <a16:creationId xmlns:a16="http://schemas.microsoft.com/office/drawing/2014/main" id="{3A09CA60-9680-2BE7-74D6-21DDF9918B6C}"/>
              </a:ext>
            </a:extLst>
          </p:cNvPr>
          <p:cNvSpPr/>
          <p:nvPr/>
        </p:nvSpPr>
        <p:spPr>
          <a:xfrm>
            <a:off x="8292661" y="4445579"/>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3289;p61">
            <a:extLst>
              <a:ext uri="{FF2B5EF4-FFF2-40B4-BE49-F238E27FC236}">
                <a16:creationId xmlns:a16="http://schemas.microsoft.com/office/drawing/2014/main" id="{52984373-5F44-7E03-503E-2A42ABB088A2}"/>
              </a:ext>
            </a:extLst>
          </p:cNvPr>
          <p:cNvSpPr/>
          <p:nvPr/>
        </p:nvSpPr>
        <p:spPr>
          <a:xfrm>
            <a:off x="4831151" y="1346453"/>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304;p61">
            <a:extLst>
              <a:ext uri="{FF2B5EF4-FFF2-40B4-BE49-F238E27FC236}">
                <a16:creationId xmlns:a16="http://schemas.microsoft.com/office/drawing/2014/main" id="{E33CF16A-70EB-5B6F-DCB1-44CBE34B075E}"/>
              </a:ext>
            </a:extLst>
          </p:cNvPr>
          <p:cNvSpPr/>
          <p:nvPr/>
        </p:nvSpPr>
        <p:spPr>
          <a:xfrm>
            <a:off x="414450" y="2716126"/>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ransition spd="slow">
    <p:randomBar dir="vert"/>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210"/>
        <p:cNvGrpSpPr/>
        <p:nvPr/>
      </p:nvGrpSpPr>
      <p:grpSpPr>
        <a:xfrm>
          <a:off x="0" y="0"/>
          <a:ext cx="0" cy="0"/>
          <a:chOff x="0" y="0"/>
          <a:chExt cx="0" cy="0"/>
        </a:xfrm>
      </p:grpSpPr>
      <p:grpSp>
        <p:nvGrpSpPr>
          <p:cNvPr id="3214" name="Google Shape;3214;p60"/>
          <p:cNvGrpSpPr/>
          <p:nvPr/>
        </p:nvGrpSpPr>
        <p:grpSpPr>
          <a:xfrm rot="19887408">
            <a:off x="7697807" y="2769279"/>
            <a:ext cx="597500" cy="1258141"/>
            <a:chOff x="503795" y="323625"/>
            <a:chExt cx="502785" cy="1047439"/>
          </a:xfrm>
        </p:grpSpPr>
        <p:sp>
          <p:nvSpPr>
            <p:cNvPr id="3215" name="Google Shape;3215;p60"/>
            <p:cNvSpPr/>
            <p:nvPr/>
          </p:nvSpPr>
          <p:spPr>
            <a:xfrm>
              <a:off x="674039" y="389120"/>
              <a:ext cx="173925" cy="283742"/>
            </a:xfrm>
            <a:custGeom>
              <a:avLst/>
              <a:gdLst/>
              <a:ahLst/>
              <a:cxnLst/>
              <a:rect l="l" t="t" r="r" b="b"/>
              <a:pathLst>
                <a:path w="3261" h="5320" extrusionOk="0">
                  <a:moveTo>
                    <a:pt x="610" y="1"/>
                  </a:moveTo>
                  <a:cubicBezTo>
                    <a:pt x="438" y="1"/>
                    <a:pt x="238" y="35"/>
                    <a:pt x="0" y="105"/>
                  </a:cubicBezTo>
                  <a:lnTo>
                    <a:pt x="220" y="665"/>
                  </a:lnTo>
                  <a:cubicBezTo>
                    <a:pt x="279" y="654"/>
                    <a:pt x="343" y="647"/>
                    <a:pt x="411" y="647"/>
                  </a:cubicBezTo>
                  <a:cubicBezTo>
                    <a:pt x="687" y="647"/>
                    <a:pt x="1017" y="768"/>
                    <a:pt x="1211" y="1262"/>
                  </a:cubicBezTo>
                  <a:lnTo>
                    <a:pt x="2513" y="4590"/>
                  </a:lnTo>
                  <a:cubicBezTo>
                    <a:pt x="2727" y="5136"/>
                    <a:pt x="2906" y="5320"/>
                    <a:pt x="3030" y="5320"/>
                  </a:cubicBezTo>
                  <a:cubicBezTo>
                    <a:pt x="3196" y="5320"/>
                    <a:pt x="3260" y="4986"/>
                    <a:pt x="3169" y="4753"/>
                  </a:cubicBezTo>
                  <a:lnTo>
                    <a:pt x="1774" y="1189"/>
                  </a:lnTo>
                  <a:cubicBezTo>
                    <a:pt x="1470" y="411"/>
                    <a:pt x="1207" y="1"/>
                    <a:pt x="6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60"/>
            <p:cNvSpPr/>
            <p:nvPr/>
          </p:nvSpPr>
          <p:spPr>
            <a:xfrm>
              <a:off x="515529" y="323625"/>
              <a:ext cx="92803" cy="61655"/>
            </a:xfrm>
            <a:custGeom>
              <a:avLst/>
              <a:gdLst/>
              <a:ahLst/>
              <a:cxnLst/>
              <a:rect l="l" t="t" r="r" b="b"/>
              <a:pathLst>
                <a:path w="1740" h="1156" extrusionOk="0">
                  <a:moveTo>
                    <a:pt x="1159" y="1"/>
                  </a:moveTo>
                  <a:cubicBezTo>
                    <a:pt x="996" y="1"/>
                    <a:pt x="799" y="65"/>
                    <a:pt x="550" y="188"/>
                  </a:cubicBezTo>
                  <a:cubicBezTo>
                    <a:pt x="1" y="459"/>
                    <a:pt x="48" y="741"/>
                    <a:pt x="206" y="1156"/>
                  </a:cubicBezTo>
                  <a:cubicBezTo>
                    <a:pt x="396" y="993"/>
                    <a:pt x="686" y="835"/>
                    <a:pt x="1112" y="663"/>
                  </a:cubicBezTo>
                  <a:cubicBezTo>
                    <a:pt x="1330" y="574"/>
                    <a:pt x="1541" y="516"/>
                    <a:pt x="1739" y="498"/>
                  </a:cubicBezTo>
                  <a:cubicBezTo>
                    <a:pt x="1586" y="158"/>
                    <a:pt x="1414" y="1"/>
                    <a:pt x="11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60"/>
            <p:cNvSpPr/>
            <p:nvPr/>
          </p:nvSpPr>
          <p:spPr>
            <a:xfrm>
              <a:off x="907004" y="1293995"/>
              <a:ext cx="99576" cy="77069"/>
            </a:xfrm>
            <a:custGeom>
              <a:avLst/>
              <a:gdLst/>
              <a:ahLst/>
              <a:cxnLst/>
              <a:rect l="l" t="t" r="r" b="b"/>
              <a:pathLst>
                <a:path w="1867" h="1445" extrusionOk="0">
                  <a:moveTo>
                    <a:pt x="1560" y="0"/>
                  </a:moveTo>
                  <a:cubicBezTo>
                    <a:pt x="1461" y="264"/>
                    <a:pt x="1218" y="465"/>
                    <a:pt x="779" y="636"/>
                  </a:cubicBezTo>
                  <a:cubicBezTo>
                    <a:pt x="582" y="713"/>
                    <a:pt x="415" y="754"/>
                    <a:pt x="269" y="754"/>
                  </a:cubicBezTo>
                  <a:cubicBezTo>
                    <a:pt x="172" y="754"/>
                    <a:pt x="83" y="736"/>
                    <a:pt x="1" y="698"/>
                  </a:cubicBezTo>
                  <a:lnTo>
                    <a:pt x="1" y="698"/>
                  </a:lnTo>
                  <a:cubicBezTo>
                    <a:pt x="24" y="764"/>
                    <a:pt x="63" y="847"/>
                    <a:pt x="128" y="948"/>
                  </a:cubicBezTo>
                  <a:cubicBezTo>
                    <a:pt x="281" y="1288"/>
                    <a:pt x="453" y="1445"/>
                    <a:pt x="708" y="1445"/>
                  </a:cubicBezTo>
                  <a:cubicBezTo>
                    <a:pt x="871" y="1445"/>
                    <a:pt x="1069" y="1380"/>
                    <a:pt x="1317" y="1258"/>
                  </a:cubicBezTo>
                  <a:cubicBezTo>
                    <a:pt x="1867" y="987"/>
                    <a:pt x="1819" y="704"/>
                    <a:pt x="1661" y="289"/>
                  </a:cubicBezTo>
                  <a:cubicBezTo>
                    <a:pt x="1647" y="224"/>
                    <a:pt x="1606" y="112"/>
                    <a:pt x="15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60"/>
            <p:cNvSpPr/>
            <p:nvPr/>
          </p:nvSpPr>
          <p:spPr>
            <a:xfrm>
              <a:off x="507422" y="350452"/>
              <a:ext cx="283689" cy="403639"/>
            </a:xfrm>
            <a:custGeom>
              <a:avLst/>
              <a:gdLst/>
              <a:ahLst/>
              <a:cxnLst/>
              <a:rect l="l" t="t" r="r" b="b"/>
              <a:pathLst>
                <a:path w="5319" h="7568" extrusionOk="0">
                  <a:moveTo>
                    <a:pt x="2026" y="1"/>
                  </a:moveTo>
                  <a:cubicBezTo>
                    <a:pt x="1433" y="1"/>
                    <a:pt x="762" y="340"/>
                    <a:pt x="358" y="653"/>
                  </a:cubicBezTo>
                  <a:cubicBezTo>
                    <a:pt x="16" y="945"/>
                    <a:pt x="0" y="1255"/>
                    <a:pt x="117" y="1700"/>
                  </a:cubicBezTo>
                  <a:cubicBezTo>
                    <a:pt x="138" y="1788"/>
                    <a:pt x="167" y="1882"/>
                    <a:pt x="200" y="1983"/>
                  </a:cubicBezTo>
                  <a:cubicBezTo>
                    <a:pt x="211" y="2017"/>
                    <a:pt x="222" y="2052"/>
                    <a:pt x="234" y="2090"/>
                  </a:cubicBezTo>
                  <a:cubicBezTo>
                    <a:pt x="353" y="2359"/>
                    <a:pt x="488" y="2715"/>
                    <a:pt x="635" y="3116"/>
                  </a:cubicBezTo>
                  <a:cubicBezTo>
                    <a:pt x="686" y="3254"/>
                    <a:pt x="736" y="3398"/>
                    <a:pt x="792" y="3543"/>
                  </a:cubicBezTo>
                  <a:cubicBezTo>
                    <a:pt x="1888" y="6341"/>
                    <a:pt x="2222" y="7434"/>
                    <a:pt x="3038" y="7551"/>
                  </a:cubicBezTo>
                  <a:cubicBezTo>
                    <a:pt x="3069" y="7562"/>
                    <a:pt x="3112" y="7568"/>
                    <a:pt x="3162" y="7568"/>
                  </a:cubicBezTo>
                  <a:cubicBezTo>
                    <a:pt x="3621" y="7568"/>
                    <a:pt x="4774" y="7143"/>
                    <a:pt x="5010" y="6812"/>
                  </a:cubicBezTo>
                  <a:cubicBezTo>
                    <a:pt x="5318" y="6437"/>
                    <a:pt x="5127" y="5944"/>
                    <a:pt x="4767" y="5028"/>
                  </a:cubicBezTo>
                  <a:lnTo>
                    <a:pt x="3121" y="823"/>
                  </a:lnTo>
                  <a:cubicBezTo>
                    <a:pt x="3091" y="727"/>
                    <a:pt x="3054" y="642"/>
                    <a:pt x="3011" y="566"/>
                  </a:cubicBezTo>
                  <a:cubicBezTo>
                    <a:pt x="2786" y="152"/>
                    <a:pt x="2423" y="1"/>
                    <a:pt x="20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60"/>
            <p:cNvSpPr/>
            <p:nvPr/>
          </p:nvSpPr>
          <p:spPr>
            <a:xfrm>
              <a:off x="518089" y="396373"/>
              <a:ext cx="188806" cy="143044"/>
            </a:xfrm>
            <a:custGeom>
              <a:avLst/>
              <a:gdLst/>
              <a:ahLst/>
              <a:cxnLst/>
              <a:rect l="l" t="t" r="r" b="b"/>
              <a:pathLst>
                <a:path w="3540" h="2682" extrusionOk="0">
                  <a:moveTo>
                    <a:pt x="2937" y="1"/>
                  </a:moveTo>
                  <a:cubicBezTo>
                    <a:pt x="1923" y="288"/>
                    <a:pt x="927" y="628"/>
                    <a:pt x="0" y="1122"/>
                  </a:cubicBezTo>
                  <a:cubicBezTo>
                    <a:pt x="11" y="1156"/>
                    <a:pt x="22" y="1191"/>
                    <a:pt x="34" y="1229"/>
                  </a:cubicBezTo>
                  <a:cubicBezTo>
                    <a:pt x="153" y="1498"/>
                    <a:pt x="288" y="1854"/>
                    <a:pt x="435" y="2255"/>
                  </a:cubicBezTo>
                  <a:cubicBezTo>
                    <a:pt x="486" y="2393"/>
                    <a:pt x="537" y="2537"/>
                    <a:pt x="592" y="2682"/>
                  </a:cubicBezTo>
                  <a:cubicBezTo>
                    <a:pt x="1507" y="2156"/>
                    <a:pt x="2519" y="1821"/>
                    <a:pt x="3539" y="1539"/>
                  </a:cubicBezTo>
                  <a:lnTo>
                    <a:pt x="29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60"/>
            <p:cNvSpPr/>
            <p:nvPr/>
          </p:nvSpPr>
          <p:spPr>
            <a:xfrm>
              <a:off x="669399" y="713768"/>
              <a:ext cx="332384" cy="620446"/>
            </a:xfrm>
            <a:custGeom>
              <a:avLst/>
              <a:gdLst/>
              <a:ahLst/>
              <a:cxnLst/>
              <a:rect l="l" t="t" r="r" b="b"/>
              <a:pathLst>
                <a:path w="6232" h="11633" extrusionOk="0">
                  <a:moveTo>
                    <a:pt x="1973" y="0"/>
                  </a:moveTo>
                  <a:cubicBezTo>
                    <a:pt x="1828" y="178"/>
                    <a:pt x="1571" y="328"/>
                    <a:pt x="1167" y="486"/>
                  </a:cubicBezTo>
                  <a:cubicBezTo>
                    <a:pt x="700" y="668"/>
                    <a:pt x="387" y="753"/>
                    <a:pt x="153" y="753"/>
                  </a:cubicBezTo>
                  <a:cubicBezTo>
                    <a:pt x="98" y="753"/>
                    <a:pt x="48" y="748"/>
                    <a:pt x="1" y="739"/>
                  </a:cubicBezTo>
                  <a:lnTo>
                    <a:pt x="1" y="739"/>
                  </a:lnTo>
                  <a:lnTo>
                    <a:pt x="1982" y="5799"/>
                  </a:lnTo>
                  <a:cubicBezTo>
                    <a:pt x="3486" y="9642"/>
                    <a:pt x="3777" y="11271"/>
                    <a:pt x="4456" y="11577"/>
                  </a:cubicBezTo>
                  <a:cubicBezTo>
                    <a:pt x="4538" y="11615"/>
                    <a:pt x="4627" y="11633"/>
                    <a:pt x="4724" y="11633"/>
                  </a:cubicBezTo>
                  <a:cubicBezTo>
                    <a:pt x="4870" y="11633"/>
                    <a:pt x="5037" y="11592"/>
                    <a:pt x="5234" y="11515"/>
                  </a:cubicBezTo>
                  <a:cubicBezTo>
                    <a:pt x="5673" y="11344"/>
                    <a:pt x="5916" y="11143"/>
                    <a:pt x="6015" y="10879"/>
                  </a:cubicBezTo>
                  <a:cubicBezTo>
                    <a:pt x="6231" y="10307"/>
                    <a:pt x="5772" y="9431"/>
                    <a:pt x="5161" y="7870"/>
                  </a:cubicBezTo>
                  <a:cubicBezTo>
                    <a:pt x="4509" y="6204"/>
                    <a:pt x="2832" y="2098"/>
                    <a:pt x="19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60"/>
            <p:cNvSpPr/>
            <p:nvPr/>
          </p:nvSpPr>
          <p:spPr>
            <a:xfrm>
              <a:off x="579477" y="636966"/>
              <a:ext cx="184699" cy="125604"/>
            </a:xfrm>
            <a:custGeom>
              <a:avLst/>
              <a:gdLst/>
              <a:ahLst/>
              <a:cxnLst/>
              <a:rect l="l" t="t" r="r" b="b"/>
              <a:pathLst>
                <a:path w="3463" h="2355" extrusionOk="0">
                  <a:moveTo>
                    <a:pt x="183" y="0"/>
                  </a:moveTo>
                  <a:cubicBezTo>
                    <a:pt x="94" y="0"/>
                    <a:pt x="0" y="82"/>
                    <a:pt x="42" y="191"/>
                  </a:cubicBezTo>
                  <a:cubicBezTo>
                    <a:pt x="157" y="496"/>
                    <a:pt x="287" y="797"/>
                    <a:pt x="430" y="1089"/>
                  </a:cubicBezTo>
                  <a:cubicBezTo>
                    <a:pt x="568" y="1369"/>
                    <a:pt x="721" y="1648"/>
                    <a:pt x="926" y="1883"/>
                  </a:cubicBezTo>
                  <a:cubicBezTo>
                    <a:pt x="1116" y="2103"/>
                    <a:pt x="1343" y="2275"/>
                    <a:pt x="1633" y="2332"/>
                  </a:cubicBezTo>
                  <a:cubicBezTo>
                    <a:pt x="1712" y="2347"/>
                    <a:pt x="1792" y="2354"/>
                    <a:pt x="1871" y="2354"/>
                  </a:cubicBezTo>
                  <a:cubicBezTo>
                    <a:pt x="2047" y="2354"/>
                    <a:pt x="2224" y="2321"/>
                    <a:pt x="2392" y="2273"/>
                  </a:cubicBezTo>
                  <a:cubicBezTo>
                    <a:pt x="2727" y="2178"/>
                    <a:pt x="3046" y="2016"/>
                    <a:pt x="3336" y="1823"/>
                  </a:cubicBezTo>
                  <a:cubicBezTo>
                    <a:pt x="3462" y="1740"/>
                    <a:pt x="3368" y="1571"/>
                    <a:pt x="3246" y="1571"/>
                  </a:cubicBezTo>
                  <a:cubicBezTo>
                    <a:pt x="3220" y="1571"/>
                    <a:pt x="3193" y="1579"/>
                    <a:pt x="3166" y="1596"/>
                  </a:cubicBezTo>
                  <a:cubicBezTo>
                    <a:pt x="2929" y="1754"/>
                    <a:pt x="2672" y="1883"/>
                    <a:pt x="2401" y="1974"/>
                  </a:cubicBezTo>
                  <a:cubicBezTo>
                    <a:pt x="2234" y="2031"/>
                    <a:pt x="2056" y="2072"/>
                    <a:pt x="1878" y="2072"/>
                  </a:cubicBezTo>
                  <a:cubicBezTo>
                    <a:pt x="1835" y="2072"/>
                    <a:pt x="1792" y="2069"/>
                    <a:pt x="1749" y="2064"/>
                  </a:cubicBezTo>
                  <a:cubicBezTo>
                    <a:pt x="1508" y="2034"/>
                    <a:pt x="1320" y="1903"/>
                    <a:pt x="1162" y="1724"/>
                  </a:cubicBezTo>
                  <a:cubicBezTo>
                    <a:pt x="978" y="1513"/>
                    <a:pt x="836" y="1270"/>
                    <a:pt x="712" y="1022"/>
                  </a:cubicBezTo>
                  <a:cubicBezTo>
                    <a:pt x="561" y="717"/>
                    <a:pt x="427" y="405"/>
                    <a:pt x="306" y="88"/>
                  </a:cubicBezTo>
                  <a:cubicBezTo>
                    <a:pt x="283" y="26"/>
                    <a:pt x="234" y="0"/>
                    <a:pt x="1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60"/>
            <p:cNvSpPr/>
            <p:nvPr/>
          </p:nvSpPr>
          <p:spPr>
            <a:xfrm>
              <a:off x="658625" y="371626"/>
              <a:ext cx="68695" cy="142724"/>
            </a:xfrm>
            <a:custGeom>
              <a:avLst/>
              <a:gdLst/>
              <a:ahLst/>
              <a:cxnLst/>
              <a:rect l="l" t="t" r="r" b="b"/>
              <a:pathLst>
                <a:path w="1288" h="2676" extrusionOk="0">
                  <a:moveTo>
                    <a:pt x="153" y="0"/>
                  </a:moveTo>
                  <a:cubicBezTo>
                    <a:pt x="136" y="0"/>
                    <a:pt x="119" y="3"/>
                    <a:pt x="103" y="9"/>
                  </a:cubicBezTo>
                  <a:cubicBezTo>
                    <a:pt x="27" y="38"/>
                    <a:pt x="1" y="119"/>
                    <a:pt x="22" y="192"/>
                  </a:cubicBezTo>
                  <a:cubicBezTo>
                    <a:pt x="273" y="1016"/>
                    <a:pt x="596" y="1817"/>
                    <a:pt x="988" y="2586"/>
                  </a:cubicBezTo>
                  <a:cubicBezTo>
                    <a:pt x="1014" y="2638"/>
                    <a:pt x="1063" y="2675"/>
                    <a:pt x="1121" y="2675"/>
                  </a:cubicBezTo>
                  <a:cubicBezTo>
                    <a:pt x="1137" y="2675"/>
                    <a:pt x="1154" y="2672"/>
                    <a:pt x="1172" y="2666"/>
                  </a:cubicBezTo>
                  <a:cubicBezTo>
                    <a:pt x="1237" y="2641"/>
                    <a:pt x="1287" y="2550"/>
                    <a:pt x="1252" y="2481"/>
                  </a:cubicBezTo>
                  <a:cubicBezTo>
                    <a:pt x="862" y="1714"/>
                    <a:pt x="538" y="913"/>
                    <a:pt x="288" y="89"/>
                  </a:cubicBezTo>
                  <a:cubicBezTo>
                    <a:pt x="270" y="33"/>
                    <a:pt x="210" y="0"/>
                    <a:pt x="1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60"/>
            <p:cNvSpPr/>
            <p:nvPr/>
          </p:nvSpPr>
          <p:spPr>
            <a:xfrm>
              <a:off x="807055" y="568857"/>
              <a:ext cx="46775" cy="109070"/>
            </a:xfrm>
            <a:custGeom>
              <a:avLst/>
              <a:gdLst/>
              <a:ahLst/>
              <a:cxnLst/>
              <a:rect l="l" t="t" r="r" b="b"/>
              <a:pathLst>
                <a:path w="877" h="2045" extrusionOk="0">
                  <a:moveTo>
                    <a:pt x="184" y="0"/>
                  </a:moveTo>
                  <a:cubicBezTo>
                    <a:pt x="94" y="0"/>
                    <a:pt x="1" y="82"/>
                    <a:pt x="44" y="192"/>
                  </a:cubicBezTo>
                  <a:lnTo>
                    <a:pt x="400" y="1115"/>
                  </a:lnTo>
                  <a:cubicBezTo>
                    <a:pt x="453" y="1250"/>
                    <a:pt x="523" y="1388"/>
                    <a:pt x="553" y="1530"/>
                  </a:cubicBezTo>
                  <a:cubicBezTo>
                    <a:pt x="570" y="1606"/>
                    <a:pt x="570" y="1750"/>
                    <a:pt x="471" y="1760"/>
                  </a:cubicBezTo>
                  <a:cubicBezTo>
                    <a:pt x="295" y="1781"/>
                    <a:pt x="317" y="2045"/>
                    <a:pt x="482" y="2045"/>
                  </a:cubicBezTo>
                  <a:cubicBezTo>
                    <a:pt x="488" y="2045"/>
                    <a:pt x="493" y="2045"/>
                    <a:pt x="499" y="2044"/>
                  </a:cubicBezTo>
                  <a:cubicBezTo>
                    <a:pt x="673" y="2024"/>
                    <a:pt x="799" y="1884"/>
                    <a:pt x="836" y="1718"/>
                  </a:cubicBezTo>
                  <a:cubicBezTo>
                    <a:pt x="877" y="1539"/>
                    <a:pt x="799" y="1358"/>
                    <a:pt x="735" y="1195"/>
                  </a:cubicBezTo>
                  <a:cubicBezTo>
                    <a:pt x="593" y="827"/>
                    <a:pt x="450" y="456"/>
                    <a:pt x="308" y="88"/>
                  </a:cubicBezTo>
                  <a:cubicBezTo>
                    <a:pt x="284" y="26"/>
                    <a:pt x="235" y="0"/>
                    <a:pt x="1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60"/>
            <p:cNvSpPr/>
            <p:nvPr/>
          </p:nvSpPr>
          <p:spPr>
            <a:xfrm>
              <a:off x="503795" y="353332"/>
              <a:ext cx="68695" cy="81923"/>
            </a:xfrm>
            <a:custGeom>
              <a:avLst/>
              <a:gdLst/>
              <a:ahLst/>
              <a:cxnLst/>
              <a:rect l="l" t="t" r="r" b="b"/>
              <a:pathLst>
                <a:path w="1288" h="1536" extrusionOk="0">
                  <a:moveTo>
                    <a:pt x="1122" y="1"/>
                  </a:moveTo>
                  <a:cubicBezTo>
                    <a:pt x="1105" y="1"/>
                    <a:pt x="1089" y="4"/>
                    <a:pt x="1073" y="12"/>
                  </a:cubicBezTo>
                  <a:cubicBezTo>
                    <a:pt x="782" y="156"/>
                    <a:pt x="520" y="347"/>
                    <a:pt x="304" y="590"/>
                  </a:cubicBezTo>
                  <a:cubicBezTo>
                    <a:pt x="104" y="815"/>
                    <a:pt x="1" y="1109"/>
                    <a:pt x="66" y="1408"/>
                  </a:cubicBezTo>
                  <a:cubicBezTo>
                    <a:pt x="81" y="1478"/>
                    <a:pt x="132" y="1535"/>
                    <a:pt x="206" y="1535"/>
                  </a:cubicBezTo>
                  <a:cubicBezTo>
                    <a:pt x="212" y="1535"/>
                    <a:pt x="217" y="1535"/>
                    <a:pt x="222" y="1534"/>
                  </a:cubicBezTo>
                  <a:cubicBezTo>
                    <a:pt x="292" y="1527"/>
                    <a:pt x="364" y="1454"/>
                    <a:pt x="348" y="1378"/>
                  </a:cubicBezTo>
                  <a:cubicBezTo>
                    <a:pt x="295" y="1135"/>
                    <a:pt x="377" y="930"/>
                    <a:pt x="541" y="749"/>
                  </a:cubicBezTo>
                  <a:cubicBezTo>
                    <a:pt x="720" y="554"/>
                    <a:pt x="940" y="393"/>
                    <a:pt x="1178" y="276"/>
                  </a:cubicBezTo>
                  <a:cubicBezTo>
                    <a:pt x="1247" y="242"/>
                    <a:pt x="1287" y="168"/>
                    <a:pt x="1257" y="93"/>
                  </a:cubicBezTo>
                  <a:cubicBezTo>
                    <a:pt x="1237" y="41"/>
                    <a:pt x="1179" y="1"/>
                    <a:pt x="11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60"/>
            <p:cNvSpPr/>
            <p:nvPr/>
          </p:nvSpPr>
          <p:spPr>
            <a:xfrm>
              <a:off x="810682" y="1144871"/>
              <a:ext cx="155472" cy="192913"/>
            </a:xfrm>
            <a:custGeom>
              <a:avLst/>
              <a:gdLst/>
              <a:ahLst/>
              <a:cxnLst/>
              <a:rect l="l" t="t" r="r" b="b"/>
              <a:pathLst>
                <a:path w="2915" h="3617" extrusionOk="0">
                  <a:moveTo>
                    <a:pt x="184" y="1"/>
                  </a:moveTo>
                  <a:cubicBezTo>
                    <a:pt x="93" y="1"/>
                    <a:pt x="0" y="82"/>
                    <a:pt x="43" y="191"/>
                  </a:cubicBezTo>
                  <a:cubicBezTo>
                    <a:pt x="300" y="827"/>
                    <a:pt x="557" y="1465"/>
                    <a:pt x="814" y="2103"/>
                  </a:cubicBezTo>
                  <a:cubicBezTo>
                    <a:pt x="938" y="2410"/>
                    <a:pt x="1050" y="2725"/>
                    <a:pt x="1190" y="3025"/>
                  </a:cubicBezTo>
                  <a:cubicBezTo>
                    <a:pt x="1319" y="3303"/>
                    <a:pt x="1514" y="3512"/>
                    <a:pt x="1817" y="3588"/>
                  </a:cubicBezTo>
                  <a:cubicBezTo>
                    <a:pt x="1895" y="3608"/>
                    <a:pt x="1973" y="3616"/>
                    <a:pt x="2051" y="3616"/>
                  </a:cubicBezTo>
                  <a:cubicBezTo>
                    <a:pt x="2314" y="3616"/>
                    <a:pt x="2573" y="3517"/>
                    <a:pt x="2804" y="3395"/>
                  </a:cubicBezTo>
                  <a:cubicBezTo>
                    <a:pt x="2872" y="3360"/>
                    <a:pt x="2914" y="3289"/>
                    <a:pt x="2884" y="3211"/>
                  </a:cubicBezTo>
                  <a:cubicBezTo>
                    <a:pt x="2865" y="3162"/>
                    <a:pt x="2806" y="3120"/>
                    <a:pt x="2749" y="3120"/>
                  </a:cubicBezTo>
                  <a:cubicBezTo>
                    <a:pt x="2732" y="3120"/>
                    <a:pt x="2715" y="3123"/>
                    <a:pt x="2700" y="3131"/>
                  </a:cubicBezTo>
                  <a:cubicBezTo>
                    <a:pt x="2502" y="3237"/>
                    <a:pt x="2284" y="3332"/>
                    <a:pt x="2056" y="3332"/>
                  </a:cubicBezTo>
                  <a:cubicBezTo>
                    <a:pt x="2012" y="3332"/>
                    <a:pt x="1968" y="3329"/>
                    <a:pt x="1924" y="3321"/>
                  </a:cubicBezTo>
                  <a:cubicBezTo>
                    <a:pt x="1668" y="3276"/>
                    <a:pt x="1528" y="3094"/>
                    <a:pt x="1429" y="2867"/>
                  </a:cubicBezTo>
                  <a:cubicBezTo>
                    <a:pt x="1305" y="2582"/>
                    <a:pt x="1195" y="2289"/>
                    <a:pt x="1078" y="2001"/>
                  </a:cubicBezTo>
                  <a:cubicBezTo>
                    <a:pt x="958" y="1699"/>
                    <a:pt x="836" y="1398"/>
                    <a:pt x="715" y="1097"/>
                  </a:cubicBezTo>
                  <a:lnTo>
                    <a:pt x="309" y="87"/>
                  </a:lnTo>
                  <a:cubicBezTo>
                    <a:pt x="284" y="26"/>
                    <a:pt x="235" y="1"/>
                    <a:pt x="1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60"/>
            <p:cNvSpPr/>
            <p:nvPr/>
          </p:nvSpPr>
          <p:spPr>
            <a:xfrm>
              <a:off x="824923" y="852491"/>
              <a:ext cx="68589" cy="142138"/>
            </a:xfrm>
            <a:custGeom>
              <a:avLst/>
              <a:gdLst/>
              <a:ahLst/>
              <a:cxnLst/>
              <a:rect l="l" t="t" r="r" b="b"/>
              <a:pathLst>
                <a:path w="1286" h="2665" extrusionOk="0">
                  <a:moveTo>
                    <a:pt x="185" y="1"/>
                  </a:moveTo>
                  <a:cubicBezTo>
                    <a:pt x="95" y="1"/>
                    <a:pt x="1" y="83"/>
                    <a:pt x="44" y="192"/>
                  </a:cubicBezTo>
                  <a:lnTo>
                    <a:pt x="978" y="2577"/>
                  </a:lnTo>
                  <a:cubicBezTo>
                    <a:pt x="1001" y="2639"/>
                    <a:pt x="1051" y="2665"/>
                    <a:pt x="1102" y="2665"/>
                  </a:cubicBezTo>
                  <a:cubicBezTo>
                    <a:pt x="1192" y="2665"/>
                    <a:pt x="1285" y="2583"/>
                    <a:pt x="1242" y="2473"/>
                  </a:cubicBezTo>
                  <a:lnTo>
                    <a:pt x="308" y="88"/>
                  </a:lnTo>
                  <a:cubicBezTo>
                    <a:pt x="285" y="27"/>
                    <a:pt x="235" y="1"/>
                    <a:pt x="1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60"/>
            <p:cNvSpPr/>
            <p:nvPr/>
          </p:nvSpPr>
          <p:spPr>
            <a:xfrm>
              <a:off x="891804" y="1018521"/>
              <a:ext cx="33761" cy="57495"/>
            </a:xfrm>
            <a:custGeom>
              <a:avLst/>
              <a:gdLst/>
              <a:ahLst/>
              <a:cxnLst/>
              <a:rect l="l" t="t" r="r" b="b"/>
              <a:pathLst>
                <a:path w="633" h="1078" extrusionOk="0">
                  <a:moveTo>
                    <a:pt x="159" y="0"/>
                  </a:moveTo>
                  <a:cubicBezTo>
                    <a:pt x="143" y="0"/>
                    <a:pt x="126" y="3"/>
                    <a:pt x="110" y="10"/>
                  </a:cubicBezTo>
                  <a:cubicBezTo>
                    <a:pt x="41" y="42"/>
                    <a:pt x="0" y="120"/>
                    <a:pt x="30" y="194"/>
                  </a:cubicBezTo>
                  <a:lnTo>
                    <a:pt x="341" y="987"/>
                  </a:lnTo>
                  <a:cubicBezTo>
                    <a:pt x="361" y="1040"/>
                    <a:pt x="418" y="1078"/>
                    <a:pt x="476" y="1078"/>
                  </a:cubicBezTo>
                  <a:cubicBezTo>
                    <a:pt x="492" y="1078"/>
                    <a:pt x="509" y="1075"/>
                    <a:pt x="525" y="1068"/>
                  </a:cubicBezTo>
                  <a:cubicBezTo>
                    <a:pt x="594" y="1036"/>
                    <a:pt x="633" y="958"/>
                    <a:pt x="605" y="884"/>
                  </a:cubicBezTo>
                  <a:lnTo>
                    <a:pt x="294" y="92"/>
                  </a:lnTo>
                  <a:cubicBezTo>
                    <a:pt x="274" y="38"/>
                    <a:pt x="217" y="0"/>
                    <a:pt x="1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28" name="Google Shape;3228;p60"/>
          <p:cNvSpPr/>
          <p:nvPr/>
        </p:nvSpPr>
        <p:spPr>
          <a:xfrm>
            <a:off x="1141519" y="1138842"/>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60"/>
          <p:cNvSpPr/>
          <p:nvPr/>
        </p:nvSpPr>
        <p:spPr>
          <a:xfrm>
            <a:off x="3170409" y="1376440"/>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60"/>
          <p:cNvSpPr/>
          <p:nvPr/>
        </p:nvSpPr>
        <p:spPr>
          <a:xfrm>
            <a:off x="505805" y="4600084"/>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 name="TextBox 4">
            <a:extLst>
              <a:ext uri="{FF2B5EF4-FFF2-40B4-BE49-F238E27FC236}">
                <a16:creationId xmlns:a16="http://schemas.microsoft.com/office/drawing/2014/main" id="{704ACE52-1E86-FE3D-A5D8-5C140997FCC2}"/>
              </a:ext>
            </a:extLst>
          </p:cNvPr>
          <p:cNvSpPr txBox="1"/>
          <p:nvPr/>
        </p:nvSpPr>
        <p:spPr>
          <a:xfrm>
            <a:off x="354700" y="352710"/>
            <a:ext cx="8588161" cy="584775"/>
          </a:xfrm>
          <a:prstGeom prst="rect">
            <a:avLst/>
          </a:prstGeom>
          <a:noFill/>
        </p:spPr>
        <p:txBody>
          <a:bodyPr wrap="square">
            <a:spAutoFit/>
          </a:bodyPr>
          <a:lstStyle/>
          <a:p>
            <a:pPr marL="285750" indent="-285750">
              <a:buFont typeface="Wingdings" panose="05000000000000000000" pitchFamily="2" charset="2"/>
              <a:buChar char="Ø"/>
            </a:pPr>
            <a:r>
              <a:rPr lang="en-US" sz="1600" dirty="0">
                <a:latin typeface="Times New Roman" panose="02020603050405020304" pitchFamily="18" charset="0"/>
                <a:cs typeface="Times New Roman" panose="02020603050405020304" pitchFamily="18" charset="0"/>
              </a:rPr>
              <a:t>Bar plots highlighted the correlation between Exam Scores and Hours Spent Sleeping within the specified range, indicating how varying sleep durations affect performance in higher score ranges.</a:t>
            </a:r>
          </a:p>
        </p:txBody>
      </p:sp>
      <p:pic>
        <p:nvPicPr>
          <p:cNvPr id="6" name="Picture 5">
            <a:extLst>
              <a:ext uri="{FF2B5EF4-FFF2-40B4-BE49-F238E27FC236}">
                <a16:creationId xmlns:a16="http://schemas.microsoft.com/office/drawing/2014/main" id="{EB5351BC-A4E4-D4E9-ABC8-A7016025FF7E}"/>
              </a:ext>
            </a:extLst>
          </p:cNvPr>
          <p:cNvPicPr>
            <a:picLocks noChangeAspect="1"/>
          </p:cNvPicPr>
          <p:nvPr/>
        </p:nvPicPr>
        <p:blipFill>
          <a:blip r:embed="rId3"/>
          <a:stretch>
            <a:fillRect/>
          </a:stretch>
        </p:blipFill>
        <p:spPr>
          <a:xfrm>
            <a:off x="4003581" y="929734"/>
            <a:ext cx="4785719" cy="1423478"/>
          </a:xfrm>
          <a:prstGeom prst="rect">
            <a:avLst/>
          </a:prstGeom>
        </p:spPr>
      </p:pic>
      <p:pic>
        <p:nvPicPr>
          <p:cNvPr id="7" name="Picture 6">
            <a:extLst>
              <a:ext uri="{FF2B5EF4-FFF2-40B4-BE49-F238E27FC236}">
                <a16:creationId xmlns:a16="http://schemas.microsoft.com/office/drawing/2014/main" id="{55DAAF22-9096-21A2-6050-F91960FC878F}"/>
              </a:ext>
            </a:extLst>
          </p:cNvPr>
          <p:cNvPicPr>
            <a:picLocks noChangeAspect="1"/>
          </p:cNvPicPr>
          <p:nvPr/>
        </p:nvPicPr>
        <p:blipFill>
          <a:blip r:embed="rId4"/>
          <a:srcRect r="2253"/>
          <a:stretch/>
        </p:blipFill>
        <p:spPr>
          <a:xfrm>
            <a:off x="2063075" y="2274386"/>
            <a:ext cx="6607845" cy="2415673"/>
          </a:xfrm>
          <a:prstGeom prst="rect">
            <a:avLst/>
          </a:prstGeom>
        </p:spPr>
      </p:pic>
      <p:sp>
        <p:nvSpPr>
          <p:cNvPr id="9" name="TextBox 8">
            <a:extLst>
              <a:ext uri="{FF2B5EF4-FFF2-40B4-BE49-F238E27FC236}">
                <a16:creationId xmlns:a16="http://schemas.microsoft.com/office/drawing/2014/main" id="{1DD496EC-9C04-2F60-A63B-5FB91E6B51B8}"/>
              </a:ext>
            </a:extLst>
          </p:cNvPr>
          <p:cNvSpPr txBox="1"/>
          <p:nvPr/>
        </p:nvSpPr>
        <p:spPr>
          <a:xfrm>
            <a:off x="713225" y="1745260"/>
            <a:ext cx="3191042" cy="461665"/>
          </a:xfrm>
          <a:prstGeom prst="rect">
            <a:avLst/>
          </a:prstGeom>
          <a:noFill/>
        </p:spPr>
        <p:txBody>
          <a:bodyPr wrap="square">
            <a:spAutoFit/>
          </a:bodyPr>
          <a:lstStyle/>
          <a:p>
            <a:pPr algn="ctr"/>
            <a:r>
              <a:rPr lang="en-US" altLang="en-US" sz="1200" dirty="0">
                <a:solidFill>
                  <a:schemeClr val="bg1">
                    <a:lumMod val="10000"/>
                  </a:schemeClr>
                </a:solidFill>
                <a:latin typeface="Times New Roman" panose="02020603050405020304" pitchFamily="18" charset="0"/>
                <a:cs typeface="Times New Roman" panose="02020603050405020304" pitchFamily="18" charset="0"/>
              </a:rPr>
              <a:t>Fig 19: Bivariate analysis of Exam Scores and Hours Spent Sleeping</a:t>
            </a:r>
          </a:p>
        </p:txBody>
      </p:sp>
      <p:sp>
        <p:nvSpPr>
          <p:cNvPr id="10" name="Google Shape;3228;p60">
            <a:extLst>
              <a:ext uri="{FF2B5EF4-FFF2-40B4-BE49-F238E27FC236}">
                <a16:creationId xmlns:a16="http://schemas.microsoft.com/office/drawing/2014/main" id="{0BEB66E4-E005-6093-4297-91194B2D86B5}"/>
              </a:ext>
            </a:extLst>
          </p:cNvPr>
          <p:cNvSpPr/>
          <p:nvPr/>
        </p:nvSpPr>
        <p:spPr>
          <a:xfrm>
            <a:off x="8133711" y="4634899"/>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229;p60">
            <a:extLst>
              <a:ext uri="{FF2B5EF4-FFF2-40B4-BE49-F238E27FC236}">
                <a16:creationId xmlns:a16="http://schemas.microsoft.com/office/drawing/2014/main" id="{F526C822-9B5A-86C1-29DF-FCBD9A0E685A}"/>
              </a:ext>
            </a:extLst>
          </p:cNvPr>
          <p:cNvSpPr/>
          <p:nvPr/>
        </p:nvSpPr>
        <p:spPr>
          <a:xfrm>
            <a:off x="8463500" y="2582005"/>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4="http://schemas.microsoft.com/office/powerpoint/2010/main">
    <mc:Choice Requires="p14">
      <p:transition spd="slow" p14:dur="3000">
        <p14:shre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234"/>
        <p:cNvGrpSpPr/>
        <p:nvPr/>
      </p:nvGrpSpPr>
      <p:grpSpPr>
        <a:xfrm>
          <a:off x="0" y="0"/>
          <a:ext cx="0" cy="0"/>
          <a:chOff x="0" y="0"/>
          <a:chExt cx="0" cy="0"/>
        </a:xfrm>
      </p:grpSpPr>
      <p:sp>
        <p:nvSpPr>
          <p:cNvPr id="3289" name="Google Shape;3289;p61"/>
          <p:cNvSpPr/>
          <p:nvPr/>
        </p:nvSpPr>
        <p:spPr>
          <a:xfrm>
            <a:off x="1665806" y="2582482"/>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90" name="Google Shape;3290;p61"/>
          <p:cNvGrpSpPr/>
          <p:nvPr/>
        </p:nvGrpSpPr>
        <p:grpSpPr>
          <a:xfrm rot="-447293">
            <a:off x="8478992" y="515004"/>
            <a:ext cx="370114" cy="583450"/>
            <a:chOff x="503795" y="323625"/>
            <a:chExt cx="502785" cy="1047439"/>
          </a:xfrm>
        </p:grpSpPr>
        <p:sp>
          <p:nvSpPr>
            <p:cNvPr id="3291" name="Google Shape;3291;p61"/>
            <p:cNvSpPr/>
            <p:nvPr/>
          </p:nvSpPr>
          <p:spPr>
            <a:xfrm>
              <a:off x="674039" y="389120"/>
              <a:ext cx="173925" cy="283742"/>
            </a:xfrm>
            <a:custGeom>
              <a:avLst/>
              <a:gdLst/>
              <a:ahLst/>
              <a:cxnLst/>
              <a:rect l="l" t="t" r="r" b="b"/>
              <a:pathLst>
                <a:path w="3261" h="5320" extrusionOk="0">
                  <a:moveTo>
                    <a:pt x="610" y="1"/>
                  </a:moveTo>
                  <a:cubicBezTo>
                    <a:pt x="438" y="1"/>
                    <a:pt x="238" y="35"/>
                    <a:pt x="0" y="105"/>
                  </a:cubicBezTo>
                  <a:lnTo>
                    <a:pt x="220" y="665"/>
                  </a:lnTo>
                  <a:cubicBezTo>
                    <a:pt x="279" y="654"/>
                    <a:pt x="343" y="647"/>
                    <a:pt x="411" y="647"/>
                  </a:cubicBezTo>
                  <a:cubicBezTo>
                    <a:pt x="687" y="647"/>
                    <a:pt x="1017" y="768"/>
                    <a:pt x="1211" y="1262"/>
                  </a:cubicBezTo>
                  <a:lnTo>
                    <a:pt x="2513" y="4590"/>
                  </a:lnTo>
                  <a:cubicBezTo>
                    <a:pt x="2727" y="5136"/>
                    <a:pt x="2906" y="5320"/>
                    <a:pt x="3030" y="5320"/>
                  </a:cubicBezTo>
                  <a:cubicBezTo>
                    <a:pt x="3196" y="5320"/>
                    <a:pt x="3260" y="4986"/>
                    <a:pt x="3169" y="4753"/>
                  </a:cubicBezTo>
                  <a:lnTo>
                    <a:pt x="1774" y="1189"/>
                  </a:lnTo>
                  <a:cubicBezTo>
                    <a:pt x="1470" y="411"/>
                    <a:pt x="1207" y="1"/>
                    <a:pt x="6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61"/>
            <p:cNvSpPr/>
            <p:nvPr/>
          </p:nvSpPr>
          <p:spPr>
            <a:xfrm>
              <a:off x="515529" y="323625"/>
              <a:ext cx="92803" cy="61655"/>
            </a:xfrm>
            <a:custGeom>
              <a:avLst/>
              <a:gdLst/>
              <a:ahLst/>
              <a:cxnLst/>
              <a:rect l="l" t="t" r="r" b="b"/>
              <a:pathLst>
                <a:path w="1740" h="1156" extrusionOk="0">
                  <a:moveTo>
                    <a:pt x="1159" y="1"/>
                  </a:moveTo>
                  <a:cubicBezTo>
                    <a:pt x="996" y="1"/>
                    <a:pt x="799" y="65"/>
                    <a:pt x="550" y="188"/>
                  </a:cubicBezTo>
                  <a:cubicBezTo>
                    <a:pt x="1" y="459"/>
                    <a:pt x="48" y="741"/>
                    <a:pt x="206" y="1156"/>
                  </a:cubicBezTo>
                  <a:cubicBezTo>
                    <a:pt x="396" y="993"/>
                    <a:pt x="686" y="835"/>
                    <a:pt x="1112" y="663"/>
                  </a:cubicBezTo>
                  <a:cubicBezTo>
                    <a:pt x="1330" y="574"/>
                    <a:pt x="1541" y="516"/>
                    <a:pt x="1739" y="498"/>
                  </a:cubicBezTo>
                  <a:cubicBezTo>
                    <a:pt x="1586" y="158"/>
                    <a:pt x="1414" y="1"/>
                    <a:pt x="1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61"/>
            <p:cNvSpPr/>
            <p:nvPr/>
          </p:nvSpPr>
          <p:spPr>
            <a:xfrm>
              <a:off x="907004" y="1293995"/>
              <a:ext cx="99576" cy="77069"/>
            </a:xfrm>
            <a:custGeom>
              <a:avLst/>
              <a:gdLst/>
              <a:ahLst/>
              <a:cxnLst/>
              <a:rect l="l" t="t" r="r" b="b"/>
              <a:pathLst>
                <a:path w="1867" h="1445" extrusionOk="0">
                  <a:moveTo>
                    <a:pt x="1560" y="0"/>
                  </a:moveTo>
                  <a:cubicBezTo>
                    <a:pt x="1461" y="264"/>
                    <a:pt x="1218" y="465"/>
                    <a:pt x="779" y="636"/>
                  </a:cubicBezTo>
                  <a:cubicBezTo>
                    <a:pt x="582" y="713"/>
                    <a:pt x="415" y="754"/>
                    <a:pt x="269" y="754"/>
                  </a:cubicBezTo>
                  <a:cubicBezTo>
                    <a:pt x="172" y="754"/>
                    <a:pt x="83" y="736"/>
                    <a:pt x="1" y="698"/>
                  </a:cubicBezTo>
                  <a:lnTo>
                    <a:pt x="1" y="698"/>
                  </a:lnTo>
                  <a:cubicBezTo>
                    <a:pt x="24" y="764"/>
                    <a:pt x="63" y="847"/>
                    <a:pt x="128" y="948"/>
                  </a:cubicBezTo>
                  <a:cubicBezTo>
                    <a:pt x="281" y="1288"/>
                    <a:pt x="453" y="1445"/>
                    <a:pt x="708" y="1445"/>
                  </a:cubicBezTo>
                  <a:cubicBezTo>
                    <a:pt x="871" y="1445"/>
                    <a:pt x="1069" y="1380"/>
                    <a:pt x="1317" y="1258"/>
                  </a:cubicBezTo>
                  <a:cubicBezTo>
                    <a:pt x="1867" y="987"/>
                    <a:pt x="1819" y="704"/>
                    <a:pt x="1661" y="289"/>
                  </a:cubicBezTo>
                  <a:cubicBezTo>
                    <a:pt x="1647" y="224"/>
                    <a:pt x="1606" y="112"/>
                    <a:pt x="15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61"/>
            <p:cNvSpPr/>
            <p:nvPr/>
          </p:nvSpPr>
          <p:spPr>
            <a:xfrm>
              <a:off x="507422" y="350452"/>
              <a:ext cx="283689" cy="403639"/>
            </a:xfrm>
            <a:custGeom>
              <a:avLst/>
              <a:gdLst/>
              <a:ahLst/>
              <a:cxnLst/>
              <a:rect l="l" t="t" r="r" b="b"/>
              <a:pathLst>
                <a:path w="5319" h="7568" extrusionOk="0">
                  <a:moveTo>
                    <a:pt x="2026" y="1"/>
                  </a:moveTo>
                  <a:cubicBezTo>
                    <a:pt x="1433" y="1"/>
                    <a:pt x="762" y="340"/>
                    <a:pt x="358" y="653"/>
                  </a:cubicBezTo>
                  <a:cubicBezTo>
                    <a:pt x="16" y="945"/>
                    <a:pt x="0" y="1255"/>
                    <a:pt x="117" y="1700"/>
                  </a:cubicBezTo>
                  <a:cubicBezTo>
                    <a:pt x="138" y="1788"/>
                    <a:pt x="167" y="1882"/>
                    <a:pt x="200" y="1983"/>
                  </a:cubicBezTo>
                  <a:cubicBezTo>
                    <a:pt x="211" y="2017"/>
                    <a:pt x="222" y="2052"/>
                    <a:pt x="234" y="2090"/>
                  </a:cubicBezTo>
                  <a:cubicBezTo>
                    <a:pt x="353" y="2359"/>
                    <a:pt x="488" y="2715"/>
                    <a:pt x="635" y="3116"/>
                  </a:cubicBezTo>
                  <a:cubicBezTo>
                    <a:pt x="686" y="3254"/>
                    <a:pt x="736" y="3398"/>
                    <a:pt x="792" y="3543"/>
                  </a:cubicBezTo>
                  <a:cubicBezTo>
                    <a:pt x="1888" y="6341"/>
                    <a:pt x="2222" y="7434"/>
                    <a:pt x="3038" y="7551"/>
                  </a:cubicBezTo>
                  <a:cubicBezTo>
                    <a:pt x="3069" y="7562"/>
                    <a:pt x="3112" y="7568"/>
                    <a:pt x="3162" y="7568"/>
                  </a:cubicBezTo>
                  <a:cubicBezTo>
                    <a:pt x="3621" y="7568"/>
                    <a:pt x="4774" y="7143"/>
                    <a:pt x="5010" y="6812"/>
                  </a:cubicBezTo>
                  <a:cubicBezTo>
                    <a:pt x="5318" y="6437"/>
                    <a:pt x="5127" y="5944"/>
                    <a:pt x="4767" y="5028"/>
                  </a:cubicBezTo>
                  <a:lnTo>
                    <a:pt x="3121" y="823"/>
                  </a:lnTo>
                  <a:cubicBezTo>
                    <a:pt x="3091" y="727"/>
                    <a:pt x="3054" y="642"/>
                    <a:pt x="3011" y="566"/>
                  </a:cubicBezTo>
                  <a:cubicBezTo>
                    <a:pt x="2786" y="152"/>
                    <a:pt x="2423" y="1"/>
                    <a:pt x="202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61"/>
            <p:cNvSpPr/>
            <p:nvPr/>
          </p:nvSpPr>
          <p:spPr>
            <a:xfrm>
              <a:off x="518089" y="396373"/>
              <a:ext cx="188806" cy="143044"/>
            </a:xfrm>
            <a:custGeom>
              <a:avLst/>
              <a:gdLst/>
              <a:ahLst/>
              <a:cxnLst/>
              <a:rect l="l" t="t" r="r" b="b"/>
              <a:pathLst>
                <a:path w="3540" h="2682" extrusionOk="0">
                  <a:moveTo>
                    <a:pt x="2937" y="1"/>
                  </a:moveTo>
                  <a:cubicBezTo>
                    <a:pt x="1923" y="288"/>
                    <a:pt x="927" y="628"/>
                    <a:pt x="0" y="1122"/>
                  </a:cubicBezTo>
                  <a:cubicBezTo>
                    <a:pt x="11" y="1156"/>
                    <a:pt x="22" y="1191"/>
                    <a:pt x="34" y="1229"/>
                  </a:cubicBezTo>
                  <a:cubicBezTo>
                    <a:pt x="153" y="1498"/>
                    <a:pt x="288" y="1854"/>
                    <a:pt x="435" y="2255"/>
                  </a:cubicBezTo>
                  <a:cubicBezTo>
                    <a:pt x="486" y="2393"/>
                    <a:pt x="537" y="2537"/>
                    <a:pt x="592" y="2682"/>
                  </a:cubicBezTo>
                  <a:cubicBezTo>
                    <a:pt x="1507" y="2156"/>
                    <a:pt x="2519" y="1821"/>
                    <a:pt x="3539" y="1539"/>
                  </a:cubicBezTo>
                  <a:lnTo>
                    <a:pt x="29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61"/>
            <p:cNvSpPr/>
            <p:nvPr/>
          </p:nvSpPr>
          <p:spPr>
            <a:xfrm>
              <a:off x="669399" y="713768"/>
              <a:ext cx="332384" cy="620446"/>
            </a:xfrm>
            <a:custGeom>
              <a:avLst/>
              <a:gdLst/>
              <a:ahLst/>
              <a:cxnLst/>
              <a:rect l="l" t="t" r="r" b="b"/>
              <a:pathLst>
                <a:path w="6232" h="11633" extrusionOk="0">
                  <a:moveTo>
                    <a:pt x="1973" y="0"/>
                  </a:moveTo>
                  <a:cubicBezTo>
                    <a:pt x="1828" y="178"/>
                    <a:pt x="1571" y="328"/>
                    <a:pt x="1167" y="486"/>
                  </a:cubicBezTo>
                  <a:cubicBezTo>
                    <a:pt x="700" y="668"/>
                    <a:pt x="387" y="753"/>
                    <a:pt x="153" y="753"/>
                  </a:cubicBezTo>
                  <a:cubicBezTo>
                    <a:pt x="98" y="753"/>
                    <a:pt x="48" y="748"/>
                    <a:pt x="1" y="739"/>
                  </a:cubicBezTo>
                  <a:lnTo>
                    <a:pt x="1" y="739"/>
                  </a:lnTo>
                  <a:lnTo>
                    <a:pt x="1982" y="5799"/>
                  </a:lnTo>
                  <a:cubicBezTo>
                    <a:pt x="3486" y="9642"/>
                    <a:pt x="3777" y="11271"/>
                    <a:pt x="4456" y="11577"/>
                  </a:cubicBezTo>
                  <a:cubicBezTo>
                    <a:pt x="4538" y="11615"/>
                    <a:pt x="4627" y="11633"/>
                    <a:pt x="4724" y="11633"/>
                  </a:cubicBezTo>
                  <a:cubicBezTo>
                    <a:pt x="4870" y="11633"/>
                    <a:pt x="5037" y="11592"/>
                    <a:pt x="5234" y="11515"/>
                  </a:cubicBezTo>
                  <a:cubicBezTo>
                    <a:pt x="5673" y="11344"/>
                    <a:pt x="5916" y="11143"/>
                    <a:pt x="6015" y="10879"/>
                  </a:cubicBezTo>
                  <a:cubicBezTo>
                    <a:pt x="6231" y="10307"/>
                    <a:pt x="5772" y="9431"/>
                    <a:pt x="5161" y="7870"/>
                  </a:cubicBezTo>
                  <a:cubicBezTo>
                    <a:pt x="4509" y="6204"/>
                    <a:pt x="2832" y="2098"/>
                    <a:pt x="19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61"/>
            <p:cNvSpPr/>
            <p:nvPr/>
          </p:nvSpPr>
          <p:spPr>
            <a:xfrm>
              <a:off x="579477" y="636966"/>
              <a:ext cx="184699" cy="125604"/>
            </a:xfrm>
            <a:custGeom>
              <a:avLst/>
              <a:gdLst/>
              <a:ahLst/>
              <a:cxnLst/>
              <a:rect l="l" t="t" r="r" b="b"/>
              <a:pathLst>
                <a:path w="3463" h="2355" extrusionOk="0">
                  <a:moveTo>
                    <a:pt x="183" y="0"/>
                  </a:moveTo>
                  <a:cubicBezTo>
                    <a:pt x="94" y="0"/>
                    <a:pt x="0" y="82"/>
                    <a:pt x="42" y="191"/>
                  </a:cubicBezTo>
                  <a:cubicBezTo>
                    <a:pt x="157" y="496"/>
                    <a:pt x="287" y="797"/>
                    <a:pt x="430" y="1089"/>
                  </a:cubicBezTo>
                  <a:cubicBezTo>
                    <a:pt x="568" y="1369"/>
                    <a:pt x="721" y="1648"/>
                    <a:pt x="926" y="1883"/>
                  </a:cubicBezTo>
                  <a:cubicBezTo>
                    <a:pt x="1116" y="2103"/>
                    <a:pt x="1343" y="2275"/>
                    <a:pt x="1633" y="2332"/>
                  </a:cubicBezTo>
                  <a:cubicBezTo>
                    <a:pt x="1712" y="2347"/>
                    <a:pt x="1792" y="2354"/>
                    <a:pt x="1871" y="2354"/>
                  </a:cubicBezTo>
                  <a:cubicBezTo>
                    <a:pt x="2047" y="2354"/>
                    <a:pt x="2224" y="2321"/>
                    <a:pt x="2392" y="2273"/>
                  </a:cubicBezTo>
                  <a:cubicBezTo>
                    <a:pt x="2727" y="2178"/>
                    <a:pt x="3046" y="2016"/>
                    <a:pt x="3336" y="1823"/>
                  </a:cubicBezTo>
                  <a:cubicBezTo>
                    <a:pt x="3462" y="1740"/>
                    <a:pt x="3368" y="1571"/>
                    <a:pt x="3246" y="1571"/>
                  </a:cubicBezTo>
                  <a:cubicBezTo>
                    <a:pt x="3220" y="1571"/>
                    <a:pt x="3193" y="1579"/>
                    <a:pt x="3166" y="1596"/>
                  </a:cubicBezTo>
                  <a:cubicBezTo>
                    <a:pt x="2929" y="1754"/>
                    <a:pt x="2672" y="1883"/>
                    <a:pt x="2401" y="1974"/>
                  </a:cubicBezTo>
                  <a:cubicBezTo>
                    <a:pt x="2234" y="2031"/>
                    <a:pt x="2056" y="2072"/>
                    <a:pt x="1878" y="2072"/>
                  </a:cubicBezTo>
                  <a:cubicBezTo>
                    <a:pt x="1835" y="2072"/>
                    <a:pt x="1792" y="2069"/>
                    <a:pt x="1749" y="2064"/>
                  </a:cubicBezTo>
                  <a:cubicBezTo>
                    <a:pt x="1508" y="2034"/>
                    <a:pt x="1320" y="1903"/>
                    <a:pt x="1162" y="1724"/>
                  </a:cubicBezTo>
                  <a:cubicBezTo>
                    <a:pt x="978" y="1513"/>
                    <a:pt x="836" y="1270"/>
                    <a:pt x="712" y="1022"/>
                  </a:cubicBezTo>
                  <a:cubicBezTo>
                    <a:pt x="561" y="717"/>
                    <a:pt x="427" y="405"/>
                    <a:pt x="306" y="88"/>
                  </a:cubicBezTo>
                  <a:cubicBezTo>
                    <a:pt x="283" y="26"/>
                    <a:pt x="234" y="0"/>
                    <a:pt x="1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61"/>
            <p:cNvSpPr/>
            <p:nvPr/>
          </p:nvSpPr>
          <p:spPr>
            <a:xfrm>
              <a:off x="658625" y="371626"/>
              <a:ext cx="68695" cy="142724"/>
            </a:xfrm>
            <a:custGeom>
              <a:avLst/>
              <a:gdLst/>
              <a:ahLst/>
              <a:cxnLst/>
              <a:rect l="l" t="t" r="r" b="b"/>
              <a:pathLst>
                <a:path w="1288" h="2676" extrusionOk="0">
                  <a:moveTo>
                    <a:pt x="153" y="0"/>
                  </a:moveTo>
                  <a:cubicBezTo>
                    <a:pt x="136" y="0"/>
                    <a:pt x="119" y="3"/>
                    <a:pt x="103" y="9"/>
                  </a:cubicBezTo>
                  <a:cubicBezTo>
                    <a:pt x="27" y="38"/>
                    <a:pt x="1" y="119"/>
                    <a:pt x="22" y="192"/>
                  </a:cubicBezTo>
                  <a:cubicBezTo>
                    <a:pt x="273" y="1016"/>
                    <a:pt x="596" y="1817"/>
                    <a:pt x="988" y="2586"/>
                  </a:cubicBezTo>
                  <a:cubicBezTo>
                    <a:pt x="1014" y="2638"/>
                    <a:pt x="1063" y="2675"/>
                    <a:pt x="1121" y="2675"/>
                  </a:cubicBezTo>
                  <a:cubicBezTo>
                    <a:pt x="1137" y="2675"/>
                    <a:pt x="1154" y="2672"/>
                    <a:pt x="1172" y="2666"/>
                  </a:cubicBezTo>
                  <a:cubicBezTo>
                    <a:pt x="1237" y="2641"/>
                    <a:pt x="1287" y="2550"/>
                    <a:pt x="1252" y="2481"/>
                  </a:cubicBezTo>
                  <a:cubicBezTo>
                    <a:pt x="862" y="1714"/>
                    <a:pt x="538" y="913"/>
                    <a:pt x="288" y="89"/>
                  </a:cubicBezTo>
                  <a:cubicBezTo>
                    <a:pt x="270" y="33"/>
                    <a:pt x="210" y="0"/>
                    <a:pt x="1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61"/>
            <p:cNvSpPr/>
            <p:nvPr/>
          </p:nvSpPr>
          <p:spPr>
            <a:xfrm>
              <a:off x="807055" y="568857"/>
              <a:ext cx="46775" cy="109070"/>
            </a:xfrm>
            <a:custGeom>
              <a:avLst/>
              <a:gdLst/>
              <a:ahLst/>
              <a:cxnLst/>
              <a:rect l="l" t="t" r="r" b="b"/>
              <a:pathLst>
                <a:path w="877" h="2045" extrusionOk="0">
                  <a:moveTo>
                    <a:pt x="184" y="0"/>
                  </a:moveTo>
                  <a:cubicBezTo>
                    <a:pt x="94" y="0"/>
                    <a:pt x="1" y="82"/>
                    <a:pt x="44" y="192"/>
                  </a:cubicBezTo>
                  <a:lnTo>
                    <a:pt x="400" y="1115"/>
                  </a:lnTo>
                  <a:cubicBezTo>
                    <a:pt x="453" y="1250"/>
                    <a:pt x="523" y="1388"/>
                    <a:pt x="553" y="1530"/>
                  </a:cubicBezTo>
                  <a:cubicBezTo>
                    <a:pt x="570" y="1606"/>
                    <a:pt x="570" y="1750"/>
                    <a:pt x="471" y="1760"/>
                  </a:cubicBezTo>
                  <a:cubicBezTo>
                    <a:pt x="295" y="1781"/>
                    <a:pt x="317" y="2045"/>
                    <a:pt x="482" y="2045"/>
                  </a:cubicBezTo>
                  <a:cubicBezTo>
                    <a:pt x="488" y="2045"/>
                    <a:pt x="493" y="2045"/>
                    <a:pt x="499" y="2044"/>
                  </a:cubicBezTo>
                  <a:cubicBezTo>
                    <a:pt x="673" y="2024"/>
                    <a:pt x="799" y="1884"/>
                    <a:pt x="836" y="1718"/>
                  </a:cubicBezTo>
                  <a:cubicBezTo>
                    <a:pt x="877" y="1539"/>
                    <a:pt x="799" y="1358"/>
                    <a:pt x="735" y="1195"/>
                  </a:cubicBezTo>
                  <a:cubicBezTo>
                    <a:pt x="593" y="827"/>
                    <a:pt x="450" y="456"/>
                    <a:pt x="308" y="88"/>
                  </a:cubicBezTo>
                  <a:cubicBezTo>
                    <a:pt x="284" y="26"/>
                    <a:pt x="235" y="0"/>
                    <a:pt x="1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61"/>
            <p:cNvSpPr/>
            <p:nvPr/>
          </p:nvSpPr>
          <p:spPr>
            <a:xfrm>
              <a:off x="503795" y="353332"/>
              <a:ext cx="68695" cy="81923"/>
            </a:xfrm>
            <a:custGeom>
              <a:avLst/>
              <a:gdLst/>
              <a:ahLst/>
              <a:cxnLst/>
              <a:rect l="l" t="t" r="r" b="b"/>
              <a:pathLst>
                <a:path w="1288" h="1536" extrusionOk="0">
                  <a:moveTo>
                    <a:pt x="1122" y="1"/>
                  </a:moveTo>
                  <a:cubicBezTo>
                    <a:pt x="1105" y="1"/>
                    <a:pt x="1089" y="4"/>
                    <a:pt x="1073" y="12"/>
                  </a:cubicBezTo>
                  <a:cubicBezTo>
                    <a:pt x="782" y="156"/>
                    <a:pt x="520" y="347"/>
                    <a:pt x="304" y="590"/>
                  </a:cubicBezTo>
                  <a:cubicBezTo>
                    <a:pt x="104" y="815"/>
                    <a:pt x="1" y="1109"/>
                    <a:pt x="66" y="1408"/>
                  </a:cubicBezTo>
                  <a:cubicBezTo>
                    <a:pt x="81" y="1478"/>
                    <a:pt x="132" y="1535"/>
                    <a:pt x="206" y="1535"/>
                  </a:cubicBezTo>
                  <a:cubicBezTo>
                    <a:pt x="212" y="1535"/>
                    <a:pt x="217" y="1535"/>
                    <a:pt x="222" y="1534"/>
                  </a:cubicBezTo>
                  <a:cubicBezTo>
                    <a:pt x="292" y="1527"/>
                    <a:pt x="364" y="1454"/>
                    <a:pt x="348" y="1378"/>
                  </a:cubicBezTo>
                  <a:cubicBezTo>
                    <a:pt x="295" y="1135"/>
                    <a:pt x="377" y="930"/>
                    <a:pt x="541" y="749"/>
                  </a:cubicBezTo>
                  <a:cubicBezTo>
                    <a:pt x="720" y="554"/>
                    <a:pt x="940" y="393"/>
                    <a:pt x="1178" y="276"/>
                  </a:cubicBezTo>
                  <a:cubicBezTo>
                    <a:pt x="1247" y="242"/>
                    <a:pt x="1287" y="168"/>
                    <a:pt x="1257" y="93"/>
                  </a:cubicBezTo>
                  <a:cubicBezTo>
                    <a:pt x="1237" y="41"/>
                    <a:pt x="1179" y="1"/>
                    <a:pt x="11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61"/>
            <p:cNvSpPr/>
            <p:nvPr/>
          </p:nvSpPr>
          <p:spPr>
            <a:xfrm>
              <a:off x="810682" y="1144871"/>
              <a:ext cx="155472" cy="192913"/>
            </a:xfrm>
            <a:custGeom>
              <a:avLst/>
              <a:gdLst/>
              <a:ahLst/>
              <a:cxnLst/>
              <a:rect l="l" t="t" r="r" b="b"/>
              <a:pathLst>
                <a:path w="2915" h="3617" extrusionOk="0">
                  <a:moveTo>
                    <a:pt x="184" y="1"/>
                  </a:moveTo>
                  <a:cubicBezTo>
                    <a:pt x="93" y="1"/>
                    <a:pt x="0" y="82"/>
                    <a:pt x="43" y="191"/>
                  </a:cubicBezTo>
                  <a:cubicBezTo>
                    <a:pt x="300" y="827"/>
                    <a:pt x="557" y="1465"/>
                    <a:pt x="814" y="2103"/>
                  </a:cubicBezTo>
                  <a:cubicBezTo>
                    <a:pt x="938" y="2410"/>
                    <a:pt x="1050" y="2725"/>
                    <a:pt x="1190" y="3025"/>
                  </a:cubicBezTo>
                  <a:cubicBezTo>
                    <a:pt x="1319" y="3303"/>
                    <a:pt x="1514" y="3512"/>
                    <a:pt x="1817" y="3588"/>
                  </a:cubicBezTo>
                  <a:cubicBezTo>
                    <a:pt x="1895" y="3608"/>
                    <a:pt x="1973" y="3616"/>
                    <a:pt x="2051" y="3616"/>
                  </a:cubicBezTo>
                  <a:cubicBezTo>
                    <a:pt x="2314" y="3616"/>
                    <a:pt x="2573" y="3517"/>
                    <a:pt x="2804" y="3395"/>
                  </a:cubicBezTo>
                  <a:cubicBezTo>
                    <a:pt x="2872" y="3360"/>
                    <a:pt x="2914" y="3289"/>
                    <a:pt x="2884" y="3211"/>
                  </a:cubicBezTo>
                  <a:cubicBezTo>
                    <a:pt x="2865" y="3162"/>
                    <a:pt x="2806" y="3120"/>
                    <a:pt x="2749" y="3120"/>
                  </a:cubicBezTo>
                  <a:cubicBezTo>
                    <a:pt x="2732" y="3120"/>
                    <a:pt x="2715" y="3123"/>
                    <a:pt x="2700" y="3131"/>
                  </a:cubicBezTo>
                  <a:cubicBezTo>
                    <a:pt x="2502" y="3237"/>
                    <a:pt x="2284" y="3332"/>
                    <a:pt x="2056" y="3332"/>
                  </a:cubicBezTo>
                  <a:cubicBezTo>
                    <a:pt x="2012" y="3332"/>
                    <a:pt x="1968" y="3329"/>
                    <a:pt x="1924" y="3321"/>
                  </a:cubicBezTo>
                  <a:cubicBezTo>
                    <a:pt x="1668" y="3276"/>
                    <a:pt x="1528" y="3094"/>
                    <a:pt x="1429" y="2867"/>
                  </a:cubicBezTo>
                  <a:cubicBezTo>
                    <a:pt x="1305" y="2582"/>
                    <a:pt x="1195" y="2289"/>
                    <a:pt x="1078" y="2001"/>
                  </a:cubicBezTo>
                  <a:cubicBezTo>
                    <a:pt x="958" y="1699"/>
                    <a:pt x="836" y="1398"/>
                    <a:pt x="715" y="1097"/>
                  </a:cubicBezTo>
                  <a:lnTo>
                    <a:pt x="309" y="87"/>
                  </a:lnTo>
                  <a:cubicBezTo>
                    <a:pt x="284" y="26"/>
                    <a:pt x="235" y="1"/>
                    <a:pt x="1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61"/>
            <p:cNvSpPr/>
            <p:nvPr/>
          </p:nvSpPr>
          <p:spPr>
            <a:xfrm>
              <a:off x="824923" y="852491"/>
              <a:ext cx="68589" cy="142138"/>
            </a:xfrm>
            <a:custGeom>
              <a:avLst/>
              <a:gdLst/>
              <a:ahLst/>
              <a:cxnLst/>
              <a:rect l="l" t="t" r="r" b="b"/>
              <a:pathLst>
                <a:path w="1286" h="2665" extrusionOk="0">
                  <a:moveTo>
                    <a:pt x="185" y="1"/>
                  </a:moveTo>
                  <a:cubicBezTo>
                    <a:pt x="95" y="1"/>
                    <a:pt x="1" y="83"/>
                    <a:pt x="44" y="192"/>
                  </a:cubicBezTo>
                  <a:lnTo>
                    <a:pt x="978" y="2577"/>
                  </a:lnTo>
                  <a:cubicBezTo>
                    <a:pt x="1001" y="2639"/>
                    <a:pt x="1051" y="2665"/>
                    <a:pt x="1102" y="2665"/>
                  </a:cubicBezTo>
                  <a:cubicBezTo>
                    <a:pt x="1192" y="2665"/>
                    <a:pt x="1285" y="2583"/>
                    <a:pt x="1242" y="2473"/>
                  </a:cubicBezTo>
                  <a:lnTo>
                    <a:pt x="308" y="88"/>
                  </a:lnTo>
                  <a:cubicBezTo>
                    <a:pt x="285" y="27"/>
                    <a:pt x="235" y="1"/>
                    <a:pt x="1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61"/>
            <p:cNvSpPr/>
            <p:nvPr/>
          </p:nvSpPr>
          <p:spPr>
            <a:xfrm>
              <a:off x="891804" y="1018521"/>
              <a:ext cx="33761" cy="57495"/>
            </a:xfrm>
            <a:custGeom>
              <a:avLst/>
              <a:gdLst/>
              <a:ahLst/>
              <a:cxnLst/>
              <a:rect l="l" t="t" r="r" b="b"/>
              <a:pathLst>
                <a:path w="633" h="1078" extrusionOk="0">
                  <a:moveTo>
                    <a:pt x="159" y="0"/>
                  </a:moveTo>
                  <a:cubicBezTo>
                    <a:pt x="143" y="0"/>
                    <a:pt x="126" y="3"/>
                    <a:pt x="110" y="10"/>
                  </a:cubicBezTo>
                  <a:cubicBezTo>
                    <a:pt x="41" y="42"/>
                    <a:pt x="0" y="120"/>
                    <a:pt x="30" y="194"/>
                  </a:cubicBezTo>
                  <a:lnTo>
                    <a:pt x="341" y="987"/>
                  </a:lnTo>
                  <a:cubicBezTo>
                    <a:pt x="361" y="1040"/>
                    <a:pt x="418" y="1078"/>
                    <a:pt x="476" y="1078"/>
                  </a:cubicBezTo>
                  <a:cubicBezTo>
                    <a:pt x="492" y="1078"/>
                    <a:pt x="509" y="1075"/>
                    <a:pt x="525" y="1068"/>
                  </a:cubicBezTo>
                  <a:cubicBezTo>
                    <a:pt x="594" y="1036"/>
                    <a:pt x="633" y="958"/>
                    <a:pt x="605" y="884"/>
                  </a:cubicBezTo>
                  <a:lnTo>
                    <a:pt x="294" y="92"/>
                  </a:lnTo>
                  <a:cubicBezTo>
                    <a:pt x="274" y="38"/>
                    <a:pt x="217" y="0"/>
                    <a:pt x="1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04" name="Google Shape;3304;p61"/>
          <p:cNvSpPr/>
          <p:nvPr/>
        </p:nvSpPr>
        <p:spPr>
          <a:xfrm>
            <a:off x="572519" y="3275533"/>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61"/>
          <p:cNvSpPr/>
          <p:nvPr/>
        </p:nvSpPr>
        <p:spPr>
          <a:xfrm>
            <a:off x="609516" y="4604011"/>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TextBox 4">
            <a:extLst>
              <a:ext uri="{FF2B5EF4-FFF2-40B4-BE49-F238E27FC236}">
                <a16:creationId xmlns:a16="http://schemas.microsoft.com/office/drawing/2014/main" id="{74708F8B-7C19-1490-BFE8-8E738FF9BC0E}"/>
              </a:ext>
            </a:extLst>
          </p:cNvPr>
          <p:cNvSpPr txBox="1"/>
          <p:nvPr/>
        </p:nvSpPr>
        <p:spPr>
          <a:xfrm>
            <a:off x="277752" y="271688"/>
            <a:ext cx="8471079" cy="584775"/>
          </a:xfrm>
          <a:prstGeom prst="rect">
            <a:avLst/>
          </a:prstGeom>
          <a:noFill/>
        </p:spPr>
        <p:txBody>
          <a:bodyPr wrap="square">
            <a:spAutoFit/>
          </a:bodyPr>
          <a:lstStyle/>
          <a:p>
            <a:pPr marL="285750" indent="-285750">
              <a:buFont typeface="Wingdings" panose="05000000000000000000" pitchFamily="2" charset="2"/>
              <a:buChar char="Ø"/>
            </a:pPr>
            <a:r>
              <a:rPr lang="en-US" sz="1600" dirty="0">
                <a:solidFill>
                  <a:schemeClr val="bg1">
                    <a:lumMod val="10000"/>
                  </a:schemeClr>
                </a:solidFill>
                <a:latin typeface="Times New Roman" panose="02020603050405020304" pitchFamily="18" charset="0"/>
                <a:cs typeface="Times New Roman" panose="02020603050405020304" pitchFamily="18" charset="0"/>
              </a:rPr>
              <a:t>Violin plots shows the distribution of Physical Activity and Exam Scores, revealing the variation in activity levels for students with exam scores between 60 and 70.</a:t>
            </a:r>
          </a:p>
        </p:txBody>
      </p:sp>
      <p:pic>
        <p:nvPicPr>
          <p:cNvPr id="6" name="Picture 5">
            <a:extLst>
              <a:ext uri="{FF2B5EF4-FFF2-40B4-BE49-F238E27FC236}">
                <a16:creationId xmlns:a16="http://schemas.microsoft.com/office/drawing/2014/main" id="{11F66410-AACF-7158-FFF9-9D685006BAC1}"/>
              </a:ext>
            </a:extLst>
          </p:cNvPr>
          <p:cNvPicPr>
            <a:picLocks noChangeAspect="1"/>
          </p:cNvPicPr>
          <p:nvPr/>
        </p:nvPicPr>
        <p:blipFill>
          <a:blip r:embed="rId3"/>
          <a:stretch>
            <a:fillRect/>
          </a:stretch>
        </p:blipFill>
        <p:spPr>
          <a:xfrm>
            <a:off x="2164080" y="2349389"/>
            <a:ext cx="6631898" cy="2472975"/>
          </a:xfrm>
          <a:prstGeom prst="rect">
            <a:avLst/>
          </a:prstGeom>
        </p:spPr>
      </p:pic>
      <p:pic>
        <p:nvPicPr>
          <p:cNvPr id="7" name="Picture 6">
            <a:extLst>
              <a:ext uri="{FF2B5EF4-FFF2-40B4-BE49-F238E27FC236}">
                <a16:creationId xmlns:a16="http://schemas.microsoft.com/office/drawing/2014/main" id="{133C51A6-460E-428A-C977-F0E272238FC3}"/>
              </a:ext>
            </a:extLst>
          </p:cNvPr>
          <p:cNvPicPr>
            <a:picLocks noChangeAspect="1"/>
          </p:cNvPicPr>
          <p:nvPr/>
        </p:nvPicPr>
        <p:blipFill>
          <a:blip r:embed="rId4"/>
          <a:stretch>
            <a:fillRect/>
          </a:stretch>
        </p:blipFill>
        <p:spPr>
          <a:xfrm>
            <a:off x="447742" y="838888"/>
            <a:ext cx="6074977" cy="1481726"/>
          </a:xfrm>
          <a:prstGeom prst="rect">
            <a:avLst/>
          </a:prstGeom>
        </p:spPr>
      </p:pic>
      <p:sp>
        <p:nvSpPr>
          <p:cNvPr id="10" name="TextBox 9">
            <a:extLst>
              <a:ext uri="{FF2B5EF4-FFF2-40B4-BE49-F238E27FC236}">
                <a16:creationId xmlns:a16="http://schemas.microsoft.com/office/drawing/2014/main" id="{13F9759C-9463-2829-A5A5-96502E26F937}"/>
              </a:ext>
            </a:extLst>
          </p:cNvPr>
          <p:cNvSpPr txBox="1"/>
          <p:nvPr/>
        </p:nvSpPr>
        <p:spPr>
          <a:xfrm>
            <a:off x="6377328" y="1626749"/>
            <a:ext cx="2501900" cy="830997"/>
          </a:xfrm>
          <a:prstGeom prst="rect">
            <a:avLst/>
          </a:prstGeom>
          <a:noFill/>
        </p:spPr>
        <p:txBody>
          <a:bodyPr wrap="square">
            <a:spAutoFit/>
          </a:bodyPr>
          <a:lstStyle/>
          <a:p>
            <a:pPr algn="ctr"/>
            <a:r>
              <a:rPr lang="en-US" altLang="en-US" sz="1200" dirty="0">
                <a:solidFill>
                  <a:schemeClr val="bg1">
                    <a:lumMod val="10000"/>
                  </a:schemeClr>
                </a:solidFill>
                <a:latin typeface="Times New Roman" panose="02020603050405020304" pitchFamily="18" charset="0"/>
                <a:cs typeface="Times New Roman" panose="02020603050405020304" pitchFamily="18" charset="0"/>
              </a:rPr>
              <a:t>Fig 20: Bivariate analysis of Exam Scores and Physical Activity using Violin Plot</a:t>
            </a:r>
          </a:p>
          <a:p>
            <a:pPr algn="ctr"/>
            <a:endParaRPr lang="en-US" altLang="en-US" sz="1200" dirty="0">
              <a:solidFill>
                <a:schemeClr val="bg1">
                  <a:lumMod val="10000"/>
                </a:schemeClr>
              </a:solidFill>
              <a:latin typeface="Times New Roman" panose="02020603050405020304" pitchFamily="18" charset="0"/>
              <a:cs typeface="Times New Roman" panose="02020603050405020304" pitchFamily="18" charset="0"/>
            </a:endParaRPr>
          </a:p>
        </p:txBody>
      </p:sp>
      <p:sp>
        <p:nvSpPr>
          <p:cNvPr id="11" name="Google Shape;3304;p61">
            <a:extLst>
              <a:ext uri="{FF2B5EF4-FFF2-40B4-BE49-F238E27FC236}">
                <a16:creationId xmlns:a16="http://schemas.microsoft.com/office/drawing/2014/main" id="{5B551A82-787B-FB63-A836-837E13306CE0}"/>
              </a:ext>
            </a:extLst>
          </p:cNvPr>
          <p:cNvSpPr/>
          <p:nvPr/>
        </p:nvSpPr>
        <p:spPr>
          <a:xfrm>
            <a:off x="7127271" y="1072307"/>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 name="Google Shape;3381;p62">
            <a:extLst>
              <a:ext uri="{FF2B5EF4-FFF2-40B4-BE49-F238E27FC236}">
                <a16:creationId xmlns:a16="http://schemas.microsoft.com/office/drawing/2014/main" id="{4E506044-8472-2CF1-518C-7F9DB4212EAA}"/>
              </a:ext>
            </a:extLst>
          </p:cNvPr>
          <p:cNvGrpSpPr/>
          <p:nvPr/>
        </p:nvGrpSpPr>
        <p:grpSpPr>
          <a:xfrm>
            <a:off x="1187972" y="3661935"/>
            <a:ext cx="605073" cy="534278"/>
            <a:chOff x="5045915" y="3153558"/>
            <a:chExt cx="535273" cy="472687"/>
          </a:xfrm>
        </p:grpSpPr>
        <p:sp>
          <p:nvSpPr>
            <p:cNvPr id="13" name="Google Shape;3382;p62">
              <a:extLst>
                <a:ext uri="{FF2B5EF4-FFF2-40B4-BE49-F238E27FC236}">
                  <a16:creationId xmlns:a16="http://schemas.microsoft.com/office/drawing/2014/main" id="{A8D17B46-FB7F-98F8-24FF-70475226275B}"/>
                </a:ext>
              </a:extLst>
            </p:cNvPr>
            <p:cNvSpPr/>
            <p:nvPr/>
          </p:nvSpPr>
          <p:spPr>
            <a:xfrm>
              <a:off x="5045915" y="3468685"/>
              <a:ext cx="178387" cy="157561"/>
            </a:xfrm>
            <a:custGeom>
              <a:avLst/>
              <a:gdLst/>
              <a:ahLst/>
              <a:cxnLst/>
              <a:rect l="l" t="t" r="r" b="b"/>
              <a:pathLst>
                <a:path w="6407" h="5659" extrusionOk="0">
                  <a:moveTo>
                    <a:pt x="2830" y="0"/>
                  </a:moveTo>
                  <a:cubicBezTo>
                    <a:pt x="1270" y="0"/>
                    <a:pt x="1" y="1269"/>
                    <a:pt x="1" y="2829"/>
                  </a:cubicBezTo>
                  <a:cubicBezTo>
                    <a:pt x="1" y="4390"/>
                    <a:pt x="1270" y="5658"/>
                    <a:pt x="2830" y="5658"/>
                  </a:cubicBezTo>
                  <a:lnTo>
                    <a:pt x="6406" y="5658"/>
                  </a:lnTo>
                  <a:lnTo>
                    <a:pt x="640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3383;p62">
              <a:extLst>
                <a:ext uri="{FF2B5EF4-FFF2-40B4-BE49-F238E27FC236}">
                  <a16:creationId xmlns:a16="http://schemas.microsoft.com/office/drawing/2014/main" id="{15F9E591-A367-2807-458D-5DD847D188FA}"/>
                </a:ext>
              </a:extLst>
            </p:cNvPr>
            <p:cNvSpPr/>
            <p:nvPr/>
          </p:nvSpPr>
          <p:spPr>
            <a:xfrm>
              <a:off x="5140804" y="3491238"/>
              <a:ext cx="412375" cy="112456"/>
            </a:xfrm>
            <a:custGeom>
              <a:avLst/>
              <a:gdLst/>
              <a:ahLst/>
              <a:cxnLst/>
              <a:rect l="l" t="t" r="r" b="b"/>
              <a:pathLst>
                <a:path w="14811" h="4039" extrusionOk="0">
                  <a:moveTo>
                    <a:pt x="2020" y="0"/>
                  </a:moveTo>
                  <a:cubicBezTo>
                    <a:pt x="905" y="0"/>
                    <a:pt x="0" y="904"/>
                    <a:pt x="0" y="2019"/>
                  </a:cubicBezTo>
                  <a:cubicBezTo>
                    <a:pt x="0" y="3135"/>
                    <a:pt x="905" y="4038"/>
                    <a:pt x="2020" y="4038"/>
                  </a:cubicBezTo>
                  <a:lnTo>
                    <a:pt x="14811" y="4038"/>
                  </a:lnTo>
                  <a:lnTo>
                    <a:pt x="1481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3384;p62">
              <a:extLst>
                <a:ext uri="{FF2B5EF4-FFF2-40B4-BE49-F238E27FC236}">
                  <a16:creationId xmlns:a16="http://schemas.microsoft.com/office/drawing/2014/main" id="{2EC7B5C9-9AE0-C5E7-E04A-1E94BC34543A}"/>
                </a:ext>
              </a:extLst>
            </p:cNvPr>
            <p:cNvSpPr/>
            <p:nvPr/>
          </p:nvSpPr>
          <p:spPr>
            <a:xfrm>
              <a:off x="5407261" y="3548037"/>
              <a:ext cx="57161" cy="16149"/>
            </a:xfrm>
            <a:custGeom>
              <a:avLst/>
              <a:gdLst/>
              <a:ahLst/>
              <a:cxnLst/>
              <a:rect l="l" t="t" r="r" b="b"/>
              <a:pathLst>
                <a:path w="2053" h="580" extrusionOk="0">
                  <a:moveTo>
                    <a:pt x="290" y="1"/>
                  </a:moveTo>
                  <a:cubicBezTo>
                    <a:pt x="130" y="1"/>
                    <a:pt x="1" y="130"/>
                    <a:pt x="1" y="291"/>
                  </a:cubicBezTo>
                  <a:cubicBezTo>
                    <a:pt x="1" y="451"/>
                    <a:pt x="130" y="580"/>
                    <a:pt x="290" y="580"/>
                  </a:cubicBezTo>
                  <a:lnTo>
                    <a:pt x="1763" y="580"/>
                  </a:lnTo>
                  <a:cubicBezTo>
                    <a:pt x="1923" y="580"/>
                    <a:pt x="2052" y="451"/>
                    <a:pt x="2052" y="291"/>
                  </a:cubicBezTo>
                  <a:cubicBezTo>
                    <a:pt x="2052" y="130"/>
                    <a:pt x="1923" y="1"/>
                    <a:pt x="17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3385;p62">
              <a:extLst>
                <a:ext uri="{FF2B5EF4-FFF2-40B4-BE49-F238E27FC236}">
                  <a16:creationId xmlns:a16="http://schemas.microsoft.com/office/drawing/2014/main" id="{5EE774CC-9C9A-930A-3B71-99C9D8078363}"/>
                </a:ext>
              </a:extLst>
            </p:cNvPr>
            <p:cNvSpPr/>
            <p:nvPr/>
          </p:nvSpPr>
          <p:spPr>
            <a:xfrm>
              <a:off x="5143560" y="3548037"/>
              <a:ext cx="238415" cy="16149"/>
            </a:xfrm>
            <a:custGeom>
              <a:avLst/>
              <a:gdLst/>
              <a:ahLst/>
              <a:cxnLst/>
              <a:rect l="l" t="t" r="r" b="b"/>
              <a:pathLst>
                <a:path w="8563" h="580" extrusionOk="0">
                  <a:moveTo>
                    <a:pt x="290" y="1"/>
                  </a:moveTo>
                  <a:cubicBezTo>
                    <a:pt x="129" y="1"/>
                    <a:pt x="0" y="130"/>
                    <a:pt x="0" y="291"/>
                  </a:cubicBezTo>
                  <a:cubicBezTo>
                    <a:pt x="0" y="451"/>
                    <a:pt x="129" y="580"/>
                    <a:pt x="290" y="580"/>
                  </a:cubicBezTo>
                  <a:lnTo>
                    <a:pt x="8272" y="580"/>
                  </a:lnTo>
                  <a:cubicBezTo>
                    <a:pt x="8432" y="580"/>
                    <a:pt x="8562" y="451"/>
                    <a:pt x="8562" y="291"/>
                  </a:cubicBezTo>
                  <a:cubicBezTo>
                    <a:pt x="8562" y="130"/>
                    <a:pt x="8432" y="1"/>
                    <a:pt x="827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386;p62">
              <a:extLst>
                <a:ext uri="{FF2B5EF4-FFF2-40B4-BE49-F238E27FC236}">
                  <a16:creationId xmlns:a16="http://schemas.microsoft.com/office/drawing/2014/main" id="{1F043CEF-8FF8-C08F-924F-2052F17B673C}"/>
                </a:ext>
              </a:extLst>
            </p:cNvPr>
            <p:cNvSpPr/>
            <p:nvPr/>
          </p:nvSpPr>
          <p:spPr>
            <a:xfrm>
              <a:off x="5515375" y="3491238"/>
              <a:ext cx="37810" cy="112456"/>
            </a:xfrm>
            <a:custGeom>
              <a:avLst/>
              <a:gdLst/>
              <a:ahLst/>
              <a:cxnLst/>
              <a:rect l="l" t="t" r="r" b="b"/>
              <a:pathLst>
                <a:path w="1358" h="4039" extrusionOk="0">
                  <a:moveTo>
                    <a:pt x="0" y="0"/>
                  </a:moveTo>
                  <a:lnTo>
                    <a:pt x="0" y="4038"/>
                  </a:lnTo>
                  <a:lnTo>
                    <a:pt x="1358" y="4038"/>
                  </a:lnTo>
                  <a:lnTo>
                    <a:pt x="135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3387;p62">
              <a:extLst>
                <a:ext uri="{FF2B5EF4-FFF2-40B4-BE49-F238E27FC236}">
                  <a16:creationId xmlns:a16="http://schemas.microsoft.com/office/drawing/2014/main" id="{E98449E3-CD2C-1D2F-3E28-712592DBD6D8}"/>
                </a:ext>
              </a:extLst>
            </p:cNvPr>
            <p:cNvSpPr/>
            <p:nvPr/>
          </p:nvSpPr>
          <p:spPr>
            <a:xfrm>
              <a:off x="5112794" y="3468685"/>
              <a:ext cx="468394" cy="157561"/>
            </a:xfrm>
            <a:custGeom>
              <a:avLst/>
              <a:gdLst/>
              <a:ahLst/>
              <a:cxnLst/>
              <a:rect l="l" t="t" r="r" b="b"/>
              <a:pathLst>
                <a:path w="16823" h="5659" extrusionOk="0">
                  <a:moveTo>
                    <a:pt x="2830" y="0"/>
                  </a:moveTo>
                  <a:cubicBezTo>
                    <a:pt x="1269" y="0"/>
                    <a:pt x="0" y="1269"/>
                    <a:pt x="0" y="2829"/>
                  </a:cubicBezTo>
                  <a:cubicBezTo>
                    <a:pt x="0" y="4390"/>
                    <a:pt x="1269" y="5658"/>
                    <a:pt x="2830" y="5658"/>
                  </a:cubicBezTo>
                  <a:lnTo>
                    <a:pt x="16123" y="5658"/>
                  </a:lnTo>
                  <a:cubicBezTo>
                    <a:pt x="16509" y="5658"/>
                    <a:pt x="16823" y="5345"/>
                    <a:pt x="16823" y="4958"/>
                  </a:cubicBezTo>
                  <a:cubicBezTo>
                    <a:pt x="16823" y="4572"/>
                    <a:pt x="16509" y="4258"/>
                    <a:pt x="16123" y="4258"/>
                  </a:cubicBezTo>
                  <a:lnTo>
                    <a:pt x="2830" y="4258"/>
                  </a:lnTo>
                  <a:cubicBezTo>
                    <a:pt x="2042" y="4258"/>
                    <a:pt x="1400" y="3617"/>
                    <a:pt x="1400" y="2829"/>
                  </a:cubicBezTo>
                  <a:cubicBezTo>
                    <a:pt x="1400" y="2041"/>
                    <a:pt x="2042" y="1400"/>
                    <a:pt x="2830" y="1400"/>
                  </a:cubicBezTo>
                  <a:lnTo>
                    <a:pt x="16123" y="1400"/>
                  </a:lnTo>
                  <a:cubicBezTo>
                    <a:pt x="16509" y="1400"/>
                    <a:pt x="16823" y="1087"/>
                    <a:pt x="16823" y="700"/>
                  </a:cubicBezTo>
                  <a:cubicBezTo>
                    <a:pt x="16823" y="314"/>
                    <a:pt x="16509" y="0"/>
                    <a:pt x="161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3388;p62">
              <a:extLst>
                <a:ext uri="{FF2B5EF4-FFF2-40B4-BE49-F238E27FC236}">
                  <a16:creationId xmlns:a16="http://schemas.microsoft.com/office/drawing/2014/main" id="{31225DF9-81C9-B4B7-3345-1A6E10989F19}"/>
                </a:ext>
              </a:extLst>
            </p:cNvPr>
            <p:cNvSpPr/>
            <p:nvPr/>
          </p:nvSpPr>
          <p:spPr>
            <a:xfrm>
              <a:off x="5045915" y="3311122"/>
              <a:ext cx="199909" cy="157561"/>
            </a:xfrm>
            <a:custGeom>
              <a:avLst/>
              <a:gdLst/>
              <a:ahLst/>
              <a:cxnLst/>
              <a:rect l="l" t="t" r="r" b="b"/>
              <a:pathLst>
                <a:path w="7180" h="5659" extrusionOk="0">
                  <a:moveTo>
                    <a:pt x="2830" y="0"/>
                  </a:moveTo>
                  <a:cubicBezTo>
                    <a:pt x="1270" y="0"/>
                    <a:pt x="1" y="1269"/>
                    <a:pt x="1" y="2830"/>
                  </a:cubicBezTo>
                  <a:cubicBezTo>
                    <a:pt x="1" y="4390"/>
                    <a:pt x="1270" y="5658"/>
                    <a:pt x="2830" y="5658"/>
                  </a:cubicBezTo>
                  <a:lnTo>
                    <a:pt x="7180" y="5658"/>
                  </a:lnTo>
                  <a:lnTo>
                    <a:pt x="718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3389;p62">
              <a:extLst>
                <a:ext uri="{FF2B5EF4-FFF2-40B4-BE49-F238E27FC236}">
                  <a16:creationId xmlns:a16="http://schemas.microsoft.com/office/drawing/2014/main" id="{0ED7D990-B269-F368-FFB3-79369707E1B4}"/>
                </a:ext>
              </a:extLst>
            </p:cNvPr>
            <p:cNvSpPr/>
            <p:nvPr/>
          </p:nvSpPr>
          <p:spPr>
            <a:xfrm>
              <a:off x="5140804" y="3333674"/>
              <a:ext cx="412375" cy="112456"/>
            </a:xfrm>
            <a:custGeom>
              <a:avLst/>
              <a:gdLst/>
              <a:ahLst/>
              <a:cxnLst/>
              <a:rect l="l" t="t" r="r" b="b"/>
              <a:pathLst>
                <a:path w="14811" h="4039" extrusionOk="0">
                  <a:moveTo>
                    <a:pt x="2020" y="0"/>
                  </a:moveTo>
                  <a:cubicBezTo>
                    <a:pt x="905" y="0"/>
                    <a:pt x="0" y="904"/>
                    <a:pt x="0" y="2020"/>
                  </a:cubicBezTo>
                  <a:cubicBezTo>
                    <a:pt x="0" y="3134"/>
                    <a:pt x="905" y="4038"/>
                    <a:pt x="2020" y="4038"/>
                  </a:cubicBezTo>
                  <a:lnTo>
                    <a:pt x="14811" y="4038"/>
                  </a:lnTo>
                  <a:lnTo>
                    <a:pt x="1481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3390;p62">
              <a:extLst>
                <a:ext uri="{FF2B5EF4-FFF2-40B4-BE49-F238E27FC236}">
                  <a16:creationId xmlns:a16="http://schemas.microsoft.com/office/drawing/2014/main" id="{F67B83FB-DF37-6ABD-388E-C21A66CA36A6}"/>
                </a:ext>
              </a:extLst>
            </p:cNvPr>
            <p:cNvSpPr/>
            <p:nvPr/>
          </p:nvSpPr>
          <p:spPr>
            <a:xfrm>
              <a:off x="5515375" y="3333674"/>
              <a:ext cx="37810" cy="112456"/>
            </a:xfrm>
            <a:custGeom>
              <a:avLst/>
              <a:gdLst/>
              <a:ahLst/>
              <a:cxnLst/>
              <a:rect l="l" t="t" r="r" b="b"/>
              <a:pathLst>
                <a:path w="1358" h="4039" extrusionOk="0">
                  <a:moveTo>
                    <a:pt x="0" y="0"/>
                  </a:moveTo>
                  <a:lnTo>
                    <a:pt x="0" y="4038"/>
                  </a:lnTo>
                  <a:lnTo>
                    <a:pt x="1358" y="4038"/>
                  </a:lnTo>
                  <a:lnTo>
                    <a:pt x="135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3391;p62">
              <a:extLst>
                <a:ext uri="{FF2B5EF4-FFF2-40B4-BE49-F238E27FC236}">
                  <a16:creationId xmlns:a16="http://schemas.microsoft.com/office/drawing/2014/main" id="{ACC94437-79DF-0B7E-9B51-BCB2F416982A}"/>
                </a:ext>
              </a:extLst>
            </p:cNvPr>
            <p:cNvSpPr/>
            <p:nvPr/>
          </p:nvSpPr>
          <p:spPr>
            <a:xfrm>
              <a:off x="5112794" y="3311122"/>
              <a:ext cx="468394" cy="157589"/>
            </a:xfrm>
            <a:custGeom>
              <a:avLst/>
              <a:gdLst/>
              <a:ahLst/>
              <a:cxnLst/>
              <a:rect l="l" t="t" r="r" b="b"/>
              <a:pathLst>
                <a:path w="16823" h="5660" extrusionOk="0">
                  <a:moveTo>
                    <a:pt x="2830" y="0"/>
                  </a:moveTo>
                  <a:cubicBezTo>
                    <a:pt x="1269" y="0"/>
                    <a:pt x="0" y="1269"/>
                    <a:pt x="0" y="2830"/>
                  </a:cubicBezTo>
                  <a:cubicBezTo>
                    <a:pt x="0" y="4390"/>
                    <a:pt x="1269" y="5659"/>
                    <a:pt x="2830" y="5659"/>
                  </a:cubicBezTo>
                  <a:lnTo>
                    <a:pt x="16123" y="5659"/>
                  </a:lnTo>
                  <a:cubicBezTo>
                    <a:pt x="16509" y="5659"/>
                    <a:pt x="16823" y="5345"/>
                    <a:pt x="16823" y="4958"/>
                  </a:cubicBezTo>
                  <a:cubicBezTo>
                    <a:pt x="16823" y="4571"/>
                    <a:pt x="16509" y="4258"/>
                    <a:pt x="16123" y="4258"/>
                  </a:cubicBezTo>
                  <a:lnTo>
                    <a:pt x="2830" y="4258"/>
                  </a:lnTo>
                  <a:cubicBezTo>
                    <a:pt x="2042" y="4258"/>
                    <a:pt x="1400" y="3618"/>
                    <a:pt x="1400" y="2830"/>
                  </a:cubicBezTo>
                  <a:cubicBezTo>
                    <a:pt x="1400" y="2042"/>
                    <a:pt x="2042" y="1400"/>
                    <a:pt x="2830" y="1400"/>
                  </a:cubicBezTo>
                  <a:lnTo>
                    <a:pt x="16123" y="1400"/>
                  </a:lnTo>
                  <a:cubicBezTo>
                    <a:pt x="16509" y="1400"/>
                    <a:pt x="16823" y="1087"/>
                    <a:pt x="16823" y="700"/>
                  </a:cubicBezTo>
                  <a:cubicBezTo>
                    <a:pt x="16823" y="314"/>
                    <a:pt x="16509" y="0"/>
                    <a:pt x="16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3392;p62">
              <a:extLst>
                <a:ext uri="{FF2B5EF4-FFF2-40B4-BE49-F238E27FC236}">
                  <a16:creationId xmlns:a16="http://schemas.microsoft.com/office/drawing/2014/main" id="{1727F1E3-42CC-163C-3892-6464E254584F}"/>
                </a:ext>
              </a:extLst>
            </p:cNvPr>
            <p:cNvSpPr/>
            <p:nvPr/>
          </p:nvSpPr>
          <p:spPr>
            <a:xfrm>
              <a:off x="5095476" y="3153558"/>
              <a:ext cx="178359" cy="157589"/>
            </a:xfrm>
            <a:custGeom>
              <a:avLst/>
              <a:gdLst/>
              <a:ahLst/>
              <a:cxnLst/>
              <a:rect l="l" t="t" r="r" b="b"/>
              <a:pathLst>
                <a:path w="6406" h="5660" extrusionOk="0">
                  <a:moveTo>
                    <a:pt x="2830" y="0"/>
                  </a:moveTo>
                  <a:cubicBezTo>
                    <a:pt x="1270" y="0"/>
                    <a:pt x="0" y="1270"/>
                    <a:pt x="0" y="2830"/>
                  </a:cubicBezTo>
                  <a:cubicBezTo>
                    <a:pt x="0" y="4390"/>
                    <a:pt x="1270" y="5659"/>
                    <a:pt x="2830" y="5659"/>
                  </a:cubicBezTo>
                  <a:lnTo>
                    <a:pt x="6406" y="5659"/>
                  </a:lnTo>
                  <a:lnTo>
                    <a:pt x="640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3393;p62">
              <a:extLst>
                <a:ext uri="{FF2B5EF4-FFF2-40B4-BE49-F238E27FC236}">
                  <a16:creationId xmlns:a16="http://schemas.microsoft.com/office/drawing/2014/main" id="{801C10F3-5FD8-B3A6-944B-5E8CE862A4AF}"/>
                </a:ext>
              </a:extLst>
            </p:cNvPr>
            <p:cNvSpPr/>
            <p:nvPr/>
          </p:nvSpPr>
          <p:spPr>
            <a:xfrm>
              <a:off x="5190336" y="3176083"/>
              <a:ext cx="326203" cy="112512"/>
            </a:xfrm>
            <a:custGeom>
              <a:avLst/>
              <a:gdLst/>
              <a:ahLst/>
              <a:cxnLst/>
              <a:rect l="l" t="t" r="r" b="b"/>
              <a:pathLst>
                <a:path w="11716" h="4041" extrusionOk="0">
                  <a:moveTo>
                    <a:pt x="2021" y="1"/>
                  </a:moveTo>
                  <a:cubicBezTo>
                    <a:pt x="906" y="1"/>
                    <a:pt x="1" y="905"/>
                    <a:pt x="1" y="2021"/>
                  </a:cubicBezTo>
                  <a:cubicBezTo>
                    <a:pt x="1" y="3135"/>
                    <a:pt x="906" y="4040"/>
                    <a:pt x="2021" y="4040"/>
                  </a:cubicBezTo>
                  <a:lnTo>
                    <a:pt x="11716" y="4040"/>
                  </a:lnTo>
                  <a:lnTo>
                    <a:pt x="1171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3394;p62">
              <a:extLst>
                <a:ext uri="{FF2B5EF4-FFF2-40B4-BE49-F238E27FC236}">
                  <a16:creationId xmlns:a16="http://schemas.microsoft.com/office/drawing/2014/main" id="{1D55F2DD-4218-CD29-64E7-CCAC8F8EA122}"/>
                </a:ext>
              </a:extLst>
            </p:cNvPr>
            <p:cNvSpPr/>
            <p:nvPr/>
          </p:nvSpPr>
          <p:spPr>
            <a:xfrm>
              <a:off x="5478762" y="3176083"/>
              <a:ext cx="37810" cy="112512"/>
            </a:xfrm>
            <a:custGeom>
              <a:avLst/>
              <a:gdLst/>
              <a:ahLst/>
              <a:cxnLst/>
              <a:rect l="l" t="t" r="r" b="b"/>
              <a:pathLst>
                <a:path w="1358" h="4041" extrusionOk="0">
                  <a:moveTo>
                    <a:pt x="0" y="1"/>
                  </a:moveTo>
                  <a:lnTo>
                    <a:pt x="0" y="4040"/>
                  </a:lnTo>
                  <a:lnTo>
                    <a:pt x="1358" y="4040"/>
                  </a:lnTo>
                  <a:lnTo>
                    <a:pt x="135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395;p62">
              <a:extLst>
                <a:ext uri="{FF2B5EF4-FFF2-40B4-BE49-F238E27FC236}">
                  <a16:creationId xmlns:a16="http://schemas.microsoft.com/office/drawing/2014/main" id="{DAC35BD0-6592-2E01-1562-4B961835A4FD}"/>
                </a:ext>
              </a:extLst>
            </p:cNvPr>
            <p:cNvSpPr/>
            <p:nvPr/>
          </p:nvSpPr>
          <p:spPr>
            <a:xfrm>
              <a:off x="5162326" y="3153558"/>
              <a:ext cx="382250" cy="157589"/>
            </a:xfrm>
            <a:custGeom>
              <a:avLst/>
              <a:gdLst/>
              <a:ahLst/>
              <a:cxnLst/>
              <a:rect l="l" t="t" r="r" b="b"/>
              <a:pathLst>
                <a:path w="13729" h="5660" extrusionOk="0">
                  <a:moveTo>
                    <a:pt x="2829" y="0"/>
                  </a:moveTo>
                  <a:cubicBezTo>
                    <a:pt x="1269" y="0"/>
                    <a:pt x="1" y="1270"/>
                    <a:pt x="1" y="2830"/>
                  </a:cubicBezTo>
                  <a:cubicBezTo>
                    <a:pt x="1" y="4390"/>
                    <a:pt x="1269" y="5659"/>
                    <a:pt x="2829" y="5659"/>
                  </a:cubicBezTo>
                  <a:lnTo>
                    <a:pt x="13029" y="5659"/>
                  </a:lnTo>
                  <a:cubicBezTo>
                    <a:pt x="13416" y="5659"/>
                    <a:pt x="13729" y="5346"/>
                    <a:pt x="13729" y="4959"/>
                  </a:cubicBezTo>
                  <a:cubicBezTo>
                    <a:pt x="13729" y="4571"/>
                    <a:pt x="13416" y="4258"/>
                    <a:pt x="13029" y="4258"/>
                  </a:cubicBezTo>
                  <a:lnTo>
                    <a:pt x="2829" y="4258"/>
                  </a:lnTo>
                  <a:cubicBezTo>
                    <a:pt x="2041" y="4258"/>
                    <a:pt x="1401" y="3618"/>
                    <a:pt x="1401" y="2830"/>
                  </a:cubicBezTo>
                  <a:cubicBezTo>
                    <a:pt x="1401" y="2042"/>
                    <a:pt x="2041" y="1400"/>
                    <a:pt x="2829" y="1400"/>
                  </a:cubicBezTo>
                  <a:lnTo>
                    <a:pt x="13029" y="1400"/>
                  </a:lnTo>
                  <a:cubicBezTo>
                    <a:pt x="13416" y="1400"/>
                    <a:pt x="13729" y="1087"/>
                    <a:pt x="13729" y="700"/>
                  </a:cubicBezTo>
                  <a:cubicBezTo>
                    <a:pt x="13729" y="313"/>
                    <a:pt x="13416" y="0"/>
                    <a:pt x="130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3396;p62">
              <a:extLst>
                <a:ext uri="{FF2B5EF4-FFF2-40B4-BE49-F238E27FC236}">
                  <a16:creationId xmlns:a16="http://schemas.microsoft.com/office/drawing/2014/main" id="{41B7A29E-AC2E-E138-ECB0-781B2441C79A}"/>
                </a:ext>
              </a:extLst>
            </p:cNvPr>
            <p:cNvSpPr/>
            <p:nvPr/>
          </p:nvSpPr>
          <p:spPr>
            <a:xfrm>
              <a:off x="5322813" y="3219491"/>
              <a:ext cx="193756" cy="16149"/>
            </a:xfrm>
            <a:custGeom>
              <a:avLst/>
              <a:gdLst/>
              <a:ahLst/>
              <a:cxnLst/>
              <a:rect l="l" t="t" r="r" b="b"/>
              <a:pathLst>
                <a:path w="6959" h="580" extrusionOk="0">
                  <a:moveTo>
                    <a:pt x="291" y="1"/>
                  </a:moveTo>
                  <a:cubicBezTo>
                    <a:pt x="131" y="1"/>
                    <a:pt x="1" y="130"/>
                    <a:pt x="1" y="290"/>
                  </a:cubicBezTo>
                  <a:cubicBezTo>
                    <a:pt x="1" y="451"/>
                    <a:pt x="131" y="580"/>
                    <a:pt x="291" y="580"/>
                  </a:cubicBezTo>
                  <a:lnTo>
                    <a:pt x="6959" y="580"/>
                  </a:lnTo>
                  <a:lnTo>
                    <a:pt x="695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3397;p62">
              <a:extLst>
                <a:ext uri="{FF2B5EF4-FFF2-40B4-BE49-F238E27FC236}">
                  <a16:creationId xmlns:a16="http://schemas.microsoft.com/office/drawing/2014/main" id="{9DDFF8EB-E598-41D0-1EB4-B8ACDA620669}"/>
                </a:ext>
              </a:extLst>
            </p:cNvPr>
            <p:cNvSpPr/>
            <p:nvPr/>
          </p:nvSpPr>
          <p:spPr>
            <a:xfrm>
              <a:off x="5248918" y="3219491"/>
              <a:ext cx="55212" cy="16149"/>
            </a:xfrm>
            <a:custGeom>
              <a:avLst/>
              <a:gdLst/>
              <a:ahLst/>
              <a:cxnLst/>
              <a:rect l="l" t="t" r="r" b="b"/>
              <a:pathLst>
                <a:path w="1983" h="580" extrusionOk="0">
                  <a:moveTo>
                    <a:pt x="291" y="1"/>
                  </a:moveTo>
                  <a:cubicBezTo>
                    <a:pt x="130" y="1"/>
                    <a:pt x="1" y="130"/>
                    <a:pt x="1" y="290"/>
                  </a:cubicBezTo>
                  <a:cubicBezTo>
                    <a:pt x="1" y="451"/>
                    <a:pt x="130" y="580"/>
                    <a:pt x="291" y="580"/>
                  </a:cubicBezTo>
                  <a:lnTo>
                    <a:pt x="1692" y="580"/>
                  </a:lnTo>
                  <a:cubicBezTo>
                    <a:pt x="1853" y="580"/>
                    <a:pt x="1983" y="451"/>
                    <a:pt x="1983" y="290"/>
                  </a:cubicBezTo>
                  <a:cubicBezTo>
                    <a:pt x="1983" y="130"/>
                    <a:pt x="1853" y="1"/>
                    <a:pt x="16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3398;p62">
              <a:extLst>
                <a:ext uri="{FF2B5EF4-FFF2-40B4-BE49-F238E27FC236}">
                  <a16:creationId xmlns:a16="http://schemas.microsoft.com/office/drawing/2014/main" id="{87FECF6A-733A-7704-0AAB-280A78131ED8}"/>
                </a:ext>
              </a:extLst>
            </p:cNvPr>
            <p:cNvSpPr/>
            <p:nvPr/>
          </p:nvSpPr>
          <p:spPr>
            <a:xfrm>
              <a:off x="5313542" y="3307530"/>
              <a:ext cx="165997" cy="77597"/>
            </a:xfrm>
            <a:custGeom>
              <a:avLst/>
              <a:gdLst/>
              <a:ahLst/>
              <a:cxnLst/>
              <a:rect l="l" t="t" r="r" b="b"/>
              <a:pathLst>
                <a:path w="5962" h="2787" extrusionOk="0">
                  <a:moveTo>
                    <a:pt x="2980" y="0"/>
                  </a:moveTo>
                  <a:cubicBezTo>
                    <a:pt x="2861" y="0"/>
                    <a:pt x="2742" y="46"/>
                    <a:pt x="2651" y="136"/>
                  </a:cubicBezTo>
                  <a:lnTo>
                    <a:pt x="1" y="2787"/>
                  </a:lnTo>
                  <a:lnTo>
                    <a:pt x="5961" y="2787"/>
                  </a:lnTo>
                  <a:lnTo>
                    <a:pt x="3311" y="136"/>
                  </a:lnTo>
                  <a:cubicBezTo>
                    <a:pt x="3219" y="46"/>
                    <a:pt x="3100" y="0"/>
                    <a:pt x="29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399;p62">
              <a:extLst>
                <a:ext uri="{FF2B5EF4-FFF2-40B4-BE49-F238E27FC236}">
                  <a16:creationId xmlns:a16="http://schemas.microsoft.com/office/drawing/2014/main" id="{9F0483C6-1F70-BABF-232E-B38A98709410}"/>
                </a:ext>
              </a:extLst>
            </p:cNvPr>
            <p:cNvSpPr/>
            <p:nvPr/>
          </p:nvSpPr>
          <p:spPr>
            <a:xfrm>
              <a:off x="5199385" y="3377026"/>
              <a:ext cx="353795" cy="16204"/>
            </a:xfrm>
            <a:custGeom>
              <a:avLst/>
              <a:gdLst/>
              <a:ahLst/>
              <a:cxnLst/>
              <a:rect l="l" t="t" r="r" b="b"/>
              <a:pathLst>
                <a:path w="12707" h="582" extrusionOk="0">
                  <a:moveTo>
                    <a:pt x="291" y="1"/>
                  </a:moveTo>
                  <a:cubicBezTo>
                    <a:pt x="130" y="1"/>
                    <a:pt x="0" y="131"/>
                    <a:pt x="0" y="291"/>
                  </a:cubicBezTo>
                  <a:cubicBezTo>
                    <a:pt x="0" y="452"/>
                    <a:pt x="130" y="581"/>
                    <a:pt x="291" y="581"/>
                  </a:cubicBezTo>
                  <a:lnTo>
                    <a:pt x="12707" y="581"/>
                  </a:lnTo>
                  <a:lnTo>
                    <a:pt x="1270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ransition spd="slow">
    <p:comb/>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313"/>
        <p:cNvGrpSpPr/>
        <p:nvPr/>
      </p:nvGrpSpPr>
      <p:grpSpPr>
        <a:xfrm>
          <a:off x="0" y="0"/>
          <a:ext cx="0" cy="0"/>
          <a:chOff x="0" y="0"/>
          <a:chExt cx="0" cy="0"/>
        </a:xfrm>
      </p:grpSpPr>
      <p:sp>
        <p:nvSpPr>
          <p:cNvPr id="3315" name="Google Shape;3315;p62"/>
          <p:cNvSpPr/>
          <p:nvPr/>
        </p:nvSpPr>
        <p:spPr>
          <a:xfrm flipH="1">
            <a:off x="542857" y="1624977"/>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16" name="Google Shape;3316;p62"/>
          <p:cNvSpPr/>
          <p:nvPr/>
        </p:nvSpPr>
        <p:spPr>
          <a:xfrm flipH="1">
            <a:off x="8253656" y="677729"/>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62"/>
          <p:cNvSpPr/>
          <p:nvPr/>
        </p:nvSpPr>
        <p:spPr>
          <a:xfrm>
            <a:off x="1440120" y="1085434"/>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30" name="Google Shape;3330;p62"/>
          <p:cNvGrpSpPr/>
          <p:nvPr/>
        </p:nvGrpSpPr>
        <p:grpSpPr>
          <a:xfrm>
            <a:off x="1985120" y="1011066"/>
            <a:ext cx="508459" cy="780467"/>
            <a:chOff x="2332850" y="1508965"/>
            <a:chExt cx="495799" cy="870474"/>
          </a:xfrm>
        </p:grpSpPr>
        <p:sp>
          <p:nvSpPr>
            <p:cNvPr id="3331" name="Google Shape;3331;p62"/>
            <p:cNvSpPr/>
            <p:nvPr/>
          </p:nvSpPr>
          <p:spPr>
            <a:xfrm>
              <a:off x="2347410" y="1709183"/>
              <a:ext cx="467748" cy="569138"/>
            </a:xfrm>
            <a:custGeom>
              <a:avLst/>
              <a:gdLst/>
              <a:ahLst/>
              <a:cxnLst/>
              <a:rect l="l" t="t" r="r" b="b"/>
              <a:pathLst>
                <a:path w="8770" h="10671" extrusionOk="0">
                  <a:moveTo>
                    <a:pt x="4336" y="1"/>
                  </a:moveTo>
                  <a:cubicBezTo>
                    <a:pt x="4096" y="1"/>
                    <a:pt x="3869" y="8"/>
                    <a:pt x="3774" y="23"/>
                  </a:cubicBezTo>
                  <a:cubicBezTo>
                    <a:pt x="3116" y="126"/>
                    <a:pt x="2471" y="296"/>
                    <a:pt x="1881" y="622"/>
                  </a:cubicBezTo>
                  <a:cubicBezTo>
                    <a:pt x="1050" y="1081"/>
                    <a:pt x="456" y="1815"/>
                    <a:pt x="217" y="2738"/>
                  </a:cubicBezTo>
                  <a:cubicBezTo>
                    <a:pt x="95" y="3209"/>
                    <a:pt x="43" y="3707"/>
                    <a:pt x="20" y="4193"/>
                  </a:cubicBezTo>
                  <a:cubicBezTo>
                    <a:pt x="1" y="4646"/>
                    <a:pt x="18" y="5111"/>
                    <a:pt x="119" y="5555"/>
                  </a:cubicBezTo>
                  <a:cubicBezTo>
                    <a:pt x="226" y="6023"/>
                    <a:pt x="438" y="6457"/>
                    <a:pt x="759" y="6815"/>
                  </a:cubicBezTo>
                  <a:cubicBezTo>
                    <a:pt x="1053" y="7143"/>
                    <a:pt x="1424" y="7390"/>
                    <a:pt x="1768" y="7662"/>
                  </a:cubicBezTo>
                  <a:cubicBezTo>
                    <a:pt x="2542" y="8276"/>
                    <a:pt x="3029" y="9149"/>
                    <a:pt x="3040" y="10149"/>
                  </a:cubicBezTo>
                  <a:cubicBezTo>
                    <a:pt x="3040" y="10202"/>
                    <a:pt x="3052" y="10250"/>
                    <a:pt x="3070" y="10290"/>
                  </a:cubicBezTo>
                  <a:cubicBezTo>
                    <a:pt x="3070" y="10294"/>
                    <a:pt x="3068" y="10298"/>
                    <a:pt x="3068" y="10301"/>
                  </a:cubicBezTo>
                  <a:cubicBezTo>
                    <a:pt x="3072" y="10391"/>
                    <a:pt x="3102" y="10487"/>
                    <a:pt x="3171" y="10551"/>
                  </a:cubicBezTo>
                  <a:cubicBezTo>
                    <a:pt x="3234" y="10611"/>
                    <a:pt x="3321" y="10657"/>
                    <a:pt x="3409" y="10657"/>
                  </a:cubicBezTo>
                  <a:cubicBezTo>
                    <a:pt x="3413" y="10657"/>
                    <a:pt x="3416" y="10657"/>
                    <a:pt x="3419" y="10657"/>
                  </a:cubicBezTo>
                  <a:cubicBezTo>
                    <a:pt x="3726" y="10638"/>
                    <a:pt x="4030" y="10618"/>
                    <a:pt x="4335" y="10601"/>
                  </a:cubicBezTo>
                  <a:cubicBezTo>
                    <a:pt x="4339" y="10601"/>
                    <a:pt x="4342" y="10601"/>
                    <a:pt x="4346" y="10599"/>
                  </a:cubicBezTo>
                  <a:cubicBezTo>
                    <a:pt x="4348" y="10601"/>
                    <a:pt x="4353" y="10601"/>
                    <a:pt x="4355" y="10601"/>
                  </a:cubicBezTo>
                  <a:cubicBezTo>
                    <a:pt x="4661" y="10622"/>
                    <a:pt x="4964" y="10647"/>
                    <a:pt x="5269" y="10670"/>
                  </a:cubicBezTo>
                  <a:cubicBezTo>
                    <a:pt x="5274" y="10670"/>
                    <a:pt x="5279" y="10670"/>
                    <a:pt x="5284" y="10670"/>
                  </a:cubicBezTo>
                  <a:cubicBezTo>
                    <a:pt x="5372" y="10670"/>
                    <a:pt x="5457" y="10624"/>
                    <a:pt x="5521" y="10567"/>
                  </a:cubicBezTo>
                  <a:cubicBezTo>
                    <a:pt x="5590" y="10505"/>
                    <a:pt x="5622" y="10407"/>
                    <a:pt x="5625" y="10317"/>
                  </a:cubicBezTo>
                  <a:cubicBezTo>
                    <a:pt x="5627" y="10315"/>
                    <a:pt x="5625" y="10310"/>
                    <a:pt x="5625" y="10308"/>
                  </a:cubicBezTo>
                  <a:cubicBezTo>
                    <a:pt x="5645" y="10267"/>
                    <a:pt x="5655" y="10220"/>
                    <a:pt x="5655" y="10166"/>
                  </a:cubicBezTo>
                  <a:cubicBezTo>
                    <a:pt x="5682" y="9167"/>
                    <a:pt x="6180" y="8300"/>
                    <a:pt x="6962" y="7696"/>
                  </a:cubicBezTo>
                  <a:cubicBezTo>
                    <a:pt x="7309" y="7428"/>
                    <a:pt x="7683" y="7187"/>
                    <a:pt x="7980" y="6863"/>
                  </a:cubicBezTo>
                  <a:cubicBezTo>
                    <a:pt x="8308" y="6511"/>
                    <a:pt x="8526" y="6078"/>
                    <a:pt x="8640" y="5612"/>
                  </a:cubicBezTo>
                  <a:cubicBezTo>
                    <a:pt x="8746" y="5169"/>
                    <a:pt x="8769" y="4705"/>
                    <a:pt x="8755" y="4251"/>
                  </a:cubicBezTo>
                  <a:cubicBezTo>
                    <a:pt x="8739" y="3766"/>
                    <a:pt x="8696" y="3268"/>
                    <a:pt x="8579" y="2794"/>
                  </a:cubicBezTo>
                  <a:cubicBezTo>
                    <a:pt x="8353" y="1866"/>
                    <a:pt x="7768" y="1127"/>
                    <a:pt x="6942" y="656"/>
                  </a:cubicBezTo>
                  <a:cubicBezTo>
                    <a:pt x="6357" y="322"/>
                    <a:pt x="5714" y="143"/>
                    <a:pt x="5057" y="32"/>
                  </a:cubicBezTo>
                  <a:cubicBezTo>
                    <a:pt x="4941" y="11"/>
                    <a:pt x="4629" y="1"/>
                    <a:pt x="43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32" name="Google Shape;3332;p62"/>
            <p:cNvSpPr/>
            <p:nvPr/>
          </p:nvSpPr>
          <p:spPr>
            <a:xfrm>
              <a:off x="2516587" y="2272290"/>
              <a:ext cx="132964" cy="96323"/>
            </a:xfrm>
            <a:custGeom>
              <a:avLst/>
              <a:gdLst/>
              <a:ahLst/>
              <a:cxnLst/>
              <a:rect l="l" t="t" r="r" b="b"/>
              <a:pathLst>
                <a:path w="2493" h="1806" extrusionOk="0">
                  <a:moveTo>
                    <a:pt x="454" y="0"/>
                  </a:moveTo>
                  <a:cubicBezTo>
                    <a:pt x="244" y="0"/>
                    <a:pt x="1" y="191"/>
                    <a:pt x="26" y="422"/>
                  </a:cubicBezTo>
                  <a:cubicBezTo>
                    <a:pt x="31" y="459"/>
                    <a:pt x="36" y="496"/>
                    <a:pt x="42" y="535"/>
                  </a:cubicBezTo>
                  <a:cubicBezTo>
                    <a:pt x="19" y="604"/>
                    <a:pt x="15" y="684"/>
                    <a:pt x="42" y="774"/>
                  </a:cubicBezTo>
                  <a:cubicBezTo>
                    <a:pt x="82" y="918"/>
                    <a:pt x="144" y="1051"/>
                    <a:pt x="222" y="1173"/>
                  </a:cubicBezTo>
                  <a:cubicBezTo>
                    <a:pt x="380" y="1512"/>
                    <a:pt x="641" y="1777"/>
                    <a:pt x="1059" y="1802"/>
                  </a:cubicBezTo>
                  <a:cubicBezTo>
                    <a:pt x="1080" y="1803"/>
                    <a:pt x="1101" y="1804"/>
                    <a:pt x="1122" y="1804"/>
                  </a:cubicBezTo>
                  <a:cubicBezTo>
                    <a:pt x="1160" y="1804"/>
                    <a:pt x="1198" y="1802"/>
                    <a:pt x="1236" y="1799"/>
                  </a:cubicBezTo>
                  <a:cubicBezTo>
                    <a:pt x="1278" y="1803"/>
                    <a:pt x="1320" y="1805"/>
                    <a:pt x="1363" y="1805"/>
                  </a:cubicBezTo>
                  <a:cubicBezTo>
                    <a:pt x="1380" y="1805"/>
                    <a:pt x="1396" y="1805"/>
                    <a:pt x="1413" y="1804"/>
                  </a:cubicBezTo>
                  <a:cubicBezTo>
                    <a:pt x="1831" y="1786"/>
                    <a:pt x="2095" y="1522"/>
                    <a:pt x="2257" y="1186"/>
                  </a:cubicBezTo>
                  <a:cubicBezTo>
                    <a:pt x="2338" y="1065"/>
                    <a:pt x="2402" y="932"/>
                    <a:pt x="2445" y="790"/>
                  </a:cubicBezTo>
                  <a:cubicBezTo>
                    <a:pt x="2471" y="702"/>
                    <a:pt x="2469" y="620"/>
                    <a:pt x="2448" y="551"/>
                  </a:cubicBezTo>
                  <a:cubicBezTo>
                    <a:pt x="2453" y="514"/>
                    <a:pt x="2459" y="475"/>
                    <a:pt x="2464" y="438"/>
                  </a:cubicBezTo>
                  <a:cubicBezTo>
                    <a:pt x="2492" y="207"/>
                    <a:pt x="2253" y="14"/>
                    <a:pt x="2042" y="11"/>
                  </a:cubicBezTo>
                  <a:cubicBezTo>
                    <a:pt x="2039" y="11"/>
                    <a:pt x="2036" y="11"/>
                    <a:pt x="2033" y="11"/>
                  </a:cubicBezTo>
                  <a:cubicBezTo>
                    <a:pt x="1961" y="11"/>
                    <a:pt x="1900" y="30"/>
                    <a:pt x="1846" y="58"/>
                  </a:cubicBezTo>
                  <a:cubicBezTo>
                    <a:pt x="1804" y="44"/>
                    <a:pt x="1761" y="37"/>
                    <a:pt x="1717" y="37"/>
                  </a:cubicBezTo>
                  <a:cubicBezTo>
                    <a:pt x="1623" y="37"/>
                    <a:pt x="1525" y="73"/>
                    <a:pt x="1438" y="160"/>
                  </a:cubicBezTo>
                  <a:cubicBezTo>
                    <a:pt x="1383" y="216"/>
                    <a:pt x="1316" y="262"/>
                    <a:pt x="1247" y="296"/>
                  </a:cubicBezTo>
                  <a:cubicBezTo>
                    <a:pt x="1176" y="262"/>
                    <a:pt x="1110" y="214"/>
                    <a:pt x="1055" y="158"/>
                  </a:cubicBezTo>
                  <a:cubicBezTo>
                    <a:pt x="967" y="67"/>
                    <a:pt x="868" y="30"/>
                    <a:pt x="772" y="30"/>
                  </a:cubicBezTo>
                  <a:cubicBezTo>
                    <a:pt x="730" y="30"/>
                    <a:pt x="689" y="37"/>
                    <a:pt x="649" y="50"/>
                  </a:cubicBezTo>
                  <a:cubicBezTo>
                    <a:pt x="594" y="20"/>
                    <a:pt x="529" y="0"/>
                    <a:pt x="45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62"/>
            <p:cNvSpPr/>
            <p:nvPr/>
          </p:nvSpPr>
          <p:spPr>
            <a:xfrm>
              <a:off x="2540908" y="1888227"/>
              <a:ext cx="89816" cy="406413"/>
            </a:xfrm>
            <a:custGeom>
              <a:avLst/>
              <a:gdLst/>
              <a:ahLst/>
              <a:cxnLst/>
              <a:rect l="l" t="t" r="r" b="b"/>
              <a:pathLst>
                <a:path w="1684" h="7620" extrusionOk="0">
                  <a:moveTo>
                    <a:pt x="1044" y="288"/>
                  </a:moveTo>
                  <a:cubicBezTo>
                    <a:pt x="1141" y="288"/>
                    <a:pt x="1232" y="333"/>
                    <a:pt x="1290" y="439"/>
                  </a:cubicBezTo>
                  <a:cubicBezTo>
                    <a:pt x="1413" y="664"/>
                    <a:pt x="1296" y="926"/>
                    <a:pt x="1186" y="1128"/>
                  </a:cubicBezTo>
                  <a:cubicBezTo>
                    <a:pt x="1053" y="1369"/>
                    <a:pt x="902" y="1598"/>
                    <a:pt x="753" y="1828"/>
                  </a:cubicBezTo>
                  <a:cubicBezTo>
                    <a:pt x="737" y="1810"/>
                    <a:pt x="723" y="1794"/>
                    <a:pt x="707" y="1777"/>
                  </a:cubicBezTo>
                  <a:cubicBezTo>
                    <a:pt x="535" y="1576"/>
                    <a:pt x="482" y="1381"/>
                    <a:pt x="512" y="1117"/>
                  </a:cubicBezTo>
                  <a:cubicBezTo>
                    <a:pt x="539" y="873"/>
                    <a:pt x="587" y="563"/>
                    <a:pt x="783" y="393"/>
                  </a:cubicBezTo>
                  <a:cubicBezTo>
                    <a:pt x="859" y="327"/>
                    <a:pt x="954" y="288"/>
                    <a:pt x="1044" y="288"/>
                  </a:cubicBezTo>
                  <a:close/>
                  <a:moveTo>
                    <a:pt x="1046" y="0"/>
                  </a:moveTo>
                  <a:cubicBezTo>
                    <a:pt x="593" y="0"/>
                    <a:pt x="347" y="446"/>
                    <a:pt x="270" y="841"/>
                  </a:cubicBezTo>
                  <a:cubicBezTo>
                    <a:pt x="224" y="1084"/>
                    <a:pt x="185" y="1350"/>
                    <a:pt x="266" y="1589"/>
                  </a:cubicBezTo>
                  <a:cubicBezTo>
                    <a:pt x="330" y="1780"/>
                    <a:pt x="463" y="1929"/>
                    <a:pt x="597" y="2074"/>
                  </a:cubicBezTo>
                  <a:cubicBezTo>
                    <a:pt x="542" y="2163"/>
                    <a:pt x="489" y="2252"/>
                    <a:pt x="440" y="2344"/>
                  </a:cubicBezTo>
                  <a:cubicBezTo>
                    <a:pt x="209" y="2767"/>
                    <a:pt x="75" y="3210"/>
                    <a:pt x="41" y="3694"/>
                  </a:cubicBezTo>
                  <a:cubicBezTo>
                    <a:pt x="0" y="4302"/>
                    <a:pt x="41" y="4922"/>
                    <a:pt x="52" y="5532"/>
                  </a:cubicBezTo>
                  <a:cubicBezTo>
                    <a:pt x="60" y="6115"/>
                    <a:pt x="37" y="6714"/>
                    <a:pt x="188" y="7281"/>
                  </a:cubicBezTo>
                  <a:cubicBezTo>
                    <a:pt x="207" y="7351"/>
                    <a:pt x="262" y="7382"/>
                    <a:pt x="319" y="7382"/>
                  </a:cubicBezTo>
                  <a:cubicBezTo>
                    <a:pt x="403" y="7382"/>
                    <a:pt x="490" y="7313"/>
                    <a:pt x="463" y="7208"/>
                  </a:cubicBezTo>
                  <a:cubicBezTo>
                    <a:pt x="310" y="6643"/>
                    <a:pt x="342" y="6042"/>
                    <a:pt x="333" y="5464"/>
                  </a:cubicBezTo>
                  <a:cubicBezTo>
                    <a:pt x="323" y="4887"/>
                    <a:pt x="287" y="4304"/>
                    <a:pt x="323" y="3728"/>
                  </a:cubicBezTo>
                  <a:cubicBezTo>
                    <a:pt x="355" y="3203"/>
                    <a:pt x="530" y="2748"/>
                    <a:pt x="791" y="2303"/>
                  </a:cubicBezTo>
                  <a:cubicBezTo>
                    <a:pt x="1044" y="2654"/>
                    <a:pt x="1145" y="3076"/>
                    <a:pt x="1182" y="3513"/>
                  </a:cubicBezTo>
                  <a:cubicBezTo>
                    <a:pt x="1294" y="4816"/>
                    <a:pt x="1166" y="6163"/>
                    <a:pt x="911" y="7440"/>
                  </a:cubicBezTo>
                  <a:cubicBezTo>
                    <a:pt x="890" y="7548"/>
                    <a:pt x="980" y="7620"/>
                    <a:pt x="1063" y="7620"/>
                  </a:cubicBezTo>
                  <a:cubicBezTo>
                    <a:pt x="1117" y="7620"/>
                    <a:pt x="1168" y="7589"/>
                    <a:pt x="1182" y="7518"/>
                  </a:cubicBezTo>
                  <a:cubicBezTo>
                    <a:pt x="1395" y="6457"/>
                    <a:pt x="1503" y="5378"/>
                    <a:pt x="1496" y="4295"/>
                  </a:cubicBezTo>
                  <a:cubicBezTo>
                    <a:pt x="1492" y="3825"/>
                    <a:pt x="1483" y="3341"/>
                    <a:pt x="1368" y="2882"/>
                  </a:cubicBezTo>
                  <a:cubicBezTo>
                    <a:pt x="1319" y="2691"/>
                    <a:pt x="1248" y="2501"/>
                    <a:pt x="1152" y="2328"/>
                  </a:cubicBezTo>
                  <a:cubicBezTo>
                    <a:pt x="1094" y="2225"/>
                    <a:pt x="1024" y="2135"/>
                    <a:pt x="948" y="2048"/>
                  </a:cubicBezTo>
                  <a:cubicBezTo>
                    <a:pt x="1195" y="1679"/>
                    <a:pt x="1494" y="1298"/>
                    <a:pt x="1595" y="875"/>
                  </a:cubicBezTo>
                  <a:cubicBezTo>
                    <a:pt x="1684" y="506"/>
                    <a:pt x="1519" y="26"/>
                    <a:pt x="1083" y="1"/>
                  </a:cubicBezTo>
                  <a:cubicBezTo>
                    <a:pt x="1071" y="0"/>
                    <a:pt x="1058" y="0"/>
                    <a:pt x="10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62"/>
            <p:cNvSpPr/>
            <p:nvPr/>
          </p:nvSpPr>
          <p:spPr>
            <a:xfrm>
              <a:off x="2485120" y="2193675"/>
              <a:ext cx="205233" cy="132004"/>
            </a:xfrm>
            <a:custGeom>
              <a:avLst/>
              <a:gdLst/>
              <a:ahLst/>
              <a:cxnLst/>
              <a:rect l="l" t="t" r="r" b="b"/>
              <a:pathLst>
                <a:path w="3848" h="2475" extrusionOk="0">
                  <a:moveTo>
                    <a:pt x="2832" y="0"/>
                  </a:moveTo>
                  <a:cubicBezTo>
                    <a:pt x="2601" y="0"/>
                    <a:pt x="2367" y="24"/>
                    <a:pt x="2189" y="24"/>
                  </a:cubicBezTo>
                  <a:cubicBezTo>
                    <a:pt x="1946" y="24"/>
                    <a:pt x="1702" y="22"/>
                    <a:pt x="1459" y="22"/>
                  </a:cubicBezTo>
                  <a:cubicBezTo>
                    <a:pt x="1144" y="22"/>
                    <a:pt x="830" y="25"/>
                    <a:pt x="516" y="37"/>
                  </a:cubicBezTo>
                  <a:cubicBezTo>
                    <a:pt x="190" y="51"/>
                    <a:pt x="38" y="327"/>
                    <a:pt x="59" y="577"/>
                  </a:cubicBezTo>
                  <a:cubicBezTo>
                    <a:pt x="59" y="588"/>
                    <a:pt x="59" y="597"/>
                    <a:pt x="61" y="606"/>
                  </a:cubicBezTo>
                  <a:cubicBezTo>
                    <a:pt x="57" y="643"/>
                    <a:pt x="54" y="678"/>
                    <a:pt x="49" y="716"/>
                  </a:cubicBezTo>
                  <a:cubicBezTo>
                    <a:pt x="20" y="999"/>
                    <a:pt x="1" y="1281"/>
                    <a:pt x="38" y="1525"/>
                  </a:cubicBezTo>
                  <a:cubicBezTo>
                    <a:pt x="40" y="1587"/>
                    <a:pt x="43" y="1646"/>
                    <a:pt x="52" y="1704"/>
                  </a:cubicBezTo>
                  <a:cubicBezTo>
                    <a:pt x="57" y="1754"/>
                    <a:pt x="64" y="1802"/>
                    <a:pt x="75" y="1850"/>
                  </a:cubicBezTo>
                  <a:cubicBezTo>
                    <a:pt x="82" y="1883"/>
                    <a:pt x="91" y="1915"/>
                    <a:pt x="100" y="1947"/>
                  </a:cubicBezTo>
                  <a:cubicBezTo>
                    <a:pt x="155" y="2126"/>
                    <a:pt x="318" y="2282"/>
                    <a:pt x="511" y="2296"/>
                  </a:cubicBezTo>
                  <a:cubicBezTo>
                    <a:pt x="546" y="2309"/>
                    <a:pt x="585" y="2323"/>
                    <a:pt x="628" y="2330"/>
                  </a:cubicBezTo>
                  <a:cubicBezTo>
                    <a:pt x="1155" y="2414"/>
                    <a:pt x="1683" y="2474"/>
                    <a:pt x="2216" y="2474"/>
                  </a:cubicBezTo>
                  <a:cubicBezTo>
                    <a:pt x="2246" y="2474"/>
                    <a:pt x="2275" y="2474"/>
                    <a:pt x="2304" y="2473"/>
                  </a:cubicBezTo>
                  <a:cubicBezTo>
                    <a:pt x="2335" y="2473"/>
                    <a:pt x="2366" y="2473"/>
                    <a:pt x="2397" y="2473"/>
                  </a:cubicBezTo>
                  <a:cubicBezTo>
                    <a:pt x="2446" y="2473"/>
                    <a:pt x="2496" y="2473"/>
                    <a:pt x="2546" y="2473"/>
                  </a:cubicBezTo>
                  <a:cubicBezTo>
                    <a:pt x="2872" y="2473"/>
                    <a:pt x="3230" y="2461"/>
                    <a:pt x="3479" y="2271"/>
                  </a:cubicBezTo>
                  <a:cubicBezTo>
                    <a:pt x="3582" y="2192"/>
                    <a:pt x="3664" y="2069"/>
                    <a:pt x="3722" y="1919"/>
                  </a:cubicBezTo>
                  <a:cubicBezTo>
                    <a:pt x="3742" y="1869"/>
                    <a:pt x="3759" y="1818"/>
                    <a:pt x="3773" y="1765"/>
                  </a:cubicBezTo>
                  <a:cubicBezTo>
                    <a:pt x="3816" y="1612"/>
                    <a:pt x="3835" y="1442"/>
                    <a:pt x="3835" y="1272"/>
                  </a:cubicBezTo>
                  <a:cubicBezTo>
                    <a:pt x="3848" y="1107"/>
                    <a:pt x="3841" y="939"/>
                    <a:pt x="3814" y="779"/>
                  </a:cubicBezTo>
                  <a:cubicBezTo>
                    <a:pt x="3807" y="737"/>
                    <a:pt x="3800" y="694"/>
                    <a:pt x="3789" y="654"/>
                  </a:cubicBezTo>
                  <a:cubicBezTo>
                    <a:pt x="3729" y="423"/>
                    <a:pt x="3621" y="228"/>
                    <a:pt x="3460" y="127"/>
                  </a:cubicBezTo>
                  <a:cubicBezTo>
                    <a:pt x="3298" y="25"/>
                    <a:pt x="3067" y="0"/>
                    <a:pt x="28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62"/>
            <p:cNvSpPr/>
            <p:nvPr/>
          </p:nvSpPr>
          <p:spPr>
            <a:xfrm>
              <a:off x="2485120" y="2231222"/>
              <a:ext cx="205233" cy="56588"/>
            </a:xfrm>
            <a:custGeom>
              <a:avLst/>
              <a:gdLst/>
              <a:ahLst/>
              <a:cxnLst/>
              <a:rect l="l" t="t" r="r" b="b"/>
              <a:pathLst>
                <a:path w="3848" h="1061" extrusionOk="0">
                  <a:moveTo>
                    <a:pt x="1008" y="0"/>
                  </a:moveTo>
                  <a:cubicBezTo>
                    <a:pt x="688" y="0"/>
                    <a:pt x="368" y="4"/>
                    <a:pt x="49" y="12"/>
                  </a:cubicBezTo>
                  <a:cubicBezTo>
                    <a:pt x="20" y="295"/>
                    <a:pt x="1" y="577"/>
                    <a:pt x="38" y="821"/>
                  </a:cubicBezTo>
                  <a:cubicBezTo>
                    <a:pt x="40" y="883"/>
                    <a:pt x="43" y="942"/>
                    <a:pt x="52" y="1000"/>
                  </a:cubicBezTo>
                  <a:cubicBezTo>
                    <a:pt x="414" y="988"/>
                    <a:pt x="777" y="983"/>
                    <a:pt x="1141" y="983"/>
                  </a:cubicBezTo>
                  <a:cubicBezTo>
                    <a:pt x="2017" y="983"/>
                    <a:pt x="2898" y="1014"/>
                    <a:pt x="3773" y="1061"/>
                  </a:cubicBezTo>
                  <a:cubicBezTo>
                    <a:pt x="3816" y="908"/>
                    <a:pt x="3835" y="738"/>
                    <a:pt x="3835" y="568"/>
                  </a:cubicBezTo>
                  <a:cubicBezTo>
                    <a:pt x="3848" y="403"/>
                    <a:pt x="3841" y="235"/>
                    <a:pt x="3814" y="75"/>
                  </a:cubicBezTo>
                  <a:cubicBezTo>
                    <a:pt x="2878" y="30"/>
                    <a:pt x="1942" y="0"/>
                    <a:pt x="10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62"/>
            <p:cNvSpPr/>
            <p:nvPr/>
          </p:nvSpPr>
          <p:spPr>
            <a:xfrm>
              <a:off x="2697711" y="1935802"/>
              <a:ext cx="130937" cy="210247"/>
            </a:xfrm>
            <a:custGeom>
              <a:avLst/>
              <a:gdLst/>
              <a:ahLst/>
              <a:cxnLst/>
              <a:rect l="l" t="t" r="r" b="b"/>
              <a:pathLst>
                <a:path w="2455" h="3942" extrusionOk="0">
                  <a:moveTo>
                    <a:pt x="2139" y="0"/>
                  </a:moveTo>
                  <a:cubicBezTo>
                    <a:pt x="2119" y="0"/>
                    <a:pt x="2099" y="2"/>
                    <a:pt x="2081" y="7"/>
                  </a:cubicBezTo>
                  <a:cubicBezTo>
                    <a:pt x="1946" y="43"/>
                    <a:pt x="1886" y="176"/>
                    <a:pt x="1910" y="305"/>
                  </a:cubicBezTo>
                  <a:cubicBezTo>
                    <a:pt x="1974" y="663"/>
                    <a:pt x="1884" y="1025"/>
                    <a:pt x="1765" y="1363"/>
                  </a:cubicBezTo>
                  <a:cubicBezTo>
                    <a:pt x="1655" y="1680"/>
                    <a:pt x="1537" y="2035"/>
                    <a:pt x="1333" y="2306"/>
                  </a:cubicBezTo>
                  <a:cubicBezTo>
                    <a:pt x="977" y="2783"/>
                    <a:pt x="413" y="3050"/>
                    <a:pt x="110" y="3576"/>
                  </a:cubicBezTo>
                  <a:cubicBezTo>
                    <a:pt x="0" y="3765"/>
                    <a:pt x="169" y="3942"/>
                    <a:pt x="334" y="3942"/>
                  </a:cubicBezTo>
                  <a:cubicBezTo>
                    <a:pt x="407" y="3942"/>
                    <a:pt x="479" y="3907"/>
                    <a:pt x="526" y="3825"/>
                  </a:cubicBezTo>
                  <a:cubicBezTo>
                    <a:pt x="844" y="3277"/>
                    <a:pt x="1473" y="3004"/>
                    <a:pt x="1811" y="2467"/>
                  </a:cubicBezTo>
                  <a:cubicBezTo>
                    <a:pt x="1910" y="2309"/>
                    <a:pt x="1980" y="2134"/>
                    <a:pt x="2050" y="1962"/>
                  </a:cubicBezTo>
                  <a:cubicBezTo>
                    <a:pt x="2127" y="1780"/>
                    <a:pt x="2201" y="1597"/>
                    <a:pt x="2263" y="1409"/>
                  </a:cubicBezTo>
                  <a:cubicBezTo>
                    <a:pt x="2394" y="1009"/>
                    <a:pt x="2454" y="596"/>
                    <a:pt x="2378" y="179"/>
                  </a:cubicBezTo>
                  <a:cubicBezTo>
                    <a:pt x="2359" y="70"/>
                    <a:pt x="2246" y="0"/>
                    <a:pt x="21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62"/>
            <p:cNvSpPr/>
            <p:nvPr/>
          </p:nvSpPr>
          <p:spPr>
            <a:xfrm>
              <a:off x="2727099" y="1748437"/>
              <a:ext cx="93710" cy="106563"/>
            </a:xfrm>
            <a:custGeom>
              <a:avLst/>
              <a:gdLst/>
              <a:ahLst/>
              <a:cxnLst/>
              <a:rect l="l" t="t" r="r" b="b"/>
              <a:pathLst>
                <a:path w="1757" h="1998" extrusionOk="0">
                  <a:moveTo>
                    <a:pt x="277" y="0"/>
                  </a:moveTo>
                  <a:cubicBezTo>
                    <a:pt x="192" y="0"/>
                    <a:pt x="104" y="44"/>
                    <a:pt x="64" y="120"/>
                  </a:cubicBezTo>
                  <a:cubicBezTo>
                    <a:pt x="0" y="239"/>
                    <a:pt x="36" y="377"/>
                    <a:pt x="149" y="451"/>
                  </a:cubicBezTo>
                  <a:cubicBezTo>
                    <a:pt x="213" y="494"/>
                    <a:pt x="277" y="538"/>
                    <a:pt x="339" y="586"/>
                  </a:cubicBezTo>
                  <a:cubicBezTo>
                    <a:pt x="344" y="591"/>
                    <a:pt x="353" y="598"/>
                    <a:pt x="358" y="602"/>
                  </a:cubicBezTo>
                  <a:cubicBezTo>
                    <a:pt x="372" y="614"/>
                    <a:pt x="388" y="627"/>
                    <a:pt x="403" y="639"/>
                  </a:cubicBezTo>
                  <a:cubicBezTo>
                    <a:pt x="433" y="666"/>
                    <a:pt x="463" y="690"/>
                    <a:pt x="493" y="719"/>
                  </a:cubicBezTo>
                  <a:cubicBezTo>
                    <a:pt x="608" y="825"/>
                    <a:pt x="716" y="940"/>
                    <a:pt x="815" y="1063"/>
                  </a:cubicBezTo>
                  <a:cubicBezTo>
                    <a:pt x="822" y="1071"/>
                    <a:pt x="830" y="1082"/>
                    <a:pt x="837" y="1091"/>
                  </a:cubicBezTo>
                  <a:cubicBezTo>
                    <a:pt x="836" y="1091"/>
                    <a:pt x="836" y="1090"/>
                    <a:pt x="836" y="1090"/>
                  </a:cubicBezTo>
                  <a:lnTo>
                    <a:pt x="836" y="1090"/>
                  </a:lnTo>
                  <a:cubicBezTo>
                    <a:pt x="837" y="1090"/>
                    <a:pt x="863" y="1126"/>
                    <a:pt x="863" y="1126"/>
                  </a:cubicBezTo>
                  <a:cubicBezTo>
                    <a:pt x="886" y="1158"/>
                    <a:pt x="909" y="1190"/>
                    <a:pt x="932" y="1224"/>
                  </a:cubicBezTo>
                  <a:cubicBezTo>
                    <a:pt x="973" y="1286"/>
                    <a:pt x="1012" y="1350"/>
                    <a:pt x="1049" y="1413"/>
                  </a:cubicBezTo>
                  <a:cubicBezTo>
                    <a:pt x="1088" y="1483"/>
                    <a:pt x="1126" y="1552"/>
                    <a:pt x="1159" y="1624"/>
                  </a:cubicBezTo>
                  <a:cubicBezTo>
                    <a:pt x="1177" y="1660"/>
                    <a:pt x="1193" y="1695"/>
                    <a:pt x="1207" y="1732"/>
                  </a:cubicBezTo>
                  <a:cubicBezTo>
                    <a:pt x="1209" y="1736"/>
                    <a:pt x="1211" y="1738"/>
                    <a:pt x="1211" y="1738"/>
                  </a:cubicBezTo>
                  <a:cubicBezTo>
                    <a:pt x="1212" y="1741"/>
                    <a:pt x="1212" y="1745"/>
                    <a:pt x="1216" y="1750"/>
                  </a:cubicBezTo>
                  <a:cubicBezTo>
                    <a:pt x="1223" y="1771"/>
                    <a:pt x="1232" y="1794"/>
                    <a:pt x="1241" y="1816"/>
                  </a:cubicBezTo>
                  <a:cubicBezTo>
                    <a:pt x="1278" y="1915"/>
                    <a:pt x="1368" y="1998"/>
                    <a:pt x="1474" y="1998"/>
                  </a:cubicBezTo>
                  <a:cubicBezTo>
                    <a:pt x="1495" y="1998"/>
                    <a:pt x="1516" y="1995"/>
                    <a:pt x="1538" y="1988"/>
                  </a:cubicBezTo>
                  <a:cubicBezTo>
                    <a:pt x="1654" y="1952"/>
                    <a:pt x="1756" y="1817"/>
                    <a:pt x="1710" y="1690"/>
                  </a:cubicBezTo>
                  <a:cubicBezTo>
                    <a:pt x="1459" y="1011"/>
                    <a:pt x="1003" y="432"/>
                    <a:pt x="397" y="35"/>
                  </a:cubicBezTo>
                  <a:cubicBezTo>
                    <a:pt x="362" y="11"/>
                    <a:pt x="320" y="0"/>
                    <a:pt x="2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62"/>
            <p:cNvSpPr/>
            <p:nvPr/>
          </p:nvSpPr>
          <p:spPr>
            <a:xfrm>
              <a:off x="2332850" y="1917775"/>
              <a:ext cx="90936" cy="185819"/>
            </a:xfrm>
            <a:custGeom>
              <a:avLst/>
              <a:gdLst/>
              <a:ahLst/>
              <a:cxnLst/>
              <a:rect l="l" t="t" r="r" b="b"/>
              <a:pathLst>
                <a:path w="1705" h="3484" extrusionOk="0">
                  <a:moveTo>
                    <a:pt x="238" y="1"/>
                  </a:moveTo>
                  <a:cubicBezTo>
                    <a:pt x="118" y="1"/>
                    <a:pt x="1" y="78"/>
                    <a:pt x="6" y="234"/>
                  </a:cubicBezTo>
                  <a:cubicBezTo>
                    <a:pt x="49" y="1400"/>
                    <a:pt x="167" y="2741"/>
                    <a:pt x="1238" y="3443"/>
                  </a:cubicBezTo>
                  <a:cubicBezTo>
                    <a:pt x="1281" y="3471"/>
                    <a:pt x="1324" y="3484"/>
                    <a:pt x="1364" y="3484"/>
                  </a:cubicBezTo>
                  <a:cubicBezTo>
                    <a:pt x="1568" y="3484"/>
                    <a:pt x="1705" y="3168"/>
                    <a:pt x="1486" y="3025"/>
                  </a:cubicBezTo>
                  <a:cubicBezTo>
                    <a:pt x="580" y="2431"/>
                    <a:pt x="527" y="1208"/>
                    <a:pt x="492" y="237"/>
                  </a:cubicBezTo>
                  <a:cubicBezTo>
                    <a:pt x="486" y="80"/>
                    <a:pt x="361" y="1"/>
                    <a:pt x="2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62"/>
            <p:cNvSpPr/>
            <p:nvPr/>
          </p:nvSpPr>
          <p:spPr>
            <a:xfrm>
              <a:off x="2523201" y="2334265"/>
              <a:ext cx="66615" cy="45175"/>
            </a:xfrm>
            <a:custGeom>
              <a:avLst/>
              <a:gdLst/>
              <a:ahLst/>
              <a:cxnLst/>
              <a:rect l="l" t="t" r="r" b="b"/>
              <a:pathLst>
                <a:path w="1249" h="847" extrusionOk="0">
                  <a:moveTo>
                    <a:pt x="435" y="91"/>
                  </a:moveTo>
                  <a:cubicBezTo>
                    <a:pt x="435" y="91"/>
                    <a:pt x="436" y="92"/>
                    <a:pt x="436" y="93"/>
                  </a:cubicBezTo>
                  <a:lnTo>
                    <a:pt x="436" y="93"/>
                  </a:lnTo>
                  <a:cubicBezTo>
                    <a:pt x="436" y="92"/>
                    <a:pt x="435" y="91"/>
                    <a:pt x="435" y="91"/>
                  </a:cubicBezTo>
                  <a:close/>
                  <a:moveTo>
                    <a:pt x="436" y="93"/>
                  </a:moveTo>
                  <a:cubicBezTo>
                    <a:pt x="441" y="98"/>
                    <a:pt x="445" y="103"/>
                    <a:pt x="449" y="108"/>
                  </a:cubicBezTo>
                  <a:lnTo>
                    <a:pt x="449" y="108"/>
                  </a:lnTo>
                  <a:cubicBezTo>
                    <a:pt x="445" y="103"/>
                    <a:pt x="441" y="98"/>
                    <a:pt x="436" y="93"/>
                  </a:cubicBezTo>
                  <a:close/>
                  <a:moveTo>
                    <a:pt x="248" y="1"/>
                  </a:moveTo>
                  <a:cubicBezTo>
                    <a:pt x="206" y="1"/>
                    <a:pt x="162" y="11"/>
                    <a:pt x="128" y="32"/>
                  </a:cubicBezTo>
                  <a:cubicBezTo>
                    <a:pt x="75" y="66"/>
                    <a:pt x="29" y="116"/>
                    <a:pt x="15" y="176"/>
                  </a:cubicBezTo>
                  <a:cubicBezTo>
                    <a:pt x="1" y="236"/>
                    <a:pt x="1" y="312"/>
                    <a:pt x="38" y="364"/>
                  </a:cubicBezTo>
                  <a:cubicBezTo>
                    <a:pt x="150" y="514"/>
                    <a:pt x="286" y="644"/>
                    <a:pt x="456" y="725"/>
                  </a:cubicBezTo>
                  <a:cubicBezTo>
                    <a:pt x="613" y="800"/>
                    <a:pt x="782" y="847"/>
                    <a:pt x="954" y="847"/>
                  </a:cubicBezTo>
                  <a:cubicBezTo>
                    <a:pt x="969" y="847"/>
                    <a:pt x="984" y="847"/>
                    <a:pt x="999" y="846"/>
                  </a:cubicBezTo>
                  <a:cubicBezTo>
                    <a:pt x="1126" y="842"/>
                    <a:pt x="1248" y="741"/>
                    <a:pt x="1243" y="605"/>
                  </a:cubicBezTo>
                  <a:cubicBezTo>
                    <a:pt x="1240" y="482"/>
                    <a:pt x="1143" y="360"/>
                    <a:pt x="1011" y="360"/>
                  </a:cubicBezTo>
                  <a:cubicBezTo>
                    <a:pt x="1008" y="360"/>
                    <a:pt x="1005" y="360"/>
                    <a:pt x="1002" y="360"/>
                  </a:cubicBezTo>
                  <a:cubicBezTo>
                    <a:pt x="991" y="361"/>
                    <a:pt x="980" y="361"/>
                    <a:pt x="969" y="361"/>
                  </a:cubicBezTo>
                  <a:cubicBezTo>
                    <a:pt x="940" y="361"/>
                    <a:pt x="910" y="359"/>
                    <a:pt x="882" y="357"/>
                  </a:cubicBezTo>
                  <a:cubicBezTo>
                    <a:pt x="823" y="346"/>
                    <a:pt x="766" y="330"/>
                    <a:pt x="713" y="309"/>
                  </a:cubicBezTo>
                  <a:cubicBezTo>
                    <a:pt x="658" y="284"/>
                    <a:pt x="607" y="254"/>
                    <a:pt x="559" y="218"/>
                  </a:cubicBezTo>
                  <a:cubicBezTo>
                    <a:pt x="520" y="184"/>
                    <a:pt x="483" y="148"/>
                    <a:pt x="449" y="108"/>
                  </a:cubicBezTo>
                  <a:lnTo>
                    <a:pt x="449" y="108"/>
                  </a:lnTo>
                  <a:cubicBezTo>
                    <a:pt x="451" y="110"/>
                    <a:pt x="453" y="113"/>
                    <a:pt x="454" y="116"/>
                  </a:cubicBezTo>
                  <a:cubicBezTo>
                    <a:pt x="417" y="66"/>
                    <a:pt x="378" y="27"/>
                    <a:pt x="314" y="9"/>
                  </a:cubicBezTo>
                  <a:cubicBezTo>
                    <a:pt x="294" y="4"/>
                    <a:pt x="272" y="1"/>
                    <a:pt x="2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62"/>
            <p:cNvSpPr/>
            <p:nvPr/>
          </p:nvSpPr>
          <p:spPr>
            <a:xfrm>
              <a:off x="2570029" y="1508965"/>
              <a:ext cx="32428" cy="147738"/>
            </a:xfrm>
            <a:custGeom>
              <a:avLst/>
              <a:gdLst/>
              <a:ahLst/>
              <a:cxnLst/>
              <a:rect l="l" t="t" r="r" b="b"/>
              <a:pathLst>
                <a:path w="608" h="2770" extrusionOk="0">
                  <a:moveTo>
                    <a:pt x="245" y="1"/>
                  </a:moveTo>
                  <a:cubicBezTo>
                    <a:pt x="228" y="1"/>
                    <a:pt x="212" y="2"/>
                    <a:pt x="197" y="6"/>
                  </a:cubicBezTo>
                  <a:cubicBezTo>
                    <a:pt x="57" y="36"/>
                    <a:pt x="0" y="165"/>
                    <a:pt x="14" y="295"/>
                  </a:cubicBezTo>
                  <a:cubicBezTo>
                    <a:pt x="90" y="1035"/>
                    <a:pt x="122" y="1780"/>
                    <a:pt x="112" y="2522"/>
                  </a:cubicBezTo>
                  <a:cubicBezTo>
                    <a:pt x="109" y="2685"/>
                    <a:pt x="238" y="2769"/>
                    <a:pt x="364" y="2769"/>
                  </a:cubicBezTo>
                  <a:cubicBezTo>
                    <a:pt x="480" y="2769"/>
                    <a:pt x="594" y="2696"/>
                    <a:pt x="595" y="2545"/>
                  </a:cubicBezTo>
                  <a:cubicBezTo>
                    <a:pt x="608" y="1759"/>
                    <a:pt x="569" y="972"/>
                    <a:pt x="487" y="188"/>
                  </a:cubicBezTo>
                  <a:cubicBezTo>
                    <a:pt x="477" y="75"/>
                    <a:pt x="353" y="1"/>
                    <a:pt x="2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62"/>
            <p:cNvSpPr/>
            <p:nvPr/>
          </p:nvSpPr>
          <p:spPr>
            <a:xfrm>
              <a:off x="2363091" y="1613501"/>
              <a:ext cx="80483" cy="74776"/>
            </a:xfrm>
            <a:custGeom>
              <a:avLst/>
              <a:gdLst/>
              <a:ahLst/>
              <a:cxnLst/>
              <a:rect l="l" t="t" r="r" b="b"/>
              <a:pathLst>
                <a:path w="1509" h="1402" extrusionOk="0">
                  <a:moveTo>
                    <a:pt x="292" y="0"/>
                  </a:moveTo>
                  <a:cubicBezTo>
                    <a:pt x="267" y="0"/>
                    <a:pt x="243" y="3"/>
                    <a:pt x="219" y="8"/>
                  </a:cubicBezTo>
                  <a:cubicBezTo>
                    <a:pt x="95" y="36"/>
                    <a:pt x="1" y="172"/>
                    <a:pt x="35" y="298"/>
                  </a:cubicBezTo>
                  <a:cubicBezTo>
                    <a:pt x="63" y="399"/>
                    <a:pt x="143" y="472"/>
                    <a:pt x="240" y="484"/>
                  </a:cubicBezTo>
                  <a:cubicBezTo>
                    <a:pt x="245" y="490"/>
                    <a:pt x="249" y="495"/>
                    <a:pt x="254" y="498"/>
                  </a:cubicBezTo>
                  <a:lnTo>
                    <a:pt x="371" y="621"/>
                  </a:lnTo>
                  <a:cubicBezTo>
                    <a:pt x="447" y="699"/>
                    <a:pt x="524" y="777"/>
                    <a:pt x="600" y="855"/>
                  </a:cubicBezTo>
                  <a:cubicBezTo>
                    <a:pt x="752" y="1011"/>
                    <a:pt x="903" y="1168"/>
                    <a:pt x="1055" y="1324"/>
                  </a:cubicBezTo>
                  <a:cubicBezTo>
                    <a:pt x="1104" y="1374"/>
                    <a:pt x="1174" y="1402"/>
                    <a:pt x="1243" y="1402"/>
                  </a:cubicBezTo>
                  <a:cubicBezTo>
                    <a:pt x="1299" y="1402"/>
                    <a:pt x="1356" y="1383"/>
                    <a:pt x="1399" y="1340"/>
                  </a:cubicBezTo>
                  <a:cubicBezTo>
                    <a:pt x="1489" y="1250"/>
                    <a:pt x="1509" y="1094"/>
                    <a:pt x="1415" y="996"/>
                  </a:cubicBezTo>
                  <a:cubicBezTo>
                    <a:pt x="1245" y="821"/>
                    <a:pt x="1075" y="646"/>
                    <a:pt x="905" y="470"/>
                  </a:cubicBezTo>
                  <a:cubicBezTo>
                    <a:pt x="821" y="385"/>
                    <a:pt x="738" y="300"/>
                    <a:pt x="655" y="215"/>
                  </a:cubicBezTo>
                  <a:cubicBezTo>
                    <a:pt x="605" y="164"/>
                    <a:pt x="556" y="109"/>
                    <a:pt x="497" y="66"/>
                  </a:cubicBezTo>
                  <a:cubicBezTo>
                    <a:pt x="437" y="22"/>
                    <a:pt x="365" y="0"/>
                    <a:pt x="2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62"/>
            <p:cNvSpPr/>
            <p:nvPr/>
          </p:nvSpPr>
          <p:spPr>
            <a:xfrm>
              <a:off x="2758939" y="1619954"/>
              <a:ext cx="62829" cy="68642"/>
            </a:xfrm>
            <a:custGeom>
              <a:avLst/>
              <a:gdLst/>
              <a:ahLst/>
              <a:cxnLst/>
              <a:rect l="l" t="t" r="r" b="b"/>
              <a:pathLst>
                <a:path w="1178" h="1287" extrusionOk="0">
                  <a:moveTo>
                    <a:pt x="892" y="1"/>
                  </a:moveTo>
                  <a:cubicBezTo>
                    <a:pt x="836" y="1"/>
                    <a:pt x="780" y="20"/>
                    <a:pt x="738" y="64"/>
                  </a:cubicBezTo>
                  <a:cubicBezTo>
                    <a:pt x="484" y="321"/>
                    <a:pt x="257" y="606"/>
                    <a:pt x="68" y="914"/>
                  </a:cubicBezTo>
                  <a:cubicBezTo>
                    <a:pt x="0" y="1023"/>
                    <a:pt x="23" y="1182"/>
                    <a:pt x="139" y="1249"/>
                  </a:cubicBezTo>
                  <a:cubicBezTo>
                    <a:pt x="180" y="1274"/>
                    <a:pt x="227" y="1286"/>
                    <a:pt x="274" y="1286"/>
                  </a:cubicBezTo>
                  <a:cubicBezTo>
                    <a:pt x="353" y="1286"/>
                    <a:pt x="430" y="1251"/>
                    <a:pt x="475" y="1178"/>
                  </a:cubicBezTo>
                  <a:cubicBezTo>
                    <a:pt x="564" y="1035"/>
                    <a:pt x="660" y="898"/>
                    <a:pt x="762" y="766"/>
                  </a:cubicBezTo>
                  <a:cubicBezTo>
                    <a:pt x="787" y="734"/>
                    <a:pt x="812" y="702"/>
                    <a:pt x="839" y="672"/>
                  </a:cubicBezTo>
                  <a:cubicBezTo>
                    <a:pt x="844" y="663"/>
                    <a:pt x="851" y="656"/>
                    <a:pt x="858" y="649"/>
                  </a:cubicBezTo>
                  <a:cubicBezTo>
                    <a:pt x="860" y="645"/>
                    <a:pt x="867" y="638"/>
                    <a:pt x="871" y="633"/>
                  </a:cubicBezTo>
                  <a:cubicBezTo>
                    <a:pt x="878" y="626"/>
                    <a:pt x="883" y="617"/>
                    <a:pt x="890" y="610"/>
                  </a:cubicBezTo>
                  <a:cubicBezTo>
                    <a:pt x="947" y="546"/>
                    <a:pt x="1005" y="484"/>
                    <a:pt x="1064" y="422"/>
                  </a:cubicBezTo>
                  <a:cubicBezTo>
                    <a:pt x="1152" y="331"/>
                    <a:pt x="1177" y="175"/>
                    <a:pt x="1080" y="80"/>
                  </a:cubicBezTo>
                  <a:cubicBezTo>
                    <a:pt x="1032" y="30"/>
                    <a:pt x="961" y="1"/>
                    <a:pt x="8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 name="TextBox 4">
            <a:extLst>
              <a:ext uri="{FF2B5EF4-FFF2-40B4-BE49-F238E27FC236}">
                <a16:creationId xmlns:a16="http://schemas.microsoft.com/office/drawing/2014/main" id="{F76AAFD6-2118-2B50-71F8-65F5EBD0113D}"/>
              </a:ext>
            </a:extLst>
          </p:cNvPr>
          <p:cNvSpPr txBox="1"/>
          <p:nvPr/>
        </p:nvSpPr>
        <p:spPr>
          <a:xfrm>
            <a:off x="451413" y="312516"/>
            <a:ext cx="8359645" cy="738664"/>
          </a:xfrm>
          <a:prstGeom prst="rect">
            <a:avLst/>
          </a:prstGeom>
          <a:noFill/>
        </p:spPr>
        <p:txBody>
          <a:bodyPr wrap="square">
            <a:spAutoFit/>
          </a:bodyPr>
          <a:lstStyle/>
          <a:p>
            <a:pPr marL="285750" indent="-285750">
              <a:buFont typeface="Wingdings" panose="05000000000000000000" pitchFamily="2" charset="2"/>
              <a:buChar char="Ø"/>
            </a:pPr>
            <a:r>
              <a:rPr lang="en-US" sz="1400" dirty="0"/>
              <a:t>Box plots demonstrated the distribution of Exam Scores across different Study Hours Categories, showing how more hours studied generally led to higher performance, with specific ranges highlighting variability in scores.</a:t>
            </a:r>
            <a:endParaRPr lang="en-IN" sz="1400" dirty="0"/>
          </a:p>
        </p:txBody>
      </p:sp>
      <p:pic>
        <p:nvPicPr>
          <p:cNvPr id="6" name="Picture 5">
            <a:extLst>
              <a:ext uri="{FF2B5EF4-FFF2-40B4-BE49-F238E27FC236}">
                <a16:creationId xmlns:a16="http://schemas.microsoft.com/office/drawing/2014/main" id="{D3B0B36A-1FAB-E87E-DB00-D7E5BA883502}"/>
              </a:ext>
            </a:extLst>
          </p:cNvPr>
          <p:cNvPicPr>
            <a:picLocks noChangeAspect="1"/>
          </p:cNvPicPr>
          <p:nvPr/>
        </p:nvPicPr>
        <p:blipFill>
          <a:blip r:embed="rId3"/>
          <a:srcRect l="3378"/>
          <a:stretch/>
        </p:blipFill>
        <p:spPr>
          <a:xfrm>
            <a:off x="2957842" y="1048051"/>
            <a:ext cx="5716570" cy="1235220"/>
          </a:xfrm>
          <a:prstGeom prst="rect">
            <a:avLst/>
          </a:prstGeom>
        </p:spPr>
      </p:pic>
      <p:pic>
        <p:nvPicPr>
          <p:cNvPr id="8" name="Picture 7">
            <a:extLst>
              <a:ext uri="{FF2B5EF4-FFF2-40B4-BE49-F238E27FC236}">
                <a16:creationId xmlns:a16="http://schemas.microsoft.com/office/drawing/2014/main" id="{B598665E-C1BA-8FF4-E23F-A9906B5F744B}"/>
              </a:ext>
            </a:extLst>
          </p:cNvPr>
          <p:cNvPicPr>
            <a:picLocks noChangeAspect="1"/>
          </p:cNvPicPr>
          <p:nvPr/>
        </p:nvPicPr>
        <p:blipFill>
          <a:blip r:embed="rId4"/>
          <a:stretch>
            <a:fillRect/>
          </a:stretch>
        </p:blipFill>
        <p:spPr>
          <a:xfrm>
            <a:off x="517173" y="2246790"/>
            <a:ext cx="8185058" cy="2601142"/>
          </a:xfrm>
          <a:prstGeom prst="rect">
            <a:avLst/>
          </a:prstGeom>
        </p:spPr>
      </p:pic>
      <p:sp>
        <p:nvSpPr>
          <p:cNvPr id="10" name="TextBox 9">
            <a:extLst>
              <a:ext uri="{FF2B5EF4-FFF2-40B4-BE49-F238E27FC236}">
                <a16:creationId xmlns:a16="http://schemas.microsoft.com/office/drawing/2014/main" id="{634E44D7-A464-AFBA-6F3C-0384EDEFFB48}"/>
              </a:ext>
            </a:extLst>
          </p:cNvPr>
          <p:cNvSpPr txBox="1"/>
          <p:nvPr/>
        </p:nvSpPr>
        <p:spPr>
          <a:xfrm>
            <a:off x="527684" y="1604905"/>
            <a:ext cx="2419648" cy="769441"/>
          </a:xfrm>
          <a:prstGeom prst="rect">
            <a:avLst/>
          </a:prstGeom>
          <a:noFill/>
        </p:spPr>
        <p:txBody>
          <a:bodyPr wrap="square">
            <a:spAutoFit/>
          </a:bodyPr>
          <a:lstStyle/>
          <a:p>
            <a:pPr algn="ctr"/>
            <a:endParaRPr lang="en-US" altLang="en-US" sz="1100" dirty="0">
              <a:solidFill>
                <a:schemeClr val="bg1">
                  <a:lumMod val="10000"/>
                </a:schemeClr>
              </a:solidFill>
              <a:latin typeface="Times New Roman" panose="02020603050405020304" pitchFamily="18" charset="0"/>
              <a:cs typeface="Times New Roman" panose="02020603050405020304" pitchFamily="18" charset="0"/>
            </a:endParaRPr>
          </a:p>
          <a:p>
            <a:pPr algn="ctr"/>
            <a:r>
              <a:rPr lang="en-US" altLang="en-US" sz="1100" dirty="0">
                <a:solidFill>
                  <a:schemeClr val="bg1">
                    <a:lumMod val="10000"/>
                  </a:schemeClr>
                </a:solidFill>
                <a:latin typeface="Times New Roman" panose="02020603050405020304" pitchFamily="18" charset="0"/>
                <a:cs typeface="Times New Roman" panose="02020603050405020304" pitchFamily="18" charset="0"/>
              </a:rPr>
              <a:t>Fig 20: Bivariate analysis of Exam Scores and Study Hours using Box Plot</a:t>
            </a:r>
          </a:p>
          <a:p>
            <a:pPr algn="ctr"/>
            <a:endParaRPr lang="en-US" altLang="en-US" sz="1100" dirty="0">
              <a:solidFill>
                <a:schemeClr val="bg1">
                  <a:lumMod val="10000"/>
                </a:schemeClr>
              </a:solidFill>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413"/>
        <p:cNvGrpSpPr/>
        <p:nvPr/>
      </p:nvGrpSpPr>
      <p:grpSpPr>
        <a:xfrm>
          <a:off x="0" y="0"/>
          <a:ext cx="0" cy="0"/>
          <a:chOff x="0" y="0"/>
          <a:chExt cx="0" cy="0"/>
        </a:xfrm>
      </p:grpSpPr>
      <p:sp>
        <p:nvSpPr>
          <p:cNvPr id="3420" name="Google Shape;3420;p63"/>
          <p:cNvSpPr/>
          <p:nvPr/>
        </p:nvSpPr>
        <p:spPr>
          <a:xfrm>
            <a:off x="4977070" y="483567"/>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63"/>
          <p:cNvSpPr/>
          <p:nvPr/>
        </p:nvSpPr>
        <p:spPr>
          <a:xfrm>
            <a:off x="8521746" y="4549007"/>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63"/>
          <p:cNvSpPr/>
          <p:nvPr/>
        </p:nvSpPr>
        <p:spPr>
          <a:xfrm>
            <a:off x="8239870" y="3160283"/>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23" name="Google Shape;3423;p63"/>
          <p:cNvGrpSpPr/>
          <p:nvPr/>
        </p:nvGrpSpPr>
        <p:grpSpPr>
          <a:xfrm rot="17090217">
            <a:off x="8328164" y="8307"/>
            <a:ext cx="507524" cy="1028478"/>
            <a:chOff x="414300" y="1475332"/>
            <a:chExt cx="815703" cy="823062"/>
          </a:xfrm>
        </p:grpSpPr>
        <p:sp>
          <p:nvSpPr>
            <p:cNvPr id="3424" name="Google Shape;3424;p63"/>
            <p:cNvSpPr/>
            <p:nvPr/>
          </p:nvSpPr>
          <p:spPr>
            <a:xfrm>
              <a:off x="625451" y="1475332"/>
              <a:ext cx="230087" cy="561564"/>
            </a:xfrm>
            <a:custGeom>
              <a:avLst/>
              <a:gdLst/>
              <a:ahLst/>
              <a:cxnLst/>
              <a:rect l="l" t="t" r="r" b="b"/>
              <a:pathLst>
                <a:path w="4314" h="10529" extrusionOk="0">
                  <a:moveTo>
                    <a:pt x="857" y="0"/>
                  </a:moveTo>
                  <a:cubicBezTo>
                    <a:pt x="811" y="0"/>
                    <a:pt x="765" y="6"/>
                    <a:pt x="720" y="17"/>
                  </a:cubicBezTo>
                  <a:cubicBezTo>
                    <a:pt x="378" y="97"/>
                    <a:pt x="187" y="412"/>
                    <a:pt x="103" y="733"/>
                  </a:cubicBezTo>
                  <a:cubicBezTo>
                    <a:pt x="8" y="1098"/>
                    <a:pt x="1" y="1484"/>
                    <a:pt x="22" y="1860"/>
                  </a:cubicBezTo>
                  <a:cubicBezTo>
                    <a:pt x="73" y="2693"/>
                    <a:pt x="192" y="3526"/>
                    <a:pt x="293" y="4353"/>
                  </a:cubicBezTo>
                  <a:cubicBezTo>
                    <a:pt x="396" y="5213"/>
                    <a:pt x="502" y="6072"/>
                    <a:pt x="617" y="6932"/>
                  </a:cubicBezTo>
                  <a:cubicBezTo>
                    <a:pt x="672" y="7352"/>
                    <a:pt x="734" y="7771"/>
                    <a:pt x="818" y="8186"/>
                  </a:cubicBezTo>
                  <a:cubicBezTo>
                    <a:pt x="897" y="8592"/>
                    <a:pt x="984" y="9003"/>
                    <a:pt x="1126" y="9393"/>
                  </a:cubicBezTo>
                  <a:cubicBezTo>
                    <a:pt x="1252" y="9739"/>
                    <a:pt x="1441" y="10065"/>
                    <a:pt x="1751" y="10275"/>
                  </a:cubicBezTo>
                  <a:cubicBezTo>
                    <a:pt x="1995" y="10442"/>
                    <a:pt x="2296" y="10529"/>
                    <a:pt x="2590" y="10529"/>
                  </a:cubicBezTo>
                  <a:cubicBezTo>
                    <a:pt x="2612" y="10529"/>
                    <a:pt x="2635" y="10528"/>
                    <a:pt x="2657" y="10527"/>
                  </a:cubicBezTo>
                  <a:cubicBezTo>
                    <a:pt x="3320" y="10497"/>
                    <a:pt x="3867" y="10034"/>
                    <a:pt x="4069" y="9411"/>
                  </a:cubicBezTo>
                  <a:cubicBezTo>
                    <a:pt x="4314" y="8661"/>
                    <a:pt x="3922" y="7931"/>
                    <a:pt x="3669" y="7240"/>
                  </a:cubicBezTo>
                  <a:cubicBezTo>
                    <a:pt x="3376" y="6441"/>
                    <a:pt x="3118" y="5629"/>
                    <a:pt x="2863" y="4817"/>
                  </a:cubicBezTo>
                  <a:cubicBezTo>
                    <a:pt x="2606" y="3999"/>
                    <a:pt x="2356" y="3178"/>
                    <a:pt x="2083" y="2365"/>
                  </a:cubicBezTo>
                  <a:cubicBezTo>
                    <a:pt x="1946" y="1961"/>
                    <a:pt x="1805" y="1559"/>
                    <a:pt x="1656" y="1158"/>
                  </a:cubicBezTo>
                  <a:cubicBezTo>
                    <a:pt x="1530" y="821"/>
                    <a:pt x="1416" y="451"/>
                    <a:pt x="1202" y="157"/>
                  </a:cubicBezTo>
                  <a:cubicBezTo>
                    <a:pt x="1202" y="155"/>
                    <a:pt x="1202" y="155"/>
                    <a:pt x="1202" y="153"/>
                  </a:cubicBezTo>
                  <a:cubicBezTo>
                    <a:pt x="1200" y="151"/>
                    <a:pt x="1199" y="150"/>
                    <a:pt x="1197" y="148"/>
                  </a:cubicBezTo>
                  <a:lnTo>
                    <a:pt x="1197" y="148"/>
                  </a:lnTo>
                  <a:cubicBezTo>
                    <a:pt x="1197" y="150"/>
                    <a:pt x="1199" y="151"/>
                    <a:pt x="1199" y="151"/>
                  </a:cubicBezTo>
                  <a:cubicBezTo>
                    <a:pt x="1199" y="151"/>
                    <a:pt x="1191" y="144"/>
                    <a:pt x="1191" y="143"/>
                  </a:cubicBezTo>
                  <a:cubicBezTo>
                    <a:pt x="1189" y="140"/>
                    <a:pt x="1182" y="134"/>
                    <a:pt x="1180" y="133"/>
                  </a:cubicBezTo>
                  <a:lnTo>
                    <a:pt x="1180" y="133"/>
                  </a:lnTo>
                  <a:cubicBezTo>
                    <a:pt x="1181" y="134"/>
                    <a:pt x="1183" y="135"/>
                    <a:pt x="1184" y="136"/>
                  </a:cubicBezTo>
                  <a:cubicBezTo>
                    <a:pt x="1181" y="133"/>
                    <a:pt x="1180" y="132"/>
                    <a:pt x="1180" y="132"/>
                  </a:cubicBezTo>
                  <a:lnTo>
                    <a:pt x="1180" y="132"/>
                  </a:lnTo>
                  <a:cubicBezTo>
                    <a:pt x="1180" y="132"/>
                    <a:pt x="1180" y="133"/>
                    <a:pt x="1180" y="133"/>
                  </a:cubicBezTo>
                  <a:lnTo>
                    <a:pt x="1180" y="133"/>
                  </a:lnTo>
                  <a:cubicBezTo>
                    <a:pt x="1168" y="125"/>
                    <a:pt x="1156" y="117"/>
                    <a:pt x="1145" y="107"/>
                  </a:cubicBezTo>
                  <a:cubicBezTo>
                    <a:pt x="1119" y="88"/>
                    <a:pt x="1090" y="68"/>
                    <a:pt x="1062" y="50"/>
                  </a:cubicBezTo>
                  <a:cubicBezTo>
                    <a:pt x="1053" y="47"/>
                    <a:pt x="1046" y="43"/>
                    <a:pt x="1039" y="40"/>
                  </a:cubicBezTo>
                  <a:cubicBezTo>
                    <a:pt x="1035" y="38"/>
                    <a:pt x="1032" y="36"/>
                    <a:pt x="1028" y="35"/>
                  </a:cubicBezTo>
                  <a:cubicBezTo>
                    <a:pt x="1025" y="33"/>
                    <a:pt x="1023" y="33"/>
                    <a:pt x="1023" y="33"/>
                  </a:cubicBezTo>
                  <a:cubicBezTo>
                    <a:pt x="1009" y="26"/>
                    <a:pt x="995" y="19"/>
                    <a:pt x="981" y="13"/>
                  </a:cubicBezTo>
                  <a:cubicBezTo>
                    <a:pt x="940" y="5"/>
                    <a:pt x="899" y="0"/>
                    <a:pt x="85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63"/>
            <p:cNvSpPr/>
            <p:nvPr/>
          </p:nvSpPr>
          <p:spPr>
            <a:xfrm>
              <a:off x="684226" y="2001585"/>
              <a:ext cx="233821" cy="296809"/>
            </a:xfrm>
            <a:custGeom>
              <a:avLst/>
              <a:gdLst/>
              <a:ahLst/>
              <a:cxnLst/>
              <a:rect l="l" t="t" r="r" b="b"/>
              <a:pathLst>
                <a:path w="4384" h="5565" extrusionOk="0">
                  <a:moveTo>
                    <a:pt x="2217" y="2418"/>
                  </a:moveTo>
                  <a:cubicBezTo>
                    <a:pt x="2336" y="2418"/>
                    <a:pt x="2453" y="2438"/>
                    <a:pt x="2561" y="2482"/>
                  </a:cubicBezTo>
                  <a:cubicBezTo>
                    <a:pt x="2999" y="2655"/>
                    <a:pt x="3329" y="3130"/>
                    <a:pt x="3302" y="3604"/>
                  </a:cubicBezTo>
                  <a:cubicBezTo>
                    <a:pt x="3274" y="4116"/>
                    <a:pt x="2865" y="4521"/>
                    <a:pt x="2361" y="4591"/>
                  </a:cubicBezTo>
                  <a:cubicBezTo>
                    <a:pt x="2282" y="4612"/>
                    <a:pt x="2203" y="4623"/>
                    <a:pt x="2126" y="4623"/>
                  </a:cubicBezTo>
                  <a:cubicBezTo>
                    <a:pt x="1760" y="4623"/>
                    <a:pt x="1434" y="4391"/>
                    <a:pt x="1227" y="4082"/>
                  </a:cubicBezTo>
                  <a:cubicBezTo>
                    <a:pt x="972" y="3696"/>
                    <a:pt x="890" y="3200"/>
                    <a:pt x="1252" y="2834"/>
                  </a:cubicBezTo>
                  <a:cubicBezTo>
                    <a:pt x="1490" y="2592"/>
                    <a:pt x="1864" y="2418"/>
                    <a:pt x="2217" y="2418"/>
                  </a:cubicBezTo>
                  <a:close/>
                  <a:moveTo>
                    <a:pt x="2203" y="0"/>
                  </a:moveTo>
                  <a:cubicBezTo>
                    <a:pt x="2191" y="0"/>
                    <a:pt x="2177" y="3"/>
                    <a:pt x="2163" y="8"/>
                  </a:cubicBezTo>
                  <a:cubicBezTo>
                    <a:pt x="2012" y="61"/>
                    <a:pt x="1858" y="95"/>
                    <a:pt x="1698" y="98"/>
                  </a:cubicBezTo>
                  <a:cubicBezTo>
                    <a:pt x="1558" y="102"/>
                    <a:pt x="1413" y="93"/>
                    <a:pt x="1280" y="143"/>
                  </a:cubicBezTo>
                  <a:cubicBezTo>
                    <a:pt x="1006" y="245"/>
                    <a:pt x="977" y="540"/>
                    <a:pt x="956" y="793"/>
                  </a:cubicBezTo>
                  <a:cubicBezTo>
                    <a:pt x="935" y="1055"/>
                    <a:pt x="935" y="1325"/>
                    <a:pt x="882" y="1583"/>
                  </a:cubicBezTo>
                  <a:cubicBezTo>
                    <a:pt x="821" y="1867"/>
                    <a:pt x="674" y="2083"/>
                    <a:pt x="518" y="2322"/>
                  </a:cubicBezTo>
                  <a:cubicBezTo>
                    <a:pt x="1" y="3120"/>
                    <a:pt x="91" y="4171"/>
                    <a:pt x="715" y="4883"/>
                  </a:cubicBezTo>
                  <a:cubicBezTo>
                    <a:pt x="1027" y="5239"/>
                    <a:pt x="1399" y="5447"/>
                    <a:pt x="1867" y="5535"/>
                  </a:cubicBezTo>
                  <a:cubicBezTo>
                    <a:pt x="1968" y="5555"/>
                    <a:pt x="2072" y="5564"/>
                    <a:pt x="2178" y="5564"/>
                  </a:cubicBezTo>
                  <a:cubicBezTo>
                    <a:pt x="2613" y="5564"/>
                    <a:pt x="3073" y="5406"/>
                    <a:pt x="3400" y="5161"/>
                  </a:cubicBezTo>
                  <a:cubicBezTo>
                    <a:pt x="4124" y="4621"/>
                    <a:pt x="4383" y="3623"/>
                    <a:pt x="4061" y="2790"/>
                  </a:cubicBezTo>
                  <a:cubicBezTo>
                    <a:pt x="3860" y="2273"/>
                    <a:pt x="3485" y="1849"/>
                    <a:pt x="3113" y="1449"/>
                  </a:cubicBezTo>
                  <a:cubicBezTo>
                    <a:pt x="2776" y="1085"/>
                    <a:pt x="2308" y="676"/>
                    <a:pt x="2305" y="141"/>
                  </a:cubicBezTo>
                  <a:cubicBezTo>
                    <a:pt x="2305" y="125"/>
                    <a:pt x="2303" y="113"/>
                    <a:pt x="2297" y="100"/>
                  </a:cubicBezTo>
                  <a:cubicBezTo>
                    <a:pt x="2292" y="47"/>
                    <a:pt x="2258" y="0"/>
                    <a:pt x="22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63"/>
            <p:cNvSpPr/>
            <p:nvPr/>
          </p:nvSpPr>
          <p:spPr>
            <a:xfrm>
              <a:off x="419793" y="1922276"/>
              <a:ext cx="295583" cy="213927"/>
            </a:xfrm>
            <a:custGeom>
              <a:avLst/>
              <a:gdLst/>
              <a:ahLst/>
              <a:cxnLst/>
              <a:rect l="l" t="t" r="r" b="b"/>
              <a:pathLst>
                <a:path w="5542" h="4011" extrusionOk="0">
                  <a:moveTo>
                    <a:pt x="2060" y="919"/>
                  </a:moveTo>
                  <a:cubicBezTo>
                    <a:pt x="2341" y="919"/>
                    <a:pt x="2625" y="1016"/>
                    <a:pt x="2836" y="1194"/>
                  </a:cubicBezTo>
                  <a:cubicBezTo>
                    <a:pt x="3190" y="1491"/>
                    <a:pt x="3277" y="2082"/>
                    <a:pt x="3142" y="2516"/>
                  </a:cubicBezTo>
                  <a:cubicBezTo>
                    <a:pt x="3006" y="2956"/>
                    <a:pt x="2609" y="3132"/>
                    <a:pt x="2196" y="3132"/>
                  </a:cubicBezTo>
                  <a:cubicBezTo>
                    <a:pt x="2148" y="3132"/>
                    <a:pt x="2100" y="3130"/>
                    <a:pt x="2053" y="3125"/>
                  </a:cubicBezTo>
                  <a:cubicBezTo>
                    <a:pt x="1606" y="3081"/>
                    <a:pt x="1174" y="2829"/>
                    <a:pt x="1071" y="2365"/>
                  </a:cubicBezTo>
                  <a:cubicBezTo>
                    <a:pt x="894" y="1888"/>
                    <a:pt x="1058" y="1337"/>
                    <a:pt x="1498" y="1070"/>
                  </a:cubicBezTo>
                  <a:cubicBezTo>
                    <a:pt x="1665" y="968"/>
                    <a:pt x="1862" y="919"/>
                    <a:pt x="2060" y="919"/>
                  </a:cubicBezTo>
                  <a:close/>
                  <a:moveTo>
                    <a:pt x="2165" y="1"/>
                  </a:moveTo>
                  <a:cubicBezTo>
                    <a:pt x="2063" y="1"/>
                    <a:pt x="1960" y="6"/>
                    <a:pt x="1858" y="19"/>
                  </a:cubicBezTo>
                  <a:cubicBezTo>
                    <a:pt x="972" y="127"/>
                    <a:pt x="211" y="825"/>
                    <a:pt x="77" y="1718"/>
                  </a:cubicBezTo>
                  <a:cubicBezTo>
                    <a:pt x="1" y="2220"/>
                    <a:pt x="139" y="2840"/>
                    <a:pt x="468" y="3248"/>
                  </a:cubicBezTo>
                  <a:cubicBezTo>
                    <a:pt x="770" y="3616"/>
                    <a:pt x="1128" y="3848"/>
                    <a:pt x="1587" y="3955"/>
                  </a:cubicBezTo>
                  <a:cubicBezTo>
                    <a:pt x="1748" y="3992"/>
                    <a:pt x="1911" y="4010"/>
                    <a:pt x="2073" y="4010"/>
                  </a:cubicBezTo>
                  <a:cubicBezTo>
                    <a:pt x="2834" y="4010"/>
                    <a:pt x="3560" y="3607"/>
                    <a:pt x="3938" y="2922"/>
                  </a:cubicBezTo>
                  <a:cubicBezTo>
                    <a:pt x="4076" y="2672"/>
                    <a:pt x="4199" y="2439"/>
                    <a:pt x="4420" y="2253"/>
                  </a:cubicBezTo>
                  <a:cubicBezTo>
                    <a:pt x="4622" y="2083"/>
                    <a:pt x="4860" y="1957"/>
                    <a:pt x="5081" y="1816"/>
                  </a:cubicBezTo>
                  <a:cubicBezTo>
                    <a:pt x="5296" y="1676"/>
                    <a:pt x="5542" y="1514"/>
                    <a:pt x="5503" y="1224"/>
                  </a:cubicBezTo>
                  <a:cubicBezTo>
                    <a:pt x="5483" y="1080"/>
                    <a:pt x="5407" y="958"/>
                    <a:pt x="5343" y="834"/>
                  </a:cubicBezTo>
                  <a:cubicBezTo>
                    <a:pt x="5272" y="690"/>
                    <a:pt x="5228" y="538"/>
                    <a:pt x="5205" y="380"/>
                  </a:cubicBezTo>
                  <a:cubicBezTo>
                    <a:pt x="5197" y="321"/>
                    <a:pt x="5157" y="296"/>
                    <a:pt x="5112" y="296"/>
                  </a:cubicBezTo>
                  <a:cubicBezTo>
                    <a:pt x="5094" y="296"/>
                    <a:pt x="5077" y="299"/>
                    <a:pt x="5060" y="306"/>
                  </a:cubicBezTo>
                  <a:cubicBezTo>
                    <a:pt x="5047" y="308"/>
                    <a:pt x="5035" y="311"/>
                    <a:pt x="5021" y="318"/>
                  </a:cubicBezTo>
                  <a:cubicBezTo>
                    <a:pt x="4864" y="401"/>
                    <a:pt x="4695" y="432"/>
                    <a:pt x="4522" y="432"/>
                  </a:cubicBezTo>
                  <a:cubicBezTo>
                    <a:pt x="4173" y="432"/>
                    <a:pt x="3808" y="306"/>
                    <a:pt x="3488" y="221"/>
                  </a:cubicBezTo>
                  <a:cubicBezTo>
                    <a:pt x="3057" y="108"/>
                    <a:pt x="2612" y="1"/>
                    <a:pt x="21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63"/>
            <p:cNvSpPr/>
            <p:nvPr/>
          </p:nvSpPr>
          <p:spPr>
            <a:xfrm>
              <a:off x="666732" y="1794433"/>
              <a:ext cx="563271" cy="238034"/>
            </a:xfrm>
            <a:custGeom>
              <a:avLst/>
              <a:gdLst/>
              <a:ahLst/>
              <a:cxnLst/>
              <a:rect l="l" t="t" r="r" b="b"/>
              <a:pathLst>
                <a:path w="10561" h="4463" extrusionOk="0">
                  <a:moveTo>
                    <a:pt x="9858" y="1"/>
                  </a:moveTo>
                  <a:cubicBezTo>
                    <a:pt x="9578" y="1"/>
                    <a:pt x="9293" y="53"/>
                    <a:pt x="9021" y="89"/>
                  </a:cubicBezTo>
                  <a:cubicBezTo>
                    <a:pt x="8599" y="146"/>
                    <a:pt x="8177" y="211"/>
                    <a:pt x="7757" y="282"/>
                  </a:cubicBezTo>
                  <a:cubicBezTo>
                    <a:pt x="6910" y="424"/>
                    <a:pt x="6069" y="589"/>
                    <a:pt x="5227" y="748"/>
                  </a:cubicBezTo>
                  <a:cubicBezTo>
                    <a:pt x="4390" y="908"/>
                    <a:pt x="3552" y="1060"/>
                    <a:pt x="2709" y="1179"/>
                  </a:cubicBezTo>
                  <a:cubicBezTo>
                    <a:pt x="1980" y="1283"/>
                    <a:pt x="1151" y="1282"/>
                    <a:pt x="605" y="1851"/>
                  </a:cubicBezTo>
                  <a:cubicBezTo>
                    <a:pt x="150" y="2322"/>
                    <a:pt x="1" y="3022"/>
                    <a:pt x="286" y="3621"/>
                  </a:cubicBezTo>
                  <a:cubicBezTo>
                    <a:pt x="423" y="3906"/>
                    <a:pt x="653" y="4154"/>
                    <a:pt x="935" y="4301"/>
                  </a:cubicBezTo>
                  <a:cubicBezTo>
                    <a:pt x="1159" y="4419"/>
                    <a:pt x="1405" y="4463"/>
                    <a:pt x="1653" y="4463"/>
                  </a:cubicBezTo>
                  <a:cubicBezTo>
                    <a:pt x="1772" y="4463"/>
                    <a:pt x="1891" y="4453"/>
                    <a:pt x="2009" y="4436"/>
                  </a:cubicBezTo>
                  <a:cubicBezTo>
                    <a:pt x="2418" y="4378"/>
                    <a:pt x="2822" y="4261"/>
                    <a:pt x="3217" y="4140"/>
                  </a:cubicBezTo>
                  <a:cubicBezTo>
                    <a:pt x="3623" y="4018"/>
                    <a:pt x="4022" y="3874"/>
                    <a:pt x="4419" y="3725"/>
                  </a:cubicBezTo>
                  <a:cubicBezTo>
                    <a:pt x="5230" y="3422"/>
                    <a:pt x="6038" y="3110"/>
                    <a:pt x="6847" y="2799"/>
                  </a:cubicBezTo>
                  <a:cubicBezTo>
                    <a:pt x="7625" y="2496"/>
                    <a:pt x="8415" y="2208"/>
                    <a:pt x="9173" y="1861"/>
                  </a:cubicBezTo>
                  <a:cubicBezTo>
                    <a:pt x="9515" y="1703"/>
                    <a:pt x="9852" y="1516"/>
                    <a:pt x="10128" y="1259"/>
                  </a:cubicBezTo>
                  <a:cubicBezTo>
                    <a:pt x="10371" y="1034"/>
                    <a:pt x="10561" y="716"/>
                    <a:pt x="10470" y="376"/>
                  </a:cubicBezTo>
                  <a:cubicBezTo>
                    <a:pt x="10447" y="289"/>
                    <a:pt x="10407" y="211"/>
                    <a:pt x="10350" y="146"/>
                  </a:cubicBezTo>
                  <a:cubicBezTo>
                    <a:pt x="10338" y="137"/>
                    <a:pt x="10325" y="126"/>
                    <a:pt x="10313" y="117"/>
                  </a:cubicBezTo>
                  <a:cubicBezTo>
                    <a:pt x="10313" y="117"/>
                    <a:pt x="10311" y="116"/>
                    <a:pt x="10309" y="114"/>
                  </a:cubicBezTo>
                  <a:cubicBezTo>
                    <a:pt x="10306" y="112"/>
                    <a:pt x="10302" y="109"/>
                    <a:pt x="10299" y="107"/>
                  </a:cubicBezTo>
                  <a:cubicBezTo>
                    <a:pt x="10292" y="101"/>
                    <a:pt x="10286" y="96"/>
                    <a:pt x="10279" y="93"/>
                  </a:cubicBezTo>
                  <a:cubicBezTo>
                    <a:pt x="10249" y="73"/>
                    <a:pt x="10221" y="59"/>
                    <a:pt x="10189" y="45"/>
                  </a:cubicBezTo>
                  <a:cubicBezTo>
                    <a:pt x="10175" y="38"/>
                    <a:pt x="10160" y="31"/>
                    <a:pt x="10146" y="23"/>
                  </a:cubicBezTo>
                  <a:lnTo>
                    <a:pt x="10146" y="23"/>
                  </a:lnTo>
                  <a:cubicBezTo>
                    <a:pt x="10150" y="26"/>
                    <a:pt x="10151" y="26"/>
                    <a:pt x="10150" y="26"/>
                  </a:cubicBezTo>
                  <a:cubicBezTo>
                    <a:pt x="10149" y="26"/>
                    <a:pt x="10139" y="22"/>
                    <a:pt x="10136" y="22"/>
                  </a:cubicBezTo>
                  <a:cubicBezTo>
                    <a:pt x="10136" y="20"/>
                    <a:pt x="10125" y="18"/>
                    <a:pt x="10125" y="18"/>
                  </a:cubicBezTo>
                  <a:lnTo>
                    <a:pt x="10128" y="18"/>
                  </a:lnTo>
                  <a:cubicBezTo>
                    <a:pt x="10127" y="18"/>
                    <a:pt x="10125" y="18"/>
                    <a:pt x="10121" y="16"/>
                  </a:cubicBezTo>
                  <a:cubicBezTo>
                    <a:pt x="10121" y="18"/>
                    <a:pt x="10120" y="18"/>
                    <a:pt x="10120" y="18"/>
                  </a:cubicBezTo>
                  <a:cubicBezTo>
                    <a:pt x="10033" y="6"/>
                    <a:pt x="9946" y="1"/>
                    <a:pt x="985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63"/>
            <p:cNvSpPr/>
            <p:nvPr/>
          </p:nvSpPr>
          <p:spPr>
            <a:xfrm>
              <a:off x="745294" y="1930436"/>
              <a:ext cx="40908" cy="40908"/>
            </a:xfrm>
            <a:custGeom>
              <a:avLst/>
              <a:gdLst/>
              <a:ahLst/>
              <a:cxnLst/>
              <a:rect l="l" t="t" r="r" b="b"/>
              <a:pathLst>
                <a:path w="767" h="767" extrusionOk="0">
                  <a:moveTo>
                    <a:pt x="383" y="0"/>
                  </a:moveTo>
                  <a:cubicBezTo>
                    <a:pt x="172" y="0"/>
                    <a:pt x="1" y="172"/>
                    <a:pt x="1" y="383"/>
                  </a:cubicBezTo>
                  <a:cubicBezTo>
                    <a:pt x="1" y="594"/>
                    <a:pt x="172" y="766"/>
                    <a:pt x="383" y="766"/>
                  </a:cubicBezTo>
                  <a:cubicBezTo>
                    <a:pt x="596" y="766"/>
                    <a:pt x="766" y="594"/>
                    <a:pt x="766" y="383"/>
                  </a:cubicBezTo>
                  <a:cubicBezTo>
                    <a:pt x="766" y="172"/>
                    <a:pt x="596" y="0"/>
                    <a:pt x="3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63"/>
            <p:cNvSpPr/>
            <p:nvPr/>
          </p:nvSpPr>
          <p:spPr>
            <a:xfrm>
              <a:off x="689986" y="1836354"/>
              <a:ext cx="206513" cy="60482"/>
            </a:xfrm>
            <a:custGeom>
              <a:avLst/>
              <a:gdLst/>
              <a:ahLst/>
              <a:cxnLst/>
              <a:rect l="l" t="t" r="r" b="b"/>
              <a:pathLst>
                <a:path w="3872" h="1134" extrusionOk="0">
                  <a:moveTo>
                    <a:pt x="3690" y="0"/>
                  </a:moveTo>
                  <a:cubicBezTo>
                    <a:pt x="3685" y="0"/>
                    <a:pt x="3680" y="1"/>
                    <a:pt x="3674" y="1"/>
                  </a:cubicBezTo>
                  <a:cubicBezTo>
                    <a:pt x="3044" y="83"/>
                    <a:pt x="2415" y="163"/>
                    <a:pt x="1784" y="242"/>
                  </a:cubicBezTo>
                  <a:cubicBezTo>
                    <a:pt x="1482" y="279"/>
                    <a:pt x="1169" y="301"/>
                    <a:pt x="873" y="375"/>
                  </a:cubicBezTo>
                  <a:cubicBezTo>
                    <a:pt x="593" y="444"/>
                    <a:pt x="341" y="591"/>
                    <a:pt x="139" y="795"/>
                  </a:cubicBezTo>
                  <a:cubicBezTo>
                    <a:pt x="1" y="935"/>
                    <a:pt x="135" y="1134"/>
                    <a:pt x="286" y="1134"/>
                  </a:cubicBezTo>
                  <a:cubicBezTo>
                    <a:pt x="331" y="1134"/>
                    <a:pt x="377" y="1116"/>
                    <a:pt x="417" y="1075"/>
                  </a:cubicBezTo>
                  <a:cubicBezTo>
                    <a:pt x="805" y="682"/>
                    <a:pt x="1387" y="687"/>
                    <a:pt x="1901" y="621"/>
                  </a:cubicBezTo>
                  <a:cubicBezTo>
                    <a:pt x="2492" y="547"/>
                    <a:pt x="3083" y="471"/>
                    <a:pt x="3674" y="396"/>
                  </a:cubicBezTo>
                  <a:cubicBezTo>
                    <a:pt x="3781" y="384"/>
                    <a:pt x="3871" y="315"/>
                    <a:pt x="3871" y="200"/>
                  </a:cubicBezTo>
                  <a:cubicBezTo>
                    <a:pt x="3871" y="109"/>
                    <a:pt x="3790" y="0"/>
                    <a:pt x="36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63"/>
            <p:cNvSpPr/>
            <p:nvPr/>
          </p:nvSpPr>
          <p:spPr>
            <a:xfrm>
              <a:off x="962899" y="1877582"/>
              <a:ext cx="216647" cy="92590"/>
            </a:xfrm>
            <a:custGeom>
              <a:avLst/>
              <a:gdLst/>
              <a:ahLst/>
              <a:cxnLst/>
              <a:rect l="l" t="t" r="r" b="b"/>
              <a:pathLst>
                <a:path w="4062" h="1736" extrusionOk="0">
                  <a:moveTo>
                    <a:pt x="3848" y="1"/>
                  </a:moveTo>
                  <a:cubicBezTo>
                    <a:pt x="3813" y="1"/>
                    <a:pt x="3777" y="9"/>
                    <a:pt x="3743" y="24"/>
                  </a:cubicBezTo>
                  <a:cubicBezTo>
                    <a:pt x="2593" y="525"/>
                    <a:pt x="1416" y="967"/>
                    <a:pt x="220" y="1344"/>
                  </a:cubicBezTo>
                  <a:cubicBezTo>
                    <a:pt x="0" y="1413"/>
                    <a:pt x="66" y="1735"/>
                    <a:pt x="262" y="1735"/>
                  </a:cubicBezTo>
                  <a:cubicBezTo>
                    <a:pt x="282" y="1735"/>
                    <a:pt x="302" y="1732"/>
                    <a:pt x="324" y="1725"/>
                  </a:cubicBezTo>
                  <a:cubicBezTo>
                    <a:pt x="1554" y="1337"/>
                    <a:pt x="2761" y="882"/>
                    <a:pt x="3941" y="364"/>
                  </a:cubicBezTo>
                  <a:cubicBezTo>
                    <a:pt x="4039" y="322"/>
                    <a:pt x="4062" y="178"/>
                    <a:pt x="4012" y="95"/>
                  </a:cubicBezTo>
                  <a:cubicBezTo>
                    <a:pt x="3974" y="29"/>
                    <a:pt x="3913" y="1"/>
                    <a:pt x="38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63"/>
            <p:cNvSpPr/>
            <p:nvPr/>
          </p:nvSpPr>
          <p:spPr>
            <a:xfrm>
              <a:off x="678093" y="2091827"/>
              <a:ext cx="78136" cy="195046"/>
            </a:xfrm>
            <a:custGeom>
              <a:avLst/>
              <a:gdLst/>
              <a:ahLst/>
              <a:cxnLst/>
              <a:rect l="l" t="t" r="r" b="b"/>
              <a:pathLst>
                <a:path w="1465" h="3657" extrusionOk="0">
                  <a:moveTo>
                    <a:pt x="845" y="1"/>
                  </a:moveTo>
                  <a:cubicBezTo>
                    <a:pt x="795" y="1"/>
                    <a:pt x="745" y="18"/>
                    <a:pt x="713" y="58"/>
                  </a:cubicBezTo>
                  <a:cubicBezTo>
                    <a:pt x="272" y="611"/>
                    <a:pt x="1" y="1320"/>
                    <a:pt x="87" y="2036"/>
                  </a:cubicBezTo>
                  <a:cubicBezTo>
                    <a:pt x="165" y="2682"/>
                    <a:pt x="516" y="3287"/>
                    <a:pt x="1082" y="3627"/>
                  </a:cubicBezTo>
                  <a:cubicBezTo>
                    <a:pt x="1116" y="3647"/>
                    <a:pt x="1149" y="3656"/>
                    <a:pt x="1181" y="3656"/>
                  </a:cubicBezTo>
                  <a:cubicBezTo>
                    <a:pt x="1351" y="3656"/>
                    <a:pt x="1464" y="3396"/>
                    <a:pt x="1282" y="3285"/>
                  </a:cubicBezTo>
                  <a:cubicBezTo>
                    <a:pt x="832" y="3016"/>
                    <a:pt x="541" y="2523"/>
                    <a:pt x="477" y="2005"/>
                  </a:cubicBezTo>
                  <a:cubicBezTo>
                    <a:pt x="406" y="1412"/>
                    <a:pt x="623" y="800"/>
                    <a:pt x="993" y="336"/>
                  </a:cubicBezTo>
                  <a:cubicBezTo>
                    <a:pt x="1059" y="253"/>
                    <a:pt x="1075" y="139"/>
                    <a:pt x="993" y="58"/>
                  </a:cubicBezTo>
                  <a:cubicBezTo>
                    <a:pt x="957" y="22"/>
                    <a:pt x="900" y="1"/>
                    <a:pt x="8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32" name="Google Shape;3432;p63"/>
            <p:cNvSpPr/>
            <p:nvPr/>
          </p:nvSpPr>
          <p:spPr>
            <a:xfrm>
              <a:off x="843003" y="2157642"/>
              <a:ext cx="28908" cy="62775"/>
            </a:xfrm>
            <a:custGeom>
              <a:avLst/>
              <a:gdLst/>
              <a:ahLst/>
              <a:cxnLst/>
              <a:rect l="l" t="t" r="r" b="b"/>
              <a:pathLst>
                <a:path w="542" h="1177" extrusionOk="0">
                  <a:moveTo>
                    <a:pt x="228" y="1"/>
                  </a:moveTo>
                  <a:cubicBezTo>
                    <a:pt x="211" y="1"/>
                    <a:pt x="195" y="3"/>
                    <a:pt x="180" y="8"/>
                  </a:cubicBezTo>
                  <a:cubicBezTo>
                    <a:pt x="86" y="38"/>
                    <a:pt x="1" y="148"/>
                    <a:pt x="42" y="250"/>
                  </a:cubicBezTo>
                  <a:cubicBezTo>
                    <a:pt x="65" y="312"/>
                    <a:pt x="84" y="375"/>
                    <a:pt x="98" y="438"/>
                  </a:cubicBezTo>
                  <a:cubicBezTo>
                    <a:pt x="100" y="452"/>
                    <a:pt x="104" y="465"/>
                    <a:pt x="105" y="479"/>
                  </a:cubicBezTo>
                  <a:cubicBezTo>
                    <a:pt x="107" y="488"/>
                    <a:pt x="109" y="497"/>
                    <a:pt x="111" y="507"/>
                  </a:cubicBezTo>
                  <a:cubicBezTo>
                    <a:pt x="112" y="516"/>
                    <a:pt x="113" y="521"/>
                    <a:pt x="113" y="521"/>
                  </a:cubicBezTo>
                  <a:cubicBezTo>
                    <a:pt x="113" y="521"/>
                    <a:pt x="112" y="512"/>
                    <a:pt x="109" y="495"/>
                  </a:cubicBezTo>
                  <a:lnTo>
                    <a:pt x="109" y="495"/>
                  </a:lnTo>
                  <a:cubicBezTo>
                    <a:pt x="120" y="520"/>
                    <a:pt x="116" y="561"/>
                    <a:pt x="118" y="587"/>
                  </a:cubicBezTo>
                  <a:cubicBezTo>
                    <a:pt x="120" y="649"/>
                    <a:pt x="116" y="711"/>
                    <a:pt x="113" y="775"/>
                  </a:cubicBezTo>
                  <a:cubicBezTo>
                    <a:pt x="113" y="777"/>
                    <a:pt x="113" y="777"/>
                    <a:pt x="111" y="779"/>
                  </a:cubicBezTo>
                  <a:cubicBezTo>
                    <a:pt x="109" y="796"/>
                    <a:pt x="105" y="816"/>
                    <a:pt x="102" y="833"/>
                  </a:cubicBezTo>
                  <a:cubicBezTo>
                    <a:pt x="95" y="865"/>
                    <a:pt x="88" y="897"/>
                    <a:pt x="79" y="927"/>
                  </a:cubicBezTo>
                  <a:cubicBezTo>
                    <a:pt x="51" y="1027"/>
                    <a:pt x="113" y="1147"/>
                    <a:pt x="217" y="1170"/>
                  </a:cubicBezTo>
                  <a:cubicBezTo>
                    <a:pt x="234" y="1174"/>
                    <a:pt x="251" y="1176"/>
                    <a:pt x="267" y="1176"/>
                  </a:cubicBezTo>
                  <a:cubicBezTo>
                    <a:pt x="354" y="1176"/>
                    <a:pt x="435" y="1123"/>
                    <a:pt x="460" y="1034"/>
                  </a:cubicBezTo>
                  <a:cubicBezTo>
                    <a:pt x="541" y="745"/>
                    <a:pt x="531" y="426"/>
                    <a:pt x="421" y="146"/>
                  </a:cubicBezTo>
                  <a:cubicBezTo>
                    <a:pt x="403" y="96"/>
                    <a:pt x="378" y="56"/>
                    <a:pt x="331" y="27"/>
                  </a:cubicBezTo>
                  <a:cubicBezTo>
                    <a:pt x="302" y="10"/>
                    <a:pt x="264" y="1"/>
                    <a:pt x="2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63"/>
            <p:cNvSpPr/>
            <p:nvPr/>
          </p:nvSpPr>
          <p:spPr>
            <a:xfrm>
              <a:off x="486622" y="1961584"/>
              <a:ext cx="97283" cy="42135"/>
            </a:xfrm>
            <a:custGeom>
              <a:avLst/>
              <a:gdLst/>
              <a:ahLst/>
              <a:cxnLst/>
              <a:rect l="l" t="t" r="r" b="b"/>
              <a:pathLst>
                <a:path w="1824" h="790" extrusionOk="0">
                  <a:moveTo>
                    <a:pt x="823" y="0"/>
                  </a:moveTo>
                  <a:cubicBezTo>
                    <a:pt x="548" y="0"/>
                    <a:pt x="280" y="106"/>
                    <a:pt x="78" y="295"/>
                  </a:cubicBezTo>
                  <a:cubicBezTo>
                    <a:pt x="0" y="368"/>
                    <a:pt x="4" y="501"/>
                    <a:pt x="78" y="574"/>
                  </a:cubicBezTo>
                  <a:cubicBezTo>
                    <a:pt x="116" y="612"/>
                    <a:pt x="165" y="630"/>
                    <a:pt x="214" y="630"/>
                  </a:cubicBezTo>
                  <a:cubicBezTo>
                    <a:pt x="265" y="630"/>
                    <a:pt x="317" y="611"/>
                    <a:pt x="357" y="574"/>
                  </a:cubicBezTo>
                  <a:cubicBezTo>
                    <a:pt x="429" y="506"/>
                    <a:pt x="521" y="453"/>
                    <a:pt x="615" y="425"/>
                  </a:cubicBezTo>
                  <a:cubicBezTo>
                    <a:pt x="679" y="407"/>
                    <a:pt x="720" y="398"/>
                    <a:pt x="768" y="395"/>
                  </a:cubicBezTo>
                  <a:cubicBezTo>
                    <a:pt x="782" y="394"/>
                    <a:pt x="796" y="393"/>
                    <a:pt x="810" y="393"/>
                  </a:cubicBezTo>
                  <a:cubicBezTo>
                    <a:pt x="825" y="393"/>
                    <a:pt x="839" y="394"/>
                    <a:pt x="855" y="395"/>
                  </a:cubicBezTo>
                  <a:cubicBezTo>
                    <a:pt x="869" y="395"/>
                    <a:pt x="883" y="395"/>
                    <a:pt x="897" y="396"/>
                  </a:cubicBezTo>
                  <a:lnTo>
                    <a:pt x="918" y="398"/>
                  </a:lnTo>
                  <a:lnTo>
                    <a:pt x="920" y="398"/>
                  </a:lnTo>
                  <a:cubicBezTo>
                    <a:pt x="977" y="407"/>
                    <a:pt x="1032" y="423"/>
                    <a:pt x="1085" y="441"/>
                  </a:cubicBezTo>
                  <a:cubicBezTo>
                    <a:pt x="1087" y="443"/>
                    <a:pt x="1104" y="450"/>
                    <a:pt x="1110" y="451"/>
                  </a:cubicBezTo>
                  <a:cubicBezTo>
                    <a:pt x="1115" y="453"/>
                    <a:pt x="1133" y="462"/>
                    <a:pt x="1135" y="462"/>
                  </a:cubicBezTo>
                  <a:cubicBezTo>
                    <a:pt x="1163" y="476"/>
                    <a:pt x="1191" y="492"/>
                    <a:pt x="1218" y="508"/>
                  </a:cubicBezTo>
                  <a:cubicBezTo>
                    <a:pt x="1308" y="563"/>
                    <a:pt x="1386" y="636"/>
                    <a:pt x="1461" y="733"/>
                  </a:cubicBezTo>
                  <a:cubicBezTo>
                    <a:pt x="1492" y="773"/>
                    <a:pt x="1541" y="790"/>
                    <a:pt x="1591" y="790"/>
                  </a:cubicBezTo>
                  <a:cubicBezTo>
                    <a:pt x="1647" y="790"/>
                    <a:pt x="1704" y="769"/>
                    <a:pt x="1741" y="733"/>
                  </a:cubicBezTo>
                  <a:cubicBezTo>
                    <a:pt x="1824" y="650"/>
                    <a:pt x="1806" y="538"/>
                    <a:pt x="1741" y="453"/>
                  </a:cubicBezTo>
                  <a:cubicBezTo>
                    <a:pt x="1553" y="212"/>
                    <a:pt x="1269" y="49"/>
                    <a:pt x="968" y="10"/>
                  </a:cubicBezTo>
                  <a:cubicBezTo>
                    <a:pt x="919" y="4"/>
                    <a:pt x="871" y="0"/>
                    <a:pt x="8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63"/>
            <p:cNvSpPr/>
            <p:nvPr/>
          </p:nvSpPr>
          <p:spPr>
            <a:xfrm>
              <a:off x="414300" y="2035132"/>
              <a:ext cx="150511" cy="114777"/>
            </a:xfrm>
            <a:custGeom>
              <a:avLst/>
              <a:gdLst/>
              <a:ahLst/>
              <a:cxnLst/>
              <a:rect l="l" t="t" r="r" b="b"/>
              <a:pathLst>
                <a:path w="2822" h="2152" extrusionOk="0">
                  <a:moveTo>
                    <a:pt x="210" y="1"/>
                  </a:moveTo>
                  <a:cubicBezTo>
                    <a:pt x="114" y="1"/>
                    <a:pt x="1" y="91"/>
                    <a:pt x="13" y="199"/>
                  </a:cubicBezTo>
                  <a:cubicBezTo>
                    <a:pt x="52" y="518"/>
                    <a:pt x="169" y="811"/>
                    <a:pt x="339" y="1082"/>
                  </a:cubicBezTo>
                  <a:cubicBezTo>
                    <a:pt x="493" y="1326"/>
                    <a:pt x="672" y="1569"/>
                    <a:pt x="892" y="1755"/>
                  </a:cubicBezTo>
                  <a:cubicBezTo>
                    <a:pt x="1122" y="1950"/>
                    <a:pt x="1390" y="2076"/>
                    <a:pt x="1690" y="2122"/>
                  </a:cubicBezTo>
                  <a:cubicBezTo>
                    <a:pt x="1828" y="2143"/>
                    <a:pt x="1966" y="2151"/>
                    <a:pt x="2103" y="2151"/>
                  </a:cubicBezTo>
                  <a:cubicBezTo>
                    <a:pt x="2277" y="2151"/>
                    <a:pt x="2450" y="2139"/>
                    <a:pt x="2623" y="2124"/>
                  </a:cubicBezTo>
                  <a:cubicBezTo>
                    <a:pt x="2730" y="2113"/>
                    <a:pt x="2822" y="2039"/>
                    <a:pt x="2822" y="1925"/>
                  </a:cubicBezTo>
                  <a:cubicBezTo>
                    <a:pt x="2822" y="1830"/>
                    <a:pt x="2737" y="1728"/>
                    <a:pt x="2636" y="1728"/>
                  </a:cubicBezTo>
                  <a:cubicBezTo>
                    <a:pt x="2632" y="1728"/>
                    <a:pt x="2628" y="1728"/>
                    <a:pt x="2623" y="1729"/>
                  </a:cubicBezTo>
                  <a:cubicBezTo>
                    <a:pt x="2454" y="1743"/>
                    <a:pt x="2278" y="1759"/>
                    <a:pt x="2103" y="1759"/>
                  </a:cubicBezTo>
                  <a:cubicBezTo>
                    <a:pt x="1768" y="1759"/>
                    <a:pt x="1437" y="1702"/>
                    <a:pt x="1172" y="1475"/>
                  </a:cubicBezTo>
                  <a:cubicBezTo>
                    <a:pt x="984" y="1316"/>
                    <a:pt x="832" y="1119"/>
                    <a:pt x="699" y="912"/>
                  </a:cubicBezTo>
                  <a:cubicBezTo>
                    <a:pt x="561" y="697"/>
                    <a:pt x="438" y="456"/>
                    <a:pt x="408" y="199"/>
                  </a:cubicBezTo>
                  <a:cubicBezTo>
                    <a:pt x="394" y="93"/>
                    <a:pt x="327" y="1"/>
                    <a:pt x="2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63"/>
            <p:cNvSpPr/>
            <p:nvPr/>
          </p:nvSpPr>
          <p:spPr>
            <a:xfrm>
              <a:off x="618891" y="1589895"/>
              <a:ext cx="27574" cy="151738"/>
            </a:xfrm>
            <a:custGeom>
              <a:avLst/>
              <a:gdLst/>
              <a:ahLst/>
              <a:cxnLst/>
              <a:rect l="l" t="t" r="r" b="b"/>
              <a:pathLst>
                <a:path w="517" h="2845" extrusionOk="0">
                  <a:moveTo>
                    <a:pt x="198" y="0"/>
                  </a:moveTo>
                  <a:cubicBezTo>
                    <a:pt x="99" y="0"/>
                    <a:pt x="0" y="64"/>
                    <a:pt x="1" y="190"/>
                  </a:cubicBezTo>
                  <a:cubicBezTo>
                    <a:pt x="8" y="1011"/>
                    <a:pt x="46" y="1829"/>
                    <a:pt x="113" y="2648"/>
                  </a:cubicBezTo>
                  <a:cubicBezTo>
                    <a:pt x="122" y="2754"/>
                    <a:pt x="198" y="2845"/>
                    <a:pt x="311" y="2845"/>
                  </a:cubicBezTo>
                  <a:cubicBezTo>
                    <a:pt x="411" y="2845"/>
                    <a:pt x="517" y="2754"/>
                    <a:pt x="508" y="2648"/>
                  </a:cubicBezTo>
                  <a:cubicBezTo>
                    <a:pt x="441" y="1829"/>
                    <a:pt x="404" y="1011"/>
                    <a:pt x="396" y="190"/>
                  </a:cubicBezTo>
                  <a:cubicBezTo>
                    <a:pt x="396" y="64"/>
                    <a:pt x="296" y="0"/>
                    <a:pt x="1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63"/>
            <p:cNvSpPr/>
            <p:nvPr/>
          </p:nvSpPr>
          <p:spPr>
            <a:xfrm>
              <a:off x="757188" y="1698111"/>
              <a:ext cx="51095" cy="100216"/>
            </a:xfrm>
            <a:custGeom>
              <a:avLst/>
              <a:gdLst/>
              <a:ahLst/>
              <a:cxnLst/>
              <a:rect l="l" t="t" r="r" b="b"/>
              <a:pathLst>
                <a:path w="958" h="1879" extrusionOk="0">
                  <a:moveTo>
                    <a:pt x="224" y="1"/>
                  </a:moveTo>
                  <a:cubicBezTo>
                    <a:pt x="207" y="1"/>
                    <a:pt x="190" y="3"/>
                    <a:pt x="173" y="8"/>
                  </a:cubicBezTo>
                  <a:cubicBezTo>
                    <a:pt x="74" y="34"/>
                    <a:pt x="1" y="150"/>
                    <a:pt x="35" y="251"/>
                  </a:cubicBezTo>
                  <a:cubicBezTo>
                    <a:pt x="208" y="763"/>
                    <a:pt x="329" y="1294"/>
                    <a:pt x="570" y="1782"/>
                  </a:cubicBezTo>
                  <a:cubicBezTo>
                    <a:pt x="601" y="1845"/>
                    <a:pt x="672" y="1878"/>
                    <a:pt x="740" y="1878"/>
                  </a:cubicBezTo>
                  <a:cubicBezTo>
                    <a:pt x="775" y="1878"/>
                    <a:pt x="810" y="1870"/>
                    <a:pt x="839" y="1853"/>
                  </a:cubicBezTo>
                  <a:cubicBezTo>
                    <a:pt x="937" y="1796"/>
                    <a:pt x="958" y="1679"/>
                    <a:pt x="910" y="1581"/>
                  </a:cubicBezTo>
                  <a:cubicBezTo>
                    <a:pt x="685" y="1126"/>
                    <a:pt x="577" y="624"/>
                    <a:pt x="416" y="146"/>
                  </a:cubicBezTo>
                  <a:cubicBezTo>
                    <a:pt x="387" y="61"/>
                    <a:pt x="311" y="1"/>
                    <a:pt x="2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 name="TextBox 4">
            <a:extLst>
              <a:ext uri="{FF2B5EF4-FFF2-40B4-BE49-F238E27FC236}">
                <a16:creationId xmlns:a16="http://schemas.microsoft.com/office/drawing/2014/main" id="{490A2418-8224-BD75-2BF2-BE1903DBE5A1}"/>
              </a:ext>
            </a:extLst>
          </p:cNvPr>
          <p:cNvSpPr txBox="1"/>
          <p:nvPr/>
        </p:nvSpPr>
        <p:spPr>
          <a:xfrm>
            <a:off x="390071" y="248037"/>
            <a:ext cx="8479536" cy="4647426"/>
          </a:xfrm>
          <a:prstGeom prst="rect">
            <a:avLst/>
          </a:prstGeom>
          <a:noFill/>
        </p:spPr>
        <p:txBody>
          <a:bodyPr wrap="square">
            <a:spAutoFit/>
          </a:bodyPr>
          <a:lstStyle/>
          <a:p>
            <a:pPr>
              <a:buFont typeface="Wingdings" panose="05000000000000000000" pitchFamily="2" charset="2"/>
              <a:buChar char="v"/>
            </a:pPr>
            <a:r>
              <a:rPr lang="en-US" sz="2400" b="1" i="1" u="sng" dirty="0">
                <a:latin typeface="Modern No. 20" panose="02070704070505020303" pitchFamily="18" charset="0"/>
              </a:rPr>
              <a:t>MULTIVARIATE ANALYSIS</a:t>
            </a:r>
          </a:p>
          <a:p>
            <a:pPr lvl="1">
              <a:buFont typeface="Courier New" panose="02070309020205020404" pitchFamily="49" charset="0"/>
              <a:buChar char="o"/>
            </a:pPr>
            <a:r>
              <a:rPr lang="en-US" sz="1600" dirty="0">
                <a:latin typeface="Times New Roman" panose="02020603050405020304" pitchFamily="18" charset="0"/>
                <a:cs typeface="Times New Roman" panose="02020603050405020304" pitchFamily="18" charset="0"/>
              </a:rPr>
              <a:t>Multivariate analysis is a statistical technique used to examine the relationships among three or more variables simultaneously. </a:t>
            </a:r>
          </a:p>
          <a:p>
            <a:pPr lvl="1">
              <a:buFont typeface="Courier New" panose="02070309020205020404" pitchFamily="49" charset="0"/>
              <a:buChar char="o"/>
            </a:pPr>
            <a:r>
              <a:rPr lang="en-US" sz="1600" dirty="0">
                <a:latin typeface="Times New Roman" panose="02020603050405020304" pitchFamily="18" charset="0"/>
                <a:cs typeface="Times New Roman" panose="02020603050405020304" pitchFamily="18" charset="0"/>
              </a:rPr>
              <a:t>This analysis helps in understanding how different variables interact with each other and influence a particular outcome or dependent variable. </a:t>
            </a:r>
          </a:p>
          <a:p>
            <a:pPr lvl="1">
              <a:buFont typeface="Courier New" panose="02070309020205020404" pitchFamily="49" charset="0"/>
              <a:buChar char="o"/>
            </a:pPr>
            <a:r>
              <a:rPr lang="en-US" sz="1600" dirty="0">
                <a:latin typeface="Times New Roman" panose="02020603050405020304" pitchFamily="18" charset="0"/>
                <a:cs typeface="Times New Roman" panose="02020603050405020304" pitchFamily="18" charset="0"/>
              </a:rPr>
              <a:t>One of the primary objectives of multivariate analysis is to uncover patterns and trends in data that can inform educational practices and policies. </a:t>
            </a:r>
          </a:p>
          <a:p>
            <a:pPr lvl="1">
              <a:buFont typeface="Courier New" panose="02070309020205020404" pitchFamily="49" charset="0"/>
              <a:buChar char="o"/>
            </a:pPr>
            <a:r>
              <a:rPr lang="en-US" sz="1600" dirty="0">
                <a:latin typeface="Times New Roman" panose="02020603050405020304" pitchFamily="18" charset="0"/>
                <a:cs typeface="Times New Roman" panose="02020603050405020304" pitchFamily="18" charset="0"/>
              </a:rPr>
              <a:t>For instance, multiple regression analysis can be employed to predict student exam scores based on several independent variables, such as hours studied, attendance rates, sleep hours, and participation in tutoring sessions. </a:t>
            </a:r>
          </a:p>
          <a:p>
            <a:pPr lvl="1">
              <a:buFont typeface="Courier New" panose="02070309020205020404" pitchFamily="49" charset="0"/>
              <a:buChar char="o"/>
            </a:pPr>
            <a:r>
              <a:rPr lang="en-US" sz="1600" dirty="0">
                <a:latin typeface="Times New Roman" panose="02020603050405020304" pitchFamily="18" charset="0"/>
                <a:cs typeface="Times New Roman" panose="02020603050405020304" pitchFamily="18" charset="0"/>
              </a:rPr>
              <a:t>It is particularly useful in educational research, allowing researchers to understand complex relationships and interactions between several factors that influence outcomes like student performance. </a:t>
            </a:r>
          </a:p>
          <a:p>
            <a:pPr lvl="1">
              <a:buFont typeface="Courier New" panose="02070309020205020404" pitchFamily="49" charset="0"/>
              <a:buChar char="o"/>
            </a:pPr>
            <a:r>
              <a:rPr lang="en-US" sz="1600" dirty="0">
                <a:latin typeface="Times New Roman" panose="02020603050405020304" pitchFamily="18" charset="0"/>
                <a:cs typeface="Times New Roman" panose="02020603050405020304" pitchFamily="18" charset="0"/>
              </a:rPr>
              <a:t>By examining how various factors influence each other and their collective impact on a dependent variable, multivariate analysis aids in creating a more comprehensive understanding of student performance. </a:t>
            </a:r>
          </a:p>
          <a:p>
            <a:pPr lvl="1">
              <a:buFont typeface="Courier New" panose="02070309020205020404" pitchFamily="49" charset="0"/>
              <a:buChar char="o"/>
            </a:pPr>
            <a:r>
              <a:rPr lang="en-US" sz="1600" dirty="0">
                <a:latin typeface="Times New Roman" panose="02020603050405020304" pitchFamily="18" charset="0"/>
                <a:cs typeface="Times New Roman" panose="02020603050405020304" pitchFamily="18" charset="0"/>
              </a:rPr>
              <a:t>By leveraging these techniques, educators and researchers can gain deeper insights into student performance and identify effective strategies to enhance learning outcomes.</a:t>
            </a: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fltVal val="0"/>
                                          </p:val>
                                        </p:tav>
                                        <p:tav tm="100000">
                                          <p:val>
                                            <p:strVal val="#ppt_w"/>
                                          </p:val>
                                        </p:tav>
                                      </p:tavLst>
                                    </p:anim>
                                    <p:anim calcmode="lin" valueType="num">
                                      <p:cBhvr>
                                        <p:cTn id="8" dur="1000" fill="hold"/>
                                        <p:tgtEl>
                                          <p:spTgt spid="5"/>
                                        </p:tgtEl>
                                        <p:attrNameLst>
                                          <p:attrName>ppt_h</p:attrName>
                                        </p:attrNameLst>
                                      </p:cBhvr>
                                      <p:tavLst>
                                        <p:tav tm="0">
                                          <p:val>
                                            <p:fltVal val="0"/>
                                          </p:val>
                                        </p:tav>
                                        <p:tav tm="100000">
                                          <p:val>
                                            <p:strVal val="#ppt_h"/>
                                          </p:val>
                                        </p:tav>
                                      </p:tavLst>
                                    </p:anim>
                                    <p:anim calcmode="lin" valueType="num">
                                      <p:cBhvr>
                                        <p:cTn id="9" dur="1000" fill="hold"/>
                                        <p:tgtEl>
                                          <p:spTgt spid="5"/>
                                        </p:tgtEl>
                                        <p:attrNameLst>
                                          <p:attrName>style.rotation</p:attrName>
                                        </p:attrNameLst>
                                      </p:cBhvr>
                                      <p:tavLst>
                                        <p:tav tm="0">
                                          <p:val>
                                            <p:fltVal val="90"/>
                                          </p:val>
                                        </p:tav>
                                        <p:tav tm="100000">
                                          <p:val>
                                            <p:fltVal val="0"/>
                                          </p:val>
                                        </p:tav>
                                      </p:tavLst>
                                    </p:anim>
                                    <p:animEffect transition="in" filter="fade">
                                      <p:cBhvr>
                                        <p:cTn id="10"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440"/>
        <p:cNvGrpSpPr/>
        <p:nvPr/>
      </p:nvGrpSpPr>
      <p:grpSpPr>
        <a:xfrm>
          <a:off x="0" y="0"/>
          <a:ext cx="0" cy="0"/>
          <a:chOff x="0" y="0"/>
          <a:chExt cx="0" cy="0"/>
        </a:xfrm>
      </p:grpSpPr>
      <p:grpSp>
        <p:nvGrpSpPr>
          <p:cNvPr id="3474" name="Google Shape;3474;p64"/>
          <p:cNvGrpSpPr/>
          <p:nvPr/>
        </p:nvGrpSpPr>
        <p:grpSpPr>
          <a:xfrm>
            <a:off x="344154" y="4319796"/>
            <a:ext cx="417845" cy="420876"/>
            <a:chOff x="6778749" y="2470849"/>
            <a:chExt cx="427355" cy="535277"/>
          </a:xfrm>
        </p:grpSpPr>
        <p:sp>
          <p:nvSpPr>
            <p:cNvPr id="3475" name="Google Shape;3475;p64"/>
            <p:cNvSpPr/>
            <p:nvPr/>
          </p:nvSpPr>
          <p:spPr>
            <a:xfrm>
              <a:off x="6778749" y="2782857"/>
              <a:ext cx="427355" cy="223269"/>
            </a:xfrm>
            <a:custGeom>
              <a:avLst/>
              <a:gdLst/>
              <a:ahLst/>
              <a:cxnLst/>
              <a:rect l="l" t="t" r="r" b="b"/>
              <a:pathLst>
                <a:path w="15349" h="8019" extrusionOk="0">
                  <a:moveTo>
                    <a:pt x="411" y="0"/>
                  </a:moveTo>
                  <a:cubicBezTo>
                    <a:pt x="185" y="0"/>
                    <a:pt x="1" y="183"/>
                    <a:pt x="1" y="410"/>
                  </a:cubicBezTo>
                  <a:lnTo>
                    <a:pt x="1" y="7609"/>
                  </a:lnTo>
                  <a:cubicBezTo>
                    <a:pt x="1" y="7835"/>
                    <a:pt x="185" y="8018"/>
                    <a:pt x="411" y="8018"/>
                  </a:cubicBezTo>
                  <a:lnTo>
                    <a:pt x="14938" y="8018"/>
                  </a:lnTo>
                  <a:cubicBezTo>
                    <a:pt x="15165" y="8018"/>
                    <a:pt x="15349" y="7835"/>
                    <a:pt x="15349" y="7609"/>
                  </a:cubicBezTo>
                  <a:lnTo>
                    <a:pt x="15349" y="410"/>
                  </a:lnTo>
                  <a:cubicBezTo>
                    <a:pt x="15349" y="183"/>
                    <a:pt x="15165" y="0"/>
                    <a:pt x="149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64"/>
            <p:cNvSpPr/>
            <p:nvPr/>
          </p:nvSpPr>
          <p:spPr>
            <a:xfrm>
              <a:off x="6985316" y="2495518"/>
              <a:ext cx="60279" cy="83277"/>
            </a:xfrm>
            <a:custGeom>
              <a:avLst/>
              <a:gdLst/>
              <a:ahLst/>
              <a:cxnLst/>
              <a:rect l="l" t="t" r="r" b="b"/>
              <a:pathLst>
                <a:path w="2165" h="2991" extrusionOk="0">
                  <a:moveTo>
                    <a:pt x="1833" y="0"/>
                  </a:moveTo>
                  <a:cubicBezTo>
                    <a:pt x="1788" y="0"/>
                    <a:pt x="1742" y="11"/>
                    <a:pt x="1700" y="33"/>
                  </a:cubicBezTo>
                  <a:cubicBezTo>
                    <a:pt x="1" y="912"/>
                    <a:pt x="7" y="2632"/>
                    <a:pt x="8" y="2705"/>
                  </a:cubicBezTo>
                  <a:cubicBezTo>
                    <a:pt x="11" y="2864"/>
                    <a:pt x="140" y="2990"/>
                    <a:pt x="299" y="2990"/>
                  </a:cubicBezTo>
                  <a:cubicBezTo>
                    <a:pt x="299" y="2990"/>
                    <a:pt x="300" y="2990"/>
                    <a:pt x="301" y="2989"/>
                  </a:cubicBezTo>
                  <a:cubicBezTo>
                    <a:pt x="461" y="2988"/>
                    <a:pt x="589" y="2856"/>
                    <a:pt x="589" y="2696"/>
                  </a:cubicBezTo>
                  <a:cubicBezTo>
                    <a:pt x="588" y="2639"/>
                    <a:pt x="594" y="1259"/>
                    <a:pt x="1966" y="547"/>
                  </a:cubicBezTo>
                  <a:cubicBezTo>
                    <a:pt x="2109" y="474"/>
                    <a:pt x="2165" y="300"/>
                    <a:pt x="2090" y="157"/>
                  </a:cubicBezTo>
                  <a:cubicBezTo>
                    <a:pt x="2039" y="57"/>
                    <a:pt x="1938" y="0"/>
                    <a:pt x="18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64"/>
            <p:cNvSpPr/>
            <p:nvPr/>
          </p:nvSpPr>
          <p:spPr>
            <a:xfrm>
              <a:off x="6821516" y="2562202"/>
              <a:ext cx="344189" cy="307827"/>
            </a:xfrm>
            <a:custGeom>
              <a:avLst/>
              <a:gdLst/>
              <a:ahLst/>
              <a:cxnLst/>
              <a:rect l="l" t="t" r="r" b="b"/>
              <a:pathLst>
                <a:path w="12362" h="11056" extrusionOk="0">
                  <a:moveTo>
                    <a:pt x="4017" y="0"/>
                  </a:moveTo>
                  <a:cubicBezTo>
                    <a:pt x="1426" y="0"/>
                    <a:pt x="0" y="2475"/>
                    <a:pt x="0" y="5528"/>
                  </a:cubicBezTo>
                  <a:cubicBezTo>
                    <a:pt x="0" y="8580"/>
                    <a:pt x="2102" y="11055"/>
                    <a:pt x="4692" y="11055"/>
                  </a:cubicBezTo>
                  <a:cubicBezTo>
                    <a:pt x="5213" y="11055"/>
                    <a:pt x="5713" y="10955"/>
                    <a:pt x="6182" y="10770"/>
                  </a:cubicBezTo>
                  <a:cubicBezTo>
                    <a:pt x="6649" y="10955"/>
                    <a:pt x="7150" y="11055"/>
                    <a:pt x="7670" y="11055"/>
                  </a:cubicBezTo>
                  <a:cubicBezTo>
                    <a:pt x="10261" y="11055"/>
                    <a:pt x="12362" y="8580"/>
                    <a:pt x="12362" y="5528"/>
                  </a:cubicBezTo>
                  <a:cubicBezTo>
                    <a:pt x="12362" y="2475"/>
                    <a:pt x="10936" y="0"/>
                    <a:pt x="8345" y="0"/>
                  </a:cubicBezTo>
                  <a:cubicBezTo>
                    <a:pt x="7940" y="0"/>
                    <a:pt x="7531" y="60"/>
                    <a:pt x="7128" y="173"/>
                  </a:cubicBezTo>
                  <a:cubicBezTo>
                    <a:pt x="6818" y="261"/>
                    <a:pt x="6500" y="305"/>
                    <a:pt x="6181" y="305"/>
                  </a:cubicBezTo>
                  <a:cubicBezTo>
                    <a:pt x="5863" y="305"/>
                    <a:pt x="5544" y="261"/>
                    <a:pt x="5234" y="173"/>
                  </a:cubicBezTo>
                  <a:cubicBezTo>
                    <a:pt x="4831" y="60"/>
                    <a:pt x="4422" y="0"/>
                    <a:pt x="40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64"/>
            <p:cNvSpPr/>
            <p:nvPr/>
          </p:nvSpPr>
          <p:spPr>
            <a:xfrm>
              <a:off x="6887531" y="2617303"/>
              <a:ext cx="85254" cy="85254"/>
            </a:xfrm>
            <a:custGeom>
              <a:avLst/>
              <a:gdLst/>
              <a:ahLst/>
              <a:cxnLst/>
              <a:rect l="l" t="t" r="r" b="b"/>
              <a:pathLst>
                <a:path w="3062" h="3062" extrusionOk="0">
                  <a:moveTo>
                    <a:pt x="1531" y="1"/>
                  </a:moveTo>
                  <a:cubicBezTo>
                    <a:pt x="685" y="1"/>
                    <a:pt x="0" y="686"/>
                    <a:pt x="0" y="1531"/>
                  </a:cubicBezTo>
                  <a:cubicBezTo>
                    <a:pt x="0" y="2377"/>
                    <a:pt x="685" y="3062"/>
                    <a:pt x="1531" y="3062"/>
                  </a:cubicBezTo>
                  <a:cubicBezTo>
                    <a:pt x="2376" y="3062"/>
                    <a:pt x="3062" y="2377"/>
                    <a:pt x="3062" y="1531"/>
                  </a:cubicBezTo>
                  <a:cubicBezTo>
                    <a:pt x="3062" y="686"/>
                    <a:pt x="2376" y="1"/>
                    <a:pt x="153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64"/>
            <p:cNvSpPr/>
            <p:nvPr/>
          </p:nvSpPr>
          <p:spPr>
            <a:xfrm>
              <a:off x="6811966" y="2482710"/>
              <a:ext cx="142665" cy="219872"/>
            </a:xfrm>
            <a:custGeom>
              <a:avLst/>
              <a:gdLst/>
              <a:ahLst/>
              <a:cxnLst/>
              <a:rect l="l" t="t" r="r" b="b"/>
              <a:pathLst>
                <a:path w="5124" h="7897" extrusionOk="0">
                  <a:moveTo>
                    <a:pt x="1164" y="1"/>
                  </a:moveTo>
                  <a:cubicBezTo>
                    <a:pt x="897" y="1"/>
                    <a:pt x="643" y="154"/>
                    <a:pt x="528" y="413"/>
                  </a:cubicBezTo>
                  <a:cubicBezTo>
                    <a:pt x="1" y="1593"/>
                    <a:pt x="124" y="3283"/>
                    <a:pt x="2046" y="4491"/>
                  </a:cubicBezTo>
                  <a:cubicBezTo>
                    <a:pt x="3052" y="5123"/>
                    <a:pt x="3608" y="5871"/>
                    <a:pt x="3699" y="6718"/>
                  </a:cubicBezTo>
                  <a:cubicBezTo>
                    <a:pt x="3746" y="7178"/>
                    <a:pt x="3643" y="7556"/>
                    <a:pt x="3579" y="7733"/>
                  </a:cubicBezTo>
                  <a:cubicBezTo>
                    <a:pt x="3780" y="7830"/>
                    <a:pt x="4006" y="7887"/>
                    <a:pt x="4245" y="7896"/>
                  </a:cubicBezTo>
                  <a:cubicBezTo>
                    <a:pt x="4261" y="7897"/>
                    <a:pt x="4277" y="7897"/>
                    <a:pt x="4293" y="7897"/>
                  </a:cubicBezTo>
                  <a:cubicBezTo>
                    <a:pt x="4562" y="7897"/>
                    <a:pt x="4814" y="7820"/>
                    <a:pt x="5033" y="7685"/>
                  </a:cubicBezTo>
                  <a:cubicBezTo>
                    <a:pt x="5089" y="7402"/>
                    <a:pt x="5123" y="7054"/>
                    <a:pt x="5091" y="6665"/>
                  </a:cubicBezTo>
                  <a:cubicBezTo>
                    <a:pt x="4960" y="5005"/>
                    <a:pt x="3766" y="3925"/>
                    <a:pt x="2788" y="3311"/>
                  </a:cubicBezTo>
                  <a:cubicBezTo>
                    <a:pt x="1409" y="2445"/>
                    <a:pt x="1576" y="1479"/>
                    <a:pt x="1800" y="981"/>
                  </a:cubicBezTo>
                  <a:cubicBezTo>
                    <a:pt x="1956" y="629"/>
                    <a:pt x="1798" y="218"/>
                    <a:pt x="1447" y="61"/>
                  </a:cubicBezTo>
                  <a:cubicBezTo>
                    <a:pt x="1355" y="20"/>
                    <a:pt x="1259" y="1"/>
                    <a:pt x="11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64"/>
            <p:cNvSpPr/>
            <p:nvPr/>
          </p:nvSpPr>
          <p:spPr>
            <a:xfrm>
              <a:off x="6926818" y="2470849"/>
              <a:ext cx="82302" cy="74534"/>
            </a:xfrm>
            <a:custGeom>
              <a:avLst/>
              <a:gdLst/>
              <a:ahLst/>
              <a:cxnLst/>
              <a:rect l="l" t="t" r="r" b="b"/>
              <a:pathLst>
                <a:path w="2956" h="2677" extrusionOk="0">
                  <a:moveTo>
                    <a:pt x="1056" y="0"/>
                  </a:moveTo>
                  <a:cubicBezTo>
                    <a:pt x="799" y="0"/>
                    <a:pt x="543" y="56"/>
                    <a:pt x="307" y="167"/>
                  </a:cubicBezTo>
                  <a:cubicBezTo>
                    <a:pt x="1" y="820"/>
                    <a:pt x="116" y="1622"/>
                    <a:pt x="655" y="2162"/>
                  </a:cubicBezTo>
                  <a:cubicBezTo>
                    <a:pt x="999" y="2505"/>
                    <a:pt x="1450" y="2677"/>
                    <a:pt x="1900" y="2677"/>
                  </a:cubicBezTo>
                  <a:cubicBezTo>
                    <a:pt x="2157" y="2677"/>
                    <a:pt x="2413" y="2621"/>
                    <a:pt x="2650" y="2510"/>
                  </a:cubicBezTo>
                  <a:cubicBezTo>
                    <a:pt x="2956" y="1858"/>
                    <a:pt x="2840" y="1055"/>
                    <a:pt x="2301" y="516"/>
                  </a:cubicBezTo>
                  <a:cubicBezTo>
                    <a:pt x="1957" y="173"/>
                    <a:pt x="1506" y="0"/>
                    <a:pt x="105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64"/>
            <p:cNvSpPr/>
            <p:nvPr/>
          </p:nvSpPr>
          <p:spPr>
            <a:xfrm>
              <a:off x="6912952" y="2646511"/>
              <a:ext cx="40316" cy="33717"/>
            </a:xfrm>
            <a:custGeom>
              <a:avLst/>
              <a:gdLst/>
              <a:ahLst/>
              <a:cxnLst/>
              <a:rect l="l" t="t" r="r" b="b"/>
              <a:pathLst>
                <a:path w="1448" h="1211" extrusionOk="0">
                  <a:moveTo>
                    <a:pt x="1121" y="0"/>
                  </a:moveTo>
                  <a:cubicBezTo>
                    <a:pt x="567" y="0"/>
                    <a:pt x="199" y="266"/>
                    <a:pt x="1" y="466"/>
                  </a:cubicBezTo>
                  <a:cubicBezTo>
                    <a:pt x="34" y="587"/>
                    <a:pt x="58" y="709"/>
                    <a:pt x="72" y="835"/>
                  </a:cubicBezTo>
                  <a:cubicBezTo>
                    <a:pt x="85" y="968"/>
                    <a:pt x="86" y="1095"/>
                    <a:pt x="79" y="1210"/>
                  </a:cubicBezTo>
                  <a:cubicBezTo>
                    <a:pt x="197" y="1113"/>
                    <a:pt x="296" y="1021"/>
                    <a:pt x="318" y="986"/>
                  </a:cubicBezTo>
                  <a:cubicBezTo>
                    <a:pt x="320" y="982"/>
                    <a:pt x="574" y="582"/>
                    <a:pt x="1127" y="582"/>
                  </a:cubicBezTo>
                  <a:cubicBezTo>
                    <a:pt x="1196" y="582"/>
                    <a:pt x="1269" y="588"/>
                    <a:pt x="1347" y="602"/>
                  </a:cubicBezTo>
                  <a:cubicBezTo>
                    <a:pt x="1372" y="607"/>
                    <a:pt x="1407" y="612"/>
                    <a:pt x="1447" y="619"/>
                  </a:cubicBezTo>
                  <a:cubicBezTo>
                    <a:pt x="1422" y="407"/>
                    <a:pt x="1378" y="204"/>
                    <a:pt x="1319" y="12"/>
                  </a:cubicBezTo>
                  <a:cubicBezTo>
                    <a:pt x="1251" y="4"/>
                    <a:pt x="1185" y="0"/>
                    <a:pt x="11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64"/>
            <p:cNvSpPr/>
            <p:nvPr/>
          </p:nvSpPr>
          <p:spPr>
            <a:xfrm>
              <a:off x="6897499" y="2607252"/>
              <a:ext cx="40956" cy="41847"/>
            </a:xfrm>
            <a:custGeom>
              <a:avLst/>
              <a:gdLst/>
              <a:ahLst/>
              <a:cxnLst/>
              <a:rect l="l" t="t" r="r" b="b"/>
              <a:pathLst>
                <a:path w="1471" h="1503" extrusionOk="0">
                  <a:moveTo>
                    <a:pt x="1084" y="1"/>
                  </a:moveTo>
                  <a:cubicBezTo>
                    <a:pt x="612" y="98"/>
                    <a:pt x="330" y="358"/>
                    <a:pt x="174" y="571"/>
                  </a:cubicBezTo>
                  <a:cubicBezTo>
                    <a:pt x="94" y="680"/>
                    <a:pt x="39" y="785"/>
                    <a:pt x="1" y="873"/>
                  </a:cubicBezTo>
                  <a:cubicBezTo>
                    <a:pt x="175" y="1074"/>
                    <a:pt x="313" y="1284"/>
                    <a:pt x="416" y="1502"/>
                  </a:cubicBezTo>
                  <a:cubicBezTo>
                    <a:pt x="458" y="1368"/>
                    <a:pt x="489" y="1252"/>
                    <a:pt x="499" y="1207"/>
                  </a:cubicBezTo>
                  <a:cubicBezTo>
                    <a:pt x="499" y="1206"/>
                    <a:pt x="532" y="1064"/>
                    <a:pt x="641" y="915"/>
                  </a:cubicBezTo>
                  <a:cubicBezTo>
                    <a:pt x="795" y="706"/>
                    <a:pt x="1024" y="582"/>
                    <a:pt x="1321" y="550"/>
                  </a:cubicBezTo>
                  <a:cubicBezTo>
                    <a:pt x="1355" y="546"/>
                    <a:pt x="1408" y="540"/>
                    <a:pt x="1471" y="530"/>
                  </a:cubicBezTo>
                  <a:cubicBezTo>
                    <a:pt x="1354" y="341"/>
                    <a:pt x="1223" y="165"/>
                    <a:pt x="10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64"/>
            <p:cNvSpPr/>
            <p:nvPr/>
          </p:nvSpPr>
          <p:spPr>
            <a:xfrm>
              <a:off x="6871355" y="2577265"/>
              <a:ext cx="37866" cy="43713"/>
            </a:xfrm>
            <a:custGeom>
              <a:avLst/>
              <a:gdLst/>
              <a:ahLst/>
              <a:cxnLst/>
              <a:rect l="l" t="t" r="r" b="b"/>
              <a:pathLst>
                <a:path w="1360" h="1570" extrusionOk="0">
                  <a:moveTo>
                    <a:pt x="788" y="1"/>
                  </a:moveTo>
                  <a:cubicBezTo>
                    <a:pt x="485" y="145"/>
                    <a:pt x="253" y="397"/>
                    <a:pt x="114" y="742"/>
                  </a:cubicBezTo>
                  <a:cubicBezTo>
                    <a:pt x="51" y="898"/>
                    <a:pt x="18" y="1044"/>
                    <a:pt x="1" y="1151"/>
                  </a:cubicBezTo>
                  <a:lnTo>
                    <a:pt x="559" y="1569"/>
                  </a:lnTo>
                  <a:cubicBezTo>
                    <a:pt x="561" y="1472"/>
                    <a:pt x="561" y="1390"/>
                    <a:pt x="562" y="1348"/>
                  </a:cubicBezTo>
                  <a:cubicBezTo>
                    <a:pt x="563" y="1319"/>
                    <a:pt x="596" y="637"/>
                    <a:pt x="1155" y="482"/>
                  </a:cubicBezTo>
                  <a:cubicBezTo>
                    <a:pt x="1201" y="470"/>
                    <a:pt x="1277" y="450"/>
                    <a:pt x="1360" y="424"/>
                  </a:cubicBezTo>
                  <a:cubicBezTo>
                    <a:pt x="1169" y="265"/>
                    <a:pt x="977" y="125"/>
                    <a:pt x="7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64"/>
            <p:cNvSpPr/>
            <p:nvPr/>
          </p:nvSpPr>
          <p:spPr>
            <a:xfrm>
              <a:off x="6838389" y="2554545"/>
              <a:ext cx="40706" cy="41625"/>
            </a:xfrm>
            <a:custGeom>
              <a:avLst/>
              <a:gdLst/>
              <a:ahLst/>
              <a:cxnLst/>
              <a:rect l="l" t="t" r="r" b="b"/>
              <a:pathLst>
                <a:path w="1462" h="1495" extrusionOk="0">
                  <a:moveTo>
                    <a:pt x="1017" y="1"/>
                  </a:moveTo>
                  <a:cubicBezTo>
                    <a:pt x="336" y="257"/>
                    <a:pt x="90" y="686"/>
                    <a:pt x="1" y="963"/>
                  </a:cubicBezTo>
                  <a:cubicBezTo>
                    <a:pt x="148" y="1145"/>
                    <a:pt x="321" y="1323"/>
                    <a:pt x="525" y="1495"/>
                  </a:cubicBezTo>
                  <a:lnTo>
                    <a:pt x="531" y="1238"/>
                  </a:lnTo>
                  <a:lnTo>
                    <a:pt x="531" y="1234"/>
                  </a:lnTo>
                  <a:cubicBezTo>
                    <a:pt x="537" y="1175"/>
                    <a:pt x="602" y="744"/>
                    <a:pt x="1308" y="513"/>
                  </a:cubicBezTo>
                  <a:cubicBezTo>
                    <a:pt x="1348" y="500"/>
                    <a:pt x="1403" y="483"/>
                    <a:pt x="1462" y="463"/>
                  </a:cubicBezTo>
                  <a:cubicBezTo>
                    <a:pt x="1273" y="308"/>
                    <a:pt x="1128" y="153"/>
                    <a:pt x="10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64"/>
            <p:cNvSpPr/>
            <p:nvPr/>
          </p:nvSpPr>
          <p:spPr>
            <a:xfrm>
              <a:off x="6820179" y="2528401"/>
              <a:ext cx="41096" cy="31685"/>
            </a:xfrm>
            <a:custGeom>
              <a:avLst/>
              <a:gdLst/>
              <a:ahLst/>
              <a:cxnLst/>
              <a:rect l="l" t="t" r="r" b="b"/>
              <a:pathLst>
                <a:path w="1476" h="1138" extrusionOk="0">
                  <a:moveTo>
                    <a:pt x="1183" y="0"/>
                  </a:moveTo>
                  <a:cubicBezTo>
                    <a:pt x="593" y="0"/>
                    <a:pt x="202" y="280"/>
                    <a:pt x="1" y="475"/>
                  </a:cubicBezTo>
                  <a:cubicBezTo>
                    <a:pt x="36" y="696"/>
                    <a:pt x="98" y="917"/>
                    <a:pt x="192" y="1137"/>
                  </a:cubicBezTo>
                  <a:cubicBezTo>
                    <a:pt x="245" y="1082"/>
                    <a:pt x="298" y="1018"/>
                    <a:pt x="319" y="987"/>
                  </a:cubicBezTo>
                  <a:cubicBezTo>
                    <a:pt x="331" y="969"/>
                    <a:pt x="612" y="581"/>
                    <a:pt x="1188" y="581"/>
                  </a:cubicBezTo>
                  <a:cubicBezTo>
                    <a:pt x="1239" y="581"/>
                    <a:pt x="1293" y="584"/>
                    <a:pt x="1349" y="591"/>
                  </a:cubicBezTo>
                  <a:cubicBezTo>
                    <a:pt x="1383" y="595"/>
                    <a:pt x="1427" y="598"/>
                    <a:pt x="1475" y="600"/>
                  </a:cubicBezTo>
                  <a:cubicBezTo>
                    <a:pt x="1388" y="392"/>
                    <a:pt x="1353" y="192"/>
                    <a:pt x="1355" y="8"/>
                  </a:cubicBezTo>
                  <a:cubicBezTo>
                    <a:pt x="1296" y="3"/>
                    <a:pt x="1239" y="0"/>
                    <a:pt x="11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64"/>
            <p:cNvSpPr/>
            <p:nvPr/>
          </p:nvSpPr>
          <p:spPr>
            <a:xfrm>
              <a:off x="6811437" y="2753678"/>
              <a:ext cx="181004" cy="220930"/>
            </a:xfrm>
            <a:custGeom>
              <a:avLst/>
              <a:gdLst/>
              <a:ahLst/>
              <a:cxnLst/>
              <a:rect l="l" t="t" r="r" b="b"/>
              <a:pathLst>
                <a:path w="6501" h="7935" extrusionOk="0">
                  <a:moveTo>
                    <a:pt x="411" y="1"/>
                  </a:moveTo>
                  <a:cubicBezTo>
                    <a:pt x="184" y="1"/>
                    <a:pt x="0" y="185"/>
                    <a:pt x="0" y="411"/>
                  </a:cubicBezTo>
                  <a:lnTo>
                    <a:pt x="0" y="7525"/>
                  </a:lnTo>
                  <a:cubicBezTo>
                    <a:pt x="0" y="7750"/>
                    <a:pt x="184" y="7935"/>
                    <a:pt x="411" y="7935"/>
                  </a:cubicBezTo>
                  <a:lnTo>
                    <a:pt x="6501" y="7935"/>
                  </a:lnTo>
                  <a:lnTo>
                    <a:pt x="6501" y="1642"/>
                  </a:lnTo>
                  <a:cubicBezTo>
                    <a:pt x="6501" y="736"/>
                    <a:pt x="5765" y="1"/>
                    <a:pt x="485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64"/>
            <p:cNvSpPr/>
            <p:nvPr/>
          </p:nvSpPr>
          <p:spPr>
            <a:xfrm>
              <a:off x="6811437" y="2928866"/>
              <a:ext cx="181004" cy="45745"/>
            </a:xfrm>
            <a:custGeom>
              <a:avLst/>
              <a:gdLst/>
              <a:ahLst/>
              <a:cxnLst/>
              <a:rect l="l" t="t" r="r" b="b"/>
              <a:pathLst>
                <a:path w="6501" h="1643" extrusionOk="0">
                  <a:moveTo>
                    <a:pt x="411" y="1"/>
                  </a:moveTo>
                  <a:cubicBezTo>
                    <a:pt x="184" y="1"/>
                    <a:pt x="0" y="185"/>
                    <a:pt x="0" y="411"/>
                  </a:cubicBezTo>
                  <a:lnTo>
                    <a:pt x="0" y="1233"/>
                  </a:lnTo>
                  <a:cubicBezTo>
                    <a:pt x="0" y="1458"/>
                    <a:pt x="184" y="1643"/>
                    <a:pt x="411" y="1643"/>
                  </a:cubicBezTo>
                  <a:lnTo>
                    <a:pt x="6501" y="1643"/>
                  </a:lnTo>
                  <a:cubicBezTo>
                    <a:pt x="6501" y="736"/>
                    <a:pt x="5765" y="1"/>
                    <a:pt x="485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64"/>
            <p:cNvSpPr/>
            <p:nvPr/>
          </p:nvSpPr>
          <p:spPr>
            <a:xfrm>
              <a:off x="6992416" y="2753678"/>
              <a:ext cx="181032" cy="220930"/>
            </a:xfrm>
            <a:custGeom>
              <a:avLst/>
              <a:gdLst/>
              <a:ahLst/>
              <a:cxnLst/>
              <a:rect l="l" t="t" r="r" b="b"/>
              <a:pathLst>
                <a:path w="6502" h="7935" extrusionOk="0">
                  <a:moveTo>
                    <a:pt x="1643" y="1"/>
                  </a:moveTo>
                  <a:cubicBezTo>
                    <a:pt x="736" y="1"/>
                    <a:pt x="1" y="736"/>
                    <a:pt x="1" y="1642"/>
                  </a:cubicBezTo>
                  <a:lnTo>
                    <a:pt x="1" y="7935"/>
                  </a:lnTo>
                  <a:lnTo>
                    <a:pt x="6091" y="7935"/>
                  </a:lnTo>
                  <a:cubicBezTo>
                    <a:pt x="6317" y="7935"/>
                    <a:pt x="6502" y="7750"/>
                    <a:pt x="6502" y="7525"/>
                  </a:cubicBezTo>
                  <a:lnTo>
                    <a:pt x="6502" y="411"/>
                  </a:lnTo>
                  <a:cubicBezTo>
                    <a:pt x="6502" y="185"/>
                    <a:pt x="6317" y="1"/>
                    <a:pt x="609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64"/>
            <p:cNvSpPr/>
            <p:nvPr/>
          </p:nvSpPr>
          <p:spPr>
            <a:xfrm>
              <a:off x="6992416" y="2928866"/>
              <a:ext cx="181032" cy="45745"/>
            </a:xfrm>
            <a:custGeom>
              <a:avLst/>
              <a:gdLst/>
              <a:ahLst/>
              <a:cxnLst/>
              <a:rect l="l" t="t" r="r" b="b"/>
              <a:pathLst>
                <a:path w="6502" h="1643" extrusionOk="0">
                  <a:moveTo>
                    <a:pt x="1643" y="1"/>
                  </a:moveTo>
                  <a:cubicBezTo>
                    <a:pt x="736" y="1"/>
                    <a:pt x="1" y="736"/>
                    <a:pt x="1" y="1643"/>
                  </a:cubicBezTo>
                  <a:lnTo>
                    <a:pt x="6091" y="1643"/>
                  </a:lnTo>
                  <a:cubicBezTo>
                    <a:pt x="6317" y="1643"/>
                    <a:pt x="6502" y="1458"/>
                    <a:pt x="6502" y="1233"/>
                  </a:cubicBezTo>
                  <a:lnTo>
                    <a:pt x="6502" y="411"/>
                  </a:lnTo>
                  <a:cubicBezTo>
                    <a:pt x="6502" y="185"/>
                    <a:pt x="6317" y="1"/>
                    <a:pt x="609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64"/>
            <p:cNvSpPr/>
            <p:nvPr/>
          </p:nvSpPr>
          <p:spPr>
            <a:xfrm>
              <a:off x="6843512" y="2783052"/>
              <a:ext cx="99815" cy="16176"/>
            </a:xfrm>
            <a:custGeom>
              <a:avLst/>
              <a:gdLst/>
              <a:ahLst/>
              <a:cxnLst/>
              <a:rect l="l" t="t" r="r" b="b"/>
              <a:pathLst>
                <a:path w="3585" h="581" extrusionOk="0">
                  <a:moveTo>
                    <a:pt x="291" y="1"/>
                  </a:moveTo>
                  <a:cubicBezTo>
                    <a:pt x="130" y="1"/>
                    <a:pt x="1" y="130"/>
                    <a:pt x="1" y="291"/>
                  </a:cubicBezTo>
                  <a:cubicBezTo>
                    <a:pt x="1" y="451"/>
                    <a:pt x="130" y="580"/>
                    <a:pt x="291" y="580"/>
                  </a:cubicBezTo>
                  <a:lnTo>
                    <a:pt x="3294" y="580"/>
                  </a:lnTo>
                  <a:cubicBezTo>
                    <a:pt x="3455" y="580"/>
                    <a:pt x="3584" y="451"/>
                    <a:pt x="3584" y="291"/>
                  </a:cubicBezTo>
                  <a:cubicBezTo>
                    <a:pt x="3584" y="130"/>
                    <a:pt x="3455" y="1"/>
                    <a:pt x="32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64"/>
            <p:cNvSpPr/>
            <p:nvPr/>
          </p:nvSpPr>
          <p:spPr>
            <a:xfrm>
              <a:off x="6843512" y="2815072"/>
              <a:ext cx="99815" cy="16204"/>
            </a:xfrm>
            <a:custGeom>
              <a:avLst/>
              <a:gdLst/>
              <a:ahLst/>
              <a:cxnLst/>
              <a:rect l="l" t="t" r="r" b="b"/>
              <a:pathLst>
                <a:path w="3585" h="582" extrusionOk="0">
                  <a:moveTo>
                    <a:pt x="291" y="1"/>
                  </a:moveTo>
                  <a:cubicBezTo>
                    <a:pt x="130" y="1"/>
                    <a:pt x="1" y="130"/>
                    <a:pt x="1" y="291"/>
                  </a:cubicBezTo>
                  <a:cubicBezTo>
                    <a:pt x="1" y="451"/>
                    <a:pt x="130" y="581"/>
                    <a:pt x="291" y="581"/>
                  </a:cubicBezTo>
                  <a:lnTo>
                    <a:pt x="3294" y="581"/>
                  </a:lnTo>
                  <a:cubicBezTo>
                    <a:pt x="3455" y="581"/>
                    <a:pt x="3584" y="451"/>
                    <a:pt x="3584" y="291"/>
                  </a:cubicBezTo>
                  <a:cubicBezTo>
                    <a:pt x="3584" y="130"/>
                    <a:pt x="3455" y="1"/>
                    <a:pt x="32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64"/>
            <p:cNvSpPr/>
            <p:nvPr/>
          </p:nvSpPr>
          <p:spPr>
            <a:xfrm>
              <a:off x="6843512" y="2847119"/>
              <a:ext cx="99815" cy="16176"/>
            </a:xfrm>
            <a:custGeom>
              <a:avLst/>
              <a:gdLst/>
              <a:ahLst/>
              <a:cxnLst/>
              <a:rect l="l" t="t" r="r" b="b"/>
              <a:pathLst>
                <a:path w="3585" h="581" extrusionOk="0">
                  <a:moveTo>
                    <a:pt x="291" y="0"/>
                  </a:moveTo>
                  <a:cubicBezTo>
                    <a:pt x="130" y="0"/>
                    <a:pt x="1" y="131"/>
                    <a:pt x="1" y="290"/>
                  </a:cubicBezTo>
                  <a:cubicBezTo>
                    <a:pt x="1" y="450"/>
                    <a:pt x="130" y="581"/>
                    <a:pt x="291" y="581"/>
                  </a:cubicBezTo>
                  <a:lnTo>
                    <a:pt x="3294" y="581"/>
                  </a:lnTo>
                  <a:cubicBezTo>
                    <a:pt x="3455" y="581"/>
                    <a:pt x="3584" y="450"/>
                    <a:pt x="3584" y="290"/>
                  </a:cubicBezTo>
                  <a:cubicBezTo>
                    <a:pt x="3584" y="131"/>
                    <a:pt x="3455" y="0"/>
                    <a:pt x="329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64"/>
            <p:cNvSpPr/>
            <p:nvPr/>
          </p:nvSpPr>
          <p:spPr>
            <a:xfrm>
              <a:off x="6843512" y="2879138"/>
              <a:ext cx="99815" cy="16176"/>
            </a:xfrm>
            <a:custGeom>
              <a:avLst/>
              <a:gdLst/>
              <a:ahLst/>
              <a:cxnLst/>
              <a:rect l="l" t="t" r="r" b="b"/>
              <a:pathLst>
                <a:path w="3585" h="581" extrusionOk="0">
                  <a:moveTo>
                    <a:pt x="291" y="0"/>
                  </a:moveTo>
                  <a:cubicBezTo>
                    <a:pt x="130" y="0"/>
                    <a:pt x="1" y="131"/>
                    <a:pt x="1" y="290"/>
                  </a:cubicBezTo>
                  <a:cubicBezTo>
                    <a:pt x="1" y="451"/>
                    <a:pt x="130" y="581"/>
                    <a:pt x="291" y="581"/>
                  </a:cubicBezTo>
                  <a:lnTo>
                    <a:pt x="3294" y="581"/>
                  </a:lnTo>
                  <a:cubicBezTo>
                    <a:pt x="3455" y="581"/>
                    <a:pt x="3584" y="451"/>
                    <a:pt x="3584" y="290"/>
                  </a:cubicBezTo>
                  <a:cubicBezTo>
                    <a:pt x="3584" y="131"/>
                    <a:pt x="3455" y="0"/>
                    <a:pt x="329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64"/>
            <p:cNvSpPr/>
            <p:nvPr/>
          </p:nvSpPr>
          <p:spPr>
            <a:xfrm>
              <a:off x="7041531" y="2783052"/>
              <a:ext cx="99843" cy="16176"/>
            </a:xfrm>
            <a:custGeom>
              <a:avLst/>
              <a:gdLst/>
              <a:ahLst/>
              <a:cxnLst/>
              <a:rect l="l" t="t" r="r" b="b"/>
              <a:pathLst>
                <a:path w="3586" h="581" extrusionOk="0">
                  <a:moveTo>
                    <a:pt x="291" y="1"/>
                  </a:moveTo>
                  <a:cubicBezTo>
                    <a:pt x="131" y="1"/>
                    <a:pt x="0" y="130"/>
                    <a:pt x="0" y="291"/>
                  </a:cubicBezTo>
                  <a:cubicBezTo>
                    <a:pt x="0" y="451"/>
                    <a:pt x="131" y="580"/>
                    <a:pt x="291" y="580"/>
                  </a:cubicBezTo>
                  <a:lnTo>
                    <a:pt x="3295" y="580"/>
                  </a:lnTo>
                  <a:cubicBezTo>
                    <a:pt x="3455" y="580"/>
                    <a:pt x="3585" y="451"/>
                    <a:pt x="3585" y="291"/>
                  </a:cubicBezTo>
                  <a:cubicBezTo>
                    <a:pt x="3585" y="130"/>
                    <a:pt x="3455" y="1"/>
                    <a:pt x="32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64"/>
            <p:cNvSpPr/>
            <p:nvPr/>
          </p:nvSpPr>
          <p:spPr>
            <a:xfrm>
              <a:off x="7041531" y="2815072"/>
              <a:ext cx="99843" cy="16204"/>
            </a:xfrm>
            <a:custGeom>
              <a:avLst/>
              <a:gdLst/>
              <a:ahLst/>
              <a:cxnLst/>
              <a:rect l="l" t="t" r="r" b="b"/>
              <a:pathLst>
                <a:path w="3586" h="582" extrusionOk="0">
                  <a:moveTo>
                    <a:pt x="291" y="1"/>
                  </a:moveTo>
                  <a:cubicBezTo>
                    <a:pt x="131" y="1"/>
                    <a:pt x="0" y="130"/>
                    <a:pt x="0" y="291"/>
                  </a:cubicBezTo>
                  <a:cubicBezTo>
                    <a:pt x="0" y="451"/>
                    <a:pt x="131" y="581"/>
                    <a:pt x="291" y="581"/>
                  </a:cubicBezTo>
                  <a:lnTo>
                    <a:pt x="3295" y="581"/>
                  </a:lnTo>
                  <a:cubicBezTo>
                    <a:pt x="3455" y="581"/>
                    <a:pt x="3585" y="451"/>
                    <a:pt x="3585" y="291"/>
                  </a:cubicBezTo>
                  <a:cubicBezTo>
                    <a:pt x="3585" y="130"/>
                    <a:pt x="3455" y="1"/>
                    <a:pt x="32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64"/>
            <p:cNvSpPr/>
            <p:nvPr/>
          </p:nvSpPr>
          <p:spPr>
            <a:xfrm>
              <a:off x="7041531" y="2847119"/>
              <a:ext cx="99843" cy="16176"/>
            </a:xfrm>
            <a:custGeom>
              <a:avLst/>
              <a:gdLst/>
              <a:ahLst/>
              <a:cxnLst/>
              <a:rect l="l" t="t" r="r" b="b"/>
              <a:pathLst>
                <a:path w="3586" h="581" extrusionOk="0">
                  <a:moveTo>
                    <a:pt x="291" y="0"/>
                  </a:moveTo>
                  <a:cubicBezTo>
                    <a:pt x="131" y="0"/>
                    <a:pt x="0" y="131"/>
                    <a:pt x="0" y="290"/>
                  </a:cubicBezTo>
                  <a:cubicBezTo>
                    <a:pt x="0" y="450"/>
                    <a:pt x="131" y="581"/>
                    <a:pt x="291" y="581"/>
                  </a:cubicBezTo>
                  <a:lnTo>
                    <a:pt x="3295" y="581"/>
                  </a:lnTo>
                  <a:cubicBezTo>
                    <a:pt x="3455" y="581"/>
                    <a:pt x="3585" y="450"/>
                    <a:pt x="3585" y="290"/>
                  </a:cubicBezTo>
                  <a:cubicBezTo>
                    <a:pt x="3585" y="131"/>
                    <a:pt x="3455" y="0"/>
                    <a:pt x="32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64"/>
            <p:cNvSpPr/>
            <p:nvPr/>
          </p:nvSpPr>
          <p:spPr>
            <a:xfrm>
              <a:off x="7041531" y="2879138"/>
              <a:ext cx="99843" cy="16176"/>
            </a:xfrm>
            <a:custGeom>
              <a:avLst/>
              <a:gdLst/>
              <a:ahLst/>
              <a:cxnLst/>
              <a:rect l="l" t="t" r="r" b="b"/>
              <a:pathLst>
                <a:path w="3586" h="581" extrusionOk="0">
                  <a:moveTo>
                    <a:pt x="291" y="0"/>
                  </a:moveTo>
                  <a:cubicBezTo>
                    <a:pt x="131" y="0"/>
                    <a:pt x="0" y="131"/>
                    <a:pt x="0" y="290"/>
                  </a:cubicBezTo>
                  <a:cubicBezTo>
                    <a:pt x="0" y="451"/>
                    <a:pt x="131" y="581"/>
                    <a:pt x="291" y="581"/>
                  </a:cubicBezTo>
                  <a:lnTo>
                    <a:pt x="3295" y="581"/>
                  </a:lnTo>
                  <a:cubicBezTo>
                    <a:pt x="3455" y="581"/>
                    <a:pt x="3585" y="451"/>
                    <a:pt x="3585" y="290"/>
                  </a:cubicBezTo>
                  <a:cubicBezTo>
                    <a:pt x="3585" y="131"/>
                    <a:pt x="3455" y="0"/>
                    <a:pt x="32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98" name="Google Shape;3498;p64"/>
          <p:cNvGrpSpPr/>
          <p:nvPr/>
        </p:nvGrpSpPr>
        <p:grpSpPr>
          <a:xfrm>
            <a:off x="8176481" y="384182"/>
            <a:ext cx="535273" cy="472687"/>
            <a:chOff x="5045915" y="3153558"/>
            <a:chExt cx="535273" cy="472687"/>
          </a:xfrm>
        </p:grpSpPr>
        <p:sp>
          <p:nvSpPr>
            <p:cNvPr id="3499" name="Google Shape;3499;p64"/>
            <p:cNvSpPr/>
            <p:nvPr/>
          </p:nvSpPr>
          <p:spPr>
            <a:xfrm>
              <a:off x="5045915" y="3468685"/>
              <a:ext cx="178387" cy="157561"/>
            </a:xfrm>
            <a:custGeom>
              <a:avLst/>
              <a:gdLst/>
              <a:ahLst/>
              <a:cxnLst/>
              <a:rect l="l" t="t" r="r" b="b"/>
              <a:pathLst>
                <a:path w="6407" h="5659" extrusionOk="0">
                  <a:moveTo>
                    <a:pt x="2830" y="0"/>
                  </a:moveTo>
                  <a:cubicBezTo>
                    <a:pt x="1270" y="0"/>
                    <a:pt x="1" y="1269"/>
                    <a:pt x="1" y="2829"/>
                  </a:cubicBezTo>
                  <a:cubicBezTo>
                    <a:pt x="1" y="4390"/>
                    <a:pt x="1270" y="5658"/>
                    <a:pt x="2830" y="5658"/>
                  </a:cubicBezTo>
                  <a:lnTo>
                    <a:pt x="6406" y="5658"/>
                  </a:lnTo>
                  <a:lnTo>
                    <a:pt x="640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64"/>
            <p:cNvSpPr/>
            <p:nvPr/>
          </p:nvSpPr>
          <p:spPr>
            <a:xfrm>
              <a:off x="5140804" y="3491238"/>
              <a:ext cx="412375" cy="112456"/>
            </a:xfrm>
            <a:custGeom>
              <a:avLst/>
              <a:gdLst/>
              <a:ahLst/>
              <a:cxnLst/>
              <a:rect l="l" t="t" r="r" b="b"/>
              <a:pathLst>
                <a:path w="14811" h="4039" extrusionOk="0">
                  <a:moveTo>
                    <a:pt x="2020" y="0"/>
                  </a:moveTo>
                  <a:cubicBezTo>
                    <a:pt x="905" y="0"/>
                    <a:pt x="0" y="904"/>
                    <a:pt x="0" y="2019"/>
                  </a:cubicBezTo>
                  <a:cubicBezTo>
                    <a:pt x="0" y="3135"/>
                    <a:pt x="905" y="4038"/>
                    <a:pt x="2020" y="4038"/>
                  </a:cubicBezTo>
                  <a:lnTo>
                    <a:pt x="14811" y="4038"/>
                  </a:lnTo>
                  <a:lnTo>
                    <a:pt x="1481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64"/>
            <p:cNvSpPr/>
            <p:nvPr/>
          </p:nvSpPr>
          <p:spPr>
            <a:xfrm>
              <a:off x="5407261" y="3548037"/>
              <a:ext cx="57161" cy="16149"/>
            </a:xfrm>
            <a:custGeom>
              <a:avLst/>
              <a:gdLst/>
              <a:ahLst/>
              <a:cxnLst/>
              <a:rect l="l" t="t" r="r" b="b"/>
              <a:pathLst>
                <a:path w="2053" h="580" extrusionOk="0">
                  <a:moveTo>
                    <a:pt x="290" y="1"/>
                  </a:moveTo>
                  <a:cubicBezTo>
                    <a:pt x="130" y="1"/>
                    <a:pt x="1" y="130"/>
                    <a:pt x="1" y="291"/>
                  </a:cubicBezTo>
                  <a:cubicBezTo>
                    <a:pt x="1" y="451"/>
                    <a:pt x="130" y="580"/>
                    <a:pt x="290" y="580"/>
                  </a:cubicBezTo>
                  <a:lnTo>
                    <a:pt x="1763" y="580"/>
                  </a:lnTo>
                  <a:cubicBezTo>
                    <a:pt x="1923" y="580"/>
                    <a:pt x="2052" y="451"/>
                    <a:pt x="2052" y="291"/>
                  </a:cubicBezTo>
                  <a:cubicBezTo>
                    <a:pt x="2052" y="130"/>
                    <a:pt x="1923" y="1"/>
                    <a:pt x="17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64"/>
            <p:cNvSpPr/>
            <p:nvPr/>
          </p:nvSpPr>
          <p:spPr>
            <a:xfrm>
              <a:off x="5143560" y="3548037"/>
              <a:ext cx="238415" cy="16149"/>
            </a:xfrm>
            <a:custGeom>
              <a:avLst/>
              <a:gdLst/>
              <a:ahLst/>
              <a:cxnLst/>
              <a:rect l="l" t="t" r="r" b="b"/>
              <a:pathLst>
                <a:path w="8563" h="580" extrusionOk="0">
                  <a:moveTo>
                    <a:pt x="290" y="1"/>
                  </a:moveTo>
                  <a:cubicBezTo>
                    <a:pt x="129" y="1"/>
                    <a:pt x="0" y="130"/>
                    <a:pt x="0" y="291"/>
                  </a:cubicBezTo>
                  <a:cubicBezTo>
                    <a:pt x="0" y="451"/>
                    <a:pt x="129" y="580"/>
                    <a:pt x="290" y="580"/>
                  </a:cubicBezTo>
                  <a:lnTo>
                    <a:pt x="8272" y="580"/>
                  </a:lnTo>
                  <a:cubicBezTo>
                    <a:pt x="8432" y="580"/>
                    <a:pt x="8562" y="451"/>
                    <a:pt x="8562" y="291"/>
                  </a:cubicBezTo>
                  <a:cubicBezTo>
                    <a:pt x="8562" y="130"/>
                    <a:pt x="8432" y="1"/>
                    <a:pt x="827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64"/>
            <p:cNvSpPr/>
            <p:nvPr/>
          </p:nvSpPr>
          <p:spPr>
            <a:xfrm>
              <a:off x="5515375" y="3491238"/>
              <a:ext cx="37810" cy="112456"/>
            </a:xfrm>
            <a:custGeom>
              <a:avLst/>
              <a:gdLst/>
              <a:ahLst/>
              <a:cxnLst/>
              <a:rect l="l" t="t" r="r" b="b"/>
              <a:pathLst>
                <a:path w="1358" h="4039" extrusionOk="0">
                  <a:moveTo>
                    <a:pt x="0" y="0"/>
                  </a:moveTo>
                  <a:lnTo>
                    <a:pt x="0" y="4038"/>
                  </a:lnTo>
                  <a:lnTo>
                    <a:pt x="1358" y="4038"/>
                  </a:lnTo>
                  <a:lnTo>
                    <a:pt x="135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64"/>
            <p:cNvSpPr/>
            <p:nvPr/>
          </p:nvSpPr>
          <p:spPr>
            <a:xfrm>
              <a:off x="5112794" y="3468685"/>
              <a:ext cx="468394" cy="157561"/>
            </a:xfrm>
            <a:custGeom>
              <a:avLst/>
              <a:gdLst/>
              <a:ahLst/>
              <a:cxnLst/>
              <a:rect l="l" t="t" r="r" b="b"/>
              <a:pathLst>
                <a:path w="16823" h="5659" extrusionOk="0">
                  <a:moveTo>
                    <a:pt x="2830" y="0"/>
                  </a:moveTo>
                  <a:cubicBezTo>
                    <a:pt x="1269" y="0"/>
                    <a:pt x="0" y="1269"/>
                    <a:pt x="0" y="2829"/>
                  </a:cubicBezTo>
                  <a:cubicBezTo>
                    <a:pt x="0" y="4390"/>
                    <a:pt x="1269" y="5658"/>
                    <a:pt x="2830" y="5658"/>
                  </a:cubicBezTo>
                  <a:lnTo>
                    <a:pt x="16123" y="5658"/>
                  </a:lnTo>
                  <a:cubicBezTo>
                    <a:pt x="16509" y="5658"/>
                    <a:pt x="16823" y="5345"/>
                    <a:pt x="16823" y="4958"/>
                  </a:cubicBezTo>
                  <a:cubicBezTo>
                    <a:pt x="16823" y="4572"/>
                    <a:pt x="16509" y="4258"/>
                    <a:pt x="16123" y="4258"/>
                  </a:cubicBezTo>
                  <a:lnTo>
                    <a:pt x="2830" y="4258"/>
                  </a:lnTo>
                  <a:cubicBezTo>
                    <a:pt x="2042" y="4258"/>
                    <a:pt x="1400" y="3617"/>
                    <a:pt x="1400" y="2829"/>
                  </a:cubicBezTo>
                  <a:cubicBezTo>
                    <a:pt x="1400" y="2041"/>
                    <a:pt x="2042" y="1400"/>
                    <a:pt x="2830" y="1400"/>
                  </a:cubicBezTo>
                  <a:lnTo>
                    <a:pt x="16123" y="1400"/>
                  </a:lnTo>
                  <a:cubicBezTo>
                    <a:pt x="16509" y="1400"/>
                    <a:pt x="16823" y="1087"/>
                    <a:pt x="16823" y="700"/>
                  </a:cubicBezTo>
                  <a:cubicBezTo>
                    <a:pt x="16823" y="314"/>
                    <a:pt x="16509" y="0"/>
                    <a:pt x="161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64"/>
            <p:cNvSpPr/>
            <p:nvPr/>
          </p:nvSpPr>
          <p:spPr>
            <a:xfrm>
              <a:off x="5045915" y="3311122"/>
              <a:ext cx="199909" cy="157561"/>
            </a:xfrm>
            <a:custGeom>
              <a:avLst/>
              <a:gdLst/>
              <a:ahLst/>
              <a:cxnLst/>
              <a:rect l="l" t="t" r="r" b="b"/>
              <a:pathLst>
                <a:path w="7180" h="5659" extrusionOk="0">
                  <a:moveTo>
                    <a:pt x="2830" y="0"/>
                  </a:moveTo>
                  <a:cubicBezTo>
                    <a:pt x="1270" y="0"/>
                    <a:pt x="1" y="1269"/>
                    <a:pt x="1" y="2830"/>
                  </a:cubicBezTo>
                  <a:cubicBezTo>
                    <a:pt x="1" y="4390"/>
                    <a:pt x="1270" y="5658"/>
                    <a:pt x="2830" y="5658"/>
                  </a:cubicBezTo>
                  <a:lnTo>
                    <a:pt x="7180" y="5658"/>
                  </a:lnTo>
                  <a:lnTo>
                    <a:pt x="718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64"/>
            <p:cNvSpPr/>
            <p:nvPr/>
          </p:nvSpPr>
          <p:spPr>
            <a:xfrm>
              <a:off x="5140804" y="3333674"/>
              <a:ext cx="412375" cy="112456"/>
            </a:xfrm>
            <a:custGeom>
              <a:avLst/>
              <a:gdLst/>
              <a:ahLst/>
              <a:cxnLst/>
              <a:rect l="l" t="t" r="r" b="b"/>
              <a:pathLst>
                <a:path w="14811" h="4039" extrusionOk="0">
                  <a:moveTo>
                    <a:pt x="2020" y="0"/>
                  </a:moveTo>
                  <a:cubicBezTo>
                    <a:pt x="905" y="0"/>
                    <a:pt x="0" y="904"/>
                    <a:pt x="0" y="2020"/>
                  </a:cubicBezTo>
                  <a:cubicBezTo>
                    <a:pt x="0" y="3134"/>
                    <a:pt x="905" y="4038"/>
                    <a:pt x="2020" y="4038"/>
                  </a:cubicBezTo>
                  <a:lnTo>
                    <a:pt x="14811" y="4038"/>
                  </a:lnTo>
                  <a:lnTo>
                    <a:pt x="1481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64"/>
            <p:cNvSpPr/>
            <p:nvPr/>
          </p:nvSpPr>
          <p:spPr>
            <a:xfrm>
              <a:off x="5515375" y="3333674"/>
              <a:ext cx="37810" cy="112456"/>
            </a:xfrm>
            <a:custGeom>
              <a:avLst/>
              <a:gdLst/>
              <a:ahLst/>
              <a:cxnLst/>
              <a:rect l="l" t="t" r="r" b="b"/>
              <a:pathLst>
                <a:path w="1358" h="4039" extrusionOk="0">
                  <a:moveTo>
                    <a:pt x="0" y="0"/>
                  </a:moveTo>
                  <a:lnTo>
                    <a:pt x="0" y="4038"/>
                  </a:lnTo>
                  <a:lnTo>
                    <a:pt x="1358" y="4038"/>
                  </a:lnTo>
                  <a:lnTo>
                    <a:pt x="135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64"/>
            <p:cNvSpPr/>
            <p:nvPr/>
          </p:nvSpPr>
          <p:spPr>
            <a:xfrm>
              <a:off x="5112794" y="3311122"/>
              <a:ext cx="468394" cy="157589"/>
            </a:xfrm>
            <a:custGeom>
              <a:avLst/>
              <a:gdLst/>
              <a:ahLst/>
              <a:cxnLst/>
              <a:rect l="l" t="t" r="r" b="b"/>
              <a:pathLst>
                <a:path w="16823" h="5660" extrusionOk="0">
                  <a:moveTo>
                    <a:pt x="2830" y="0"/>
                  </a:moveTo>
                  <a:cubicBezTo>
                    <a:pt x="1269" y="0"/>
                    <a:pt x="0" y="1269"/>
                    <a:pt x="0" y="2830"/>
                  </a:cubicBezTo>
                  <a:cubicBezTo>
                    <a:pt x="0" y="4390"/>
                    <a:pt x="1269" y="5659"/>
                    <a:pt x="2830" y="5659"/>
                  </a:cubicBezTo>
                  <a:lnTo>
                    <a:pt x="16123" y="5659"/>
                  </a:lnTo>
                  <a:cubicBezTo>
                    <a:pt x="16509" y="5659"/>
                    <a:pt x="16823" y="5345"/>
                    <a:pt x="16823" y="4958"/>
                  </a:cubicBezTo>
                  <a:cubicBezTo>
                    <a:pt x="16823" y="4571"/>
                    <a:pt x="16509" y="4258"/>
                    <a:pt x="16123" y="4258"/>
                  </a:cubicBezTo>
                  <a:lnTo>
                    <a:pt x="2830" y="4258"/>
                  </a:lnTo>
                  <a:cubicBezTo>
                    <a:pt x="2042" y="4258"/>
                    <a:pt x="1400" y="3618"/>
                    <a:pt x="1400" y="2830"/>
                  </a:cubicBezTo>
                  <a:cubicBezTo>
                    <a:pt x="1400" y="2042"/>
                    <a:pt x="2042" y="1400"/>
                    <a:pt x="2830" y="1400"/>
                  </a:cubicBezTo>
                  <a:lnTo>
                    <a:pt x="16123" y="1400"/>
                  </a:lnTo>
                  <a:cubicBezTo>
                    <a:pt x="16509" y="1400"/>
                    <a:pt x="16823" y="1087"/>
                    <a:pt x="16823" y="700"/>
                  </a:cubicBezTo>
                  <a:cubicBezTo>
                    <a:pt x="16823" y="314"/>
                    <a:pt x="16509" y="0"/>
                    <a:pt x="16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64"/>
            <p:cNvSpPr/>
            <p:nvPr/>
          </p:nvSpPr>
          <p:spPr>
            <a:xfrm>
              <a:off x="5095476" y="3153558"/>
              <a:ext cx="178359" cy="157589"/>
            </a:xfrm>
            <a:custGeom>
              <a:avLst/>
              <a:gdLst/>
              <a:ahLst/>
              <a:cxnLst/>
              <a:rect l="l" t="t" r="r" b="b"/>
              <a:pathLst>
                <a:path w="6406" h="5660" extrusionOk="0">
                  <a:moveTo>
                    <a:pt x="2830" y="0"/>
                  </a:moveTo>
                  <a:cubicBezTo>
                    <a:pt x="1270" y="0"/>
                    <a:pt x="0" y="1270"/>
                    <a:pt x="0" y="2830"/>
                  </a:cubicBezTo>
                  <a:cubicBezTo>
                    <a:pt x="0" y="4390"/>
                    <a:pt x="1270" y="5659"/>
                    <a:pt x="2830" y="5659"/>
                  </a:cubicBezTo>
                  <a:lnTo>
                    <a:pt x="6406" y="5659"/>
                  </a:lnTo>
                  <a:lnTo>
                    <a:pt x="640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64"/>
            <p:cNvSpPr/>
            <p:nvPr/>
          </p:nvSpPr>
          <p:spPr>
            <a:xfrm>
              <a:off x="5190336" y="3176083"/>
              <a:ext cx="326203" cy="112512"/>
            </a:xfrm>
            <a:custGeom>
              <a:avLst/>
              <a:gdLst/>
              <a:ahLst/>
              <a:cxnLst/>
              <a:rect l="l" t="t" r="r" b="b"/>
              <a:pathLst>
                <a:path w="11716" h="4041" extrusionOk="0">
                  <a:moveTo>
                    <a:pt x="2021" y="1"/>
                  </a:moveTo>
                  <a:cubicBezTo>
                    <a:pt x="906" y="1"/>
                    <a:pt x="1" y="905"/>
                    <a:pt x="1" y="2021"/>
                  </a:cubicBezTo>
                  <a:cubicBezTo>
                    <a:pt x="1" y="3135"/>
                    <a:pt x="906" y="4040"/>
                    <a:pt x="2021" y="4040"/>
                  </a:cubicBezTo>
                  <a:lnTo>
                    <a:pt x="11716" y="4040"/>
                  </a:lnTo>
                  <a:lnTo>
                    <a:pt x="1171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64"/>
            <p:cNvSpPr/>
            <p:nvPr/>
          </p:nvSpPr>
          <p:spPr>
            <a:xfrm>
              <a:off x="5478762" y="3176083"/>
              <a:ext cx="37810" cy="112512"/>
            </a:xfrm>
            <a:custGeom>
              <a:avLst/>
              <a:gdLst/>
              <a:ahLst/>
              <a:cxnLst/>
              <a:rect l="l" t="t" r="r" b="b"/>
              <a:pathLst>
                <a:path w="1358" h="4041" extrusionOk="0">
                  <a:moveTo>
                    <a:pt x="0" y="1"/>
                  </a:moveTo>
                  <a:lnTo>
                    <a:pt x="0" y="4040"/>
                  </a:lnTo>
                  <a:lnTo>
                    <a:pt x="1358" y="4040"/>
                  </a:lnTo>
                  <a:lnTo>
                    <a:pt x="135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64"/>
            <p:cNvSpPr/>
            <p:nvPr/>
          </p:nvSpPr>
          <p:spPr>
            <a:xfrm>
              <a:off x="5162326" y="3153558"/>
              <a:ext cx="382250" cy="157589"/>
            </a:xfrm>
            <a:custGeom>
              <a:avLst/>
              <a:gdLst/>
              <a:ahLst/>
              <a:cxnLst/>
              <a:rect l="l" t="t" r="r" b="b"/>
              <a:pathLst>
                <a:path w="13729" h="5660" extrusionOk="0">
                  <a:moveTo>
                    <a:pt x="2829" y="0"/>
                  </a:moveTo>
                  <a:cubicBezTo>
                    <a:pt x="1269" y="0"/>
                    <a:pt x="1" y="1270"/>
                    <a:pt x="1" y="2830"/>
                  </a:cubicBezTo>
                  <a:cubicBezTo>
                    <a:pt x="1" y="4390"/>
                    <a:pt x="1269" y="5659"/>
                    <a:pt x="2829" y="5659"/>
                  </a:cubicBezTo>
                  <a:lnTo>
                    <a:pt x="13029" y="5659"/>
                  </a:lnTo>
                  <a:cubicBezTo>
                    <a:pt x="13416" y="5659"/>
                    <a:pt x="13729" y="5346"/>
                    <a:pt x="13729" y="4959"/>
                  </a:cubicBezTo>
                  <a:cubicBezTo>
                    <a:pt x="13729" y="4571"/>
                    <a:pt x="13416" y="4258"/>
                    <a:pt x="13029" y="4258"/>
                  </a:cubicBezTo>
                  <a:lnTo>
                    <a:pt x="2829" y="4258"/>
                  </a:lnTo>
                  <a:cubicBezTo>
                    <a:pt x="2041" y="4258"/>
                    <a:pt x="1401" y="3618"/>
                    <a:pt x="1401" y="2830"/>
                  </a:cubicBezTo>
                  <a:cubicBezTo>
                    <a:pt x="1401" y="2042"/>
                    <a:pt x="2041" y="1400"/>
                    <a:pt x="2829" y="1400"/>
                  </a:cubicBezTo>
                  <a:lnTo>
                    <a:pt x="13029" y="1400"/>
                  </a:lnTo>
                  <a:cubicBezTo>
                    <a:pt x="13416" y="1400"/>
                    <a:pt x="13729" y="1087"/>
                    <a:pt x="13729" y="700"/>
                  </a:cubicBezTo>
                  <a:cubicBezTo>
                    <a:pt x="13729" y="313"/>
                    <a:pt x="13416" y="0"/>
                    <a:pt x="130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64"/>
            <p:cNvSpPr/>
            <p:nvPr/>
          </p:nvSpPr>
          <p:spPr>
            <a:xfrm>
              <a:off x="5322813" y="3219491"/>
              <a:ext cx="193756" cy="16149"/>
            </a:xfrm>
            <a:custGeom>
              <a:avLst/>
              <a:gdLst/>
              <a:ahLst/>
              <a:cxnLst/>
              <a:rect l="l" t="t" r="r" b="b"/>
              <a:pathLst>
                <a:path w="6959" h="580" extrusionOk="0">
                  <a:moveTo>
                    <a:pt x="291" y="1"/>
                  </a:moveTo>
                  <a:cubicBezTo>
                    <a:pt x="131" y="1"/>
                    <a:pt x="1" y="130"/>
                    <a:pt x="1" y="290"/>
                  </a:cubicBezTo>
                  <a:cubicBezTo>
                    <a:pt x="1" y="451"/>
                    <a:pt x="131" y="580"/>
                    <a:pt x="291" y="580"/>
                  </a:cubicBezTo>
                  <a:lnTo>
                    <a:pt x="6959" y="580"/>
                  </a:lnTo>
                  <a:lnTo>
                    <a:pt x="695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64"/>
            <p:cNvSpPr/>
            <p:nvPr/>
          </p:nvSpPr>
          <p:spPr>
            <a:xfrm>
              <a:off x="5248918" y="3219491"/>
              <a:ext cx="55212" cy="16149"/>
            </a:xfrm>
            <a:custGeom>
              <a:avLst/>
              <a:gdLst/>
              <a:ahLst/>
              <a:cxnLst/>
              <a:rect l="l" t="t" r="r" b="b"/>
              <a:pathLst>
                <a:path w="1983" h="580" extrusionOk="0">
                  <a:moveTo>
                    <a:pt x="291" y="1"/>
                  </a:moveTo>
                  <a:cubicBezTo>
                    <a:pt x="130" y="1"/>
                    <a:pt x="1" y="130"/>
                    <a:pt x="1" y="290"/>
                  </a:cubicBezTo>
                  <a:cubicBezTo>
                    <a:pt x="1" y="451"/>
                    <a:pt x="130" y="580"/>
                    <a:pt x="291" y="580"/>
                  </a:cubicBezTo>
                  <a:lnTo>
                    <a:pt x="1692" y="580"/>
                  </a:lnTo>
                  <a:cubicBezTo>
                    <a:pt x="1853" y="580"/>
                    <a:pt x="1983" y="451"/>
                    <a:pt x="1983" y="290"/>
                  </a:cubicBezTo>
                  <a:cubicBezTo>
                    <a:pt x="1983" y="130"/>
                    <a:pt x="1853" y="1"/>
                    <a:pt x="16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64"/>
            <p:cNvSpPr/>
            <p:nvPr/>
          </p:nvSpPr>
          <p:spPr>
            <a:xfrm>
              <a:off x="5313542" y="3307530"/>
              <a:ext cx="165997" cy="77597"/>
            </a:xfrm>
            <a:custGeom>
              <a:avLst/>
              <a:gdLst/>
              <a:ahLst/>
              <a:cxnLst/>
              <a:rect l="l" t="t" r="r" b="b"/>
              <a:pathLst>
                <a:path w="5962" h="2787" extrusionOk="0">
                  <a:moveTo>
                    <a:pt x="2980" y="0"/>
                  </a:moveTo>
                  <a:cubicBezTo>
                    <a:pt x="2861" y="0"/>
                    <a:pt x="2742" y="46"/>
                    <a:pt x="2651" y="136"/>
                  </a:cubicBezTo>
                  <a:lnTo>
                    <a:pt x="1" y="2787"/>
                  </a:lnTo>
                  <a:lnTo>
                    <a:pt x="5961" y="2787"/>
                  </a:lnTo>
                  <a:lnTo>
                    <a:pt x="3311" y="136"/>
                  </a:lnTo>
                  <a:cubicBezTo>
                    <a:pt x="3219" y="46"/>
                    <a:pt x="3100" y="0"/>
                    <a:pt x="29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64"/>
            <p:cNvSpPr/>
            <p:nvPr/>
          </p:nvSpPr>
          <p:spPr>
            <a:xfrm>
              <a:off x="5199385" y="3377026"/>
              <a:ext cx="353795" cy="16204"/>
            </a:xfrm>
            <a:custGeom>
              <a:avLst/>
              <a:gdLst/>
              <a:ahLst/>
              <a:cxnLst/>
              <a:rect l="l" t="t" r="r" b="b"/>
              <a:pathLst>
                <a:path w="12707" h="582" extrusionOk="0">
                  <a:moveTo>
                    <a:pt x="291" y="1"/>
                  </a:moveTo>
                  <a:cubicBezTo>
                    <a:pt x="130" y="1"/>
                    <a:pt x="0" y="131"/>
                    <a:pt x="0" y="291"/>
                  </a:cubicBezTo>
                  <a:cubicBezTo>
                    <a:pt x="0" y="452"/>
                    <a:pt x="130" y="581"/>
                    <a:pt x="291" y="581"/>
                  </a:cubicBezTo>
                  <a:lnTo>
                    <a:pt x="12707" y="581"/>
                  </a:lnTo>
                  <a:lnTo>
                    <a:pt x="1270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35" name="Google Shape;3535;p64"/>
          <p:cNvSpPr/>
          <p:nvPr/>
        </p:nvSpPr>
        <p:spPr>
          <a:xfrm>
            <a:off x="522649" y="1066788"/>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64"/>
          <p:cNvSpPr/>
          <p:nvPr/>
        </p:nvSpPr>
        <p:spPr>
          <a:xfrm>
            <a:off x="3706927" y="505111"/>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64"/>
          <p:cNvSpPr/>
          <p:nvPr/>
        </p:nvSpPr>
        <p:spPr>
          <a:xfrm>
            <a:off x="6843089" y="390911"/>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TextBox 5">
            <a:extLst>
              <a:ext uri="{FF2B5EF4-FFF2-40B4-BE49-F238E27FC236}">
                <a16:creationId xmlns:a16="http://schemas.microsoft.com/office/drawing/2014/main" id="{AC5F14A1-800E-B0BB-B49F-EBA1D86E9C57}"/>
              </a:ext>
            </a:extLst>
          </p:cNvPr>
          <p:cNvSpPr txBox="1"/>
          <p:nvPr/>
        </p:nvSpPr>
        <p:spPr>
          <a:xfrm>
            <a:off x="451152" y="181392"/>
            <a:ext cx="4572000" cy="461665"/>
          </a:xfrm>
          <a:prstGeom prst="rect">
            <a:avLst/>
          </a:prstGeom>
          <a:noFill/>
        </p:spPr>
        <p:txBody>
          <a:bodyPr wrap="square">
            <a:spAutoFit/>
          </a:bodyPr>
          <a:lstStyle/>
          <a:p>
            <a:r>
              <a:rPr lang="en-IN" sz="2400" b="1" i="1" u="sng" dirty="0">
                <a:solidFill>
                  <a:schemeClr val="bg1">
                    <a:lumMod val="10000"/>
                  </a:schemeClr>
                </a:solidFill>
                <a:latin typeface="Modern No. 20" panose="02070704070505020303" pitchFamily="18" charset="0"/>
              </a:rPr>
              <a:t>Data Visualization </a:t>
            </a:r>
            <a:endParaRPr lang="en-IN" sz="2400" dirty="0">
              <a:solidFill>
                <a:schemeClr val="bg1">
                  <a:lumMod val="10000"/>
                </a:schemeClr>
              </a:solidFill>
              <a:latin typeface="Modern No. 20" panose="02070704070505020303" pitchFamily="18" charset="0"/>
            </a:endParaRPr>
          </a:p>
        </p:txBody>
      </p:sp>
      <p:sp>
        <p:nvSpPr>
          <p:cNvPr id="8" name="TextBox 7">
            <a:extLst>
              <a:ext uri="{FF2B5EF4-FFF2-40B4-BE49-F238E27FC236}">
                <a16:creationId xmlns:a16="http://schemas.microsoft.com/office/drawing/2014/main" id="{CB3B0CDA-2F88-2FE4-A844-63E4ACC5A91B}"/>
              </a:ext>
            </a:extLst>
          </p:cNvPr>
          <p:cNvSpPr txBox="1"/>
          <p:nvPr/>
        </p:nvSpPr>
        <p:spPr>
          <a:xfrm>
            <a:off x="432246" y="665582"/>
            <a:ext cx="8455721" cy="738664"/>
          </a:xfrm>
          <a:prstGeom prst="rect">
            <a:avLst/>
          </a:prstGeom>
          <a:noFill/>
        </p:spPr>
        <p:txBody>
          <a:bodyPr wrap="square">
            <a:spAutoFit/>
          </a:bodyPr>
          <a:lstStyle/>
          <a:p>
            <a:pPr marL="285750" indent="-285750">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The bubble chart visualizes the relationship between </a:t>
            </a:r>
            <a:r>
              <a:rPr lang="en-US" b="1" dirty="0">
                <a:latin typeface="Times New Roman" panose="02020603050405020304" pitchFamily="18" charset="0"/>
                <a:cs typeface="Times New Roman" panose="02020603050405020304" pitchFamily="18" charset="0"/>
              </a:rPr>
              <a:t>Attendance</a:t>
            </a:r>
            <a:r>
              <a:rPr lang="en-US" dirty="0">
                <a:latin typeface="Times New Roman" panose="02020603050405020304" pitchFamily="18" charset="0"/>
                <a:cs typeface="Times New Roman" panose="02020603050405020304" pitchFamily="18" charset="0"/>
              </a:rPr>
              <a:t> and </a:t>
            </a:r>
            <a:r>
              <a:rPr lang="en-US" b="1" dirty="0">
                <a:latin typeface="Times New Roman" panose="02020603050405020304" pitchFamily="18" charset="0"/>
                <a:cs typeface="Times New Roman" panose="02020603050405020304" pitchFamily="18" charset="0"/>
              </a:rPr>
              <a:t>Exam Score</a:t>
            </a:r>
            <a:r>
              <a:rPr lang="en-US" dirty="0">
                <a:latin typeface="Times New Roman" panose="02020603050405020304" pitchFamily="18" charset="0"/>
                <a:cs typeface="Times New Roman" panose="02020603050405020304" pitchFamily="18" charset="0"/>
              </a:rPr>
              <a:t>, with bubble sizes representing </a:t>
            </a:r>
            <a:r>
              <a:rPr lang="en-US" b="1" dirty="0">
                <a:latin typeface="Times New Roman" panose="02020603050405020304" pitchFamily="18" charset="0"/>
                <a:cs typeface="Times New Roman" panose="02020603050405020304" pitchFamily="18" charset="0"/>
              </a:rPr>
              <a:t>Sleep Hours</a:t>
            </a:r>
            <a:r>
              <a:rPr lang="en-US" dirty="0">
                <a:latin typeface="Times New Roman" panose="02020603050405020304" pitchFamily="18" charset="0"/>
                <a:cs typeface="Times New Roman" panose="02020603050405020304" pitchFamily="18" charset="0"/>
              </a:rPr>
              <a:t> and colors indicating </a:t>
            </a:r>
            <a:r>
              <a:rPr lang="en-US" b="1" dirty="0">
                <a:latin typeface="Times New Roman" panose="02020603050405020304" pitchFamily="18" charset="0"/>
                <a:cs typeface="Times New Roman" panose="02020603050405020304" pitchFamily="18" charset="0"/>
              </a:rPr>
              <a:t>Previous Scores</a:t>
            </a:r>
            <a:r>
              <a:rPr lang="en-US" dirty="0">
                <a:latin typeface="Times New Roman" panose="02020603050405020304" pitchFamily="18" charset="0"/>
                <a:cs typeface="Times New Roman" panose="02020603050405020304" pitchFamily="18" charset="0"/>
              </a:rPr>
              <a:t>. It highlights the top 15 data points, providing insights through customized labels and an interactive layout.</a:t>
            </a:r>
            <a:endParaRPr lang="en-IN" dirty="0">
              <a:latin typeface="Times New Roman" panose="02020603050405020304" pitchFamily="18" charset="0"/>
              <a:cs typeface="Times New Roman" panose="02020603050405020304" pitchFamily="18" charset="0"/>
            </a:endParaRPr>
          </a:p>
        </p:txBody>
      </p:sp>
      <p:pic>
        <p:nvPicPr>
          <p:cNvPr id="10" name="Picture 9">
            <a:extLst>
              <a:ext uri="{FF2B5EF4-FFF2-40B4-BE49-F238E27FC236}">
                <a16:creationId xmlns:a16="http://schemas.microsoft.com/office/drawing/2014/main" id="{147F80F5-7582-4565-E1F8-18EBD9C0B17D}"/>
              </a:ext>
            </a:extLst>
          </p:cNvPr>
          <p:cNvPicPr>
            <a:picLocks noChangeAspect="1"/>
          </p:cNvPicPr>
          <p:nvPr/>
        </p:nvPicPr>
        <p:blipFill>
          <a:blip r:embed="rId3"/>
          <a:stretch>
            <a:fillRect/>
          </a:stretch>
        </p:blipFill>
        <p:spPr>
          <a:xfrm>
            <a:off x="451152" y="1364828"/>
            <a:ext cx="3738331" cy="2742352"/>
          </a:xfrm>
          <a:prstGeom prst="rect">
            <a:avLst/>
          </a:prstGeom>
        </p:spPr>
      </p:pic>
      <p:pic>
        <p:nvPicPr>
          <p:cNvPr id="12" name="Picture 11">
            <a:extLst>
              <a:ext uri="{FF2B5EF4-FFF2-40B4-BE49-F238E27FC236}">
                <a16:creationId xmlns:a16="http://schemas.microsoft.com/office/drawing/2014/main" id="{968350F1-A4F7-151F-2D5B-CB31DDC90BDF}"/>
              </a:ext>
            </a:extLst>
          </p:cNvPr>
          <p:cNvPicPr>
            <a:picLocks noChangeAspect="1"/>
          </p:cNvPicPr>
          <p:nvPr/>
        </p:nvPicPr>
        <p:blipFill>
          <a:blip r:embed="rId4"/>
          <a:srcRect t="1870"/>
          <a:stretch/>
        </p:blipFill>
        <p:spPr>
          <a:xfrm>
            <a:off x="4266222" y="1383803"/>
            <a:ext cx="4501146" cy="3332087"/>
          </a:xfrm>
          <a:prstGeom prst="rect">
            <a:avLst/>
          </a:prstGeom>
        </p:spPr>
      </p:pic>
      <p:sp>
        <p:nvSpPr>
          <p:cNvPr id="14" name="TextBox 13">
            <a:extLst>
              <a:ext uri="{FF2B5EF4-FFF2-40B4-BE49-F238E27FC236}">
                <a16:creationId xmlns:a16="http://schemas.microsoft.com/office/drawing/2014/main" id="{8AAF0D6A-D67C-4BDD-BAE1-3AE64DE22FCB}"/>
              </a:ext>
            </a:extLst>
          </p:cNvPr>
          <p:cNvSpPr txBox="1"/>
          <p:nvPr/>
        </p:nvSpPr>
        <p:spPr>
          <a:xfrm>
            <a:off x="620005" y="4207069"/>
            <a:ext cx="3738331" cy="646331"/>
          </a:xfrm>
          <a:prstGeom prst="rect">
            <a:avLst/>
          </a:prstGeom>
          <a:noFill/>
        </p:spPr>
        <p:txBody>
          <a:bodyPr wrap="square">
            <a:spAutoFit/>
          </a:bodyPr>
          <a:lstStyle/>
          <a:p>
            <a:pPr algn="ctr"/>
            <a:r>
              <a:rPr lang="en-US" altLang="en-US" sz="1200" dirty="0">
                <a:solidFill>
                  <a:schemeClr val="bg1">
                    <a:lumMod val="10000"/>
                  </a:schemeClr>
                </a:solidFill>
                <a:latin typeface="Times New Roman" panose="02020603050405020304" pitchFamily="18" charset="0"/>
                <a:cs typeface="Times New Roman" panose="02020603050405020304" pitchFamily="18" charset="0"/>
              </a:rPr>
              <a:t>Fig 21: Multivariate analysis among Exam Scores, Attendance, Sleep Hours and Previous Scores using Bubble Chart</a:t>
            </a:r>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randombar(horizontal)">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595"/>
        <p:cNvGrpSpPr/>
        <p:nvPr/>
      </p:nvGrpSpPr>
      <p:grpSpPr>
        <a:xfrm>
          <a:off x="0" y="0"/>
          <a:ext cx="0" cy="0"/>
          <a:chOff x="0" y="0"/>
          <a:chExt cx="0" cy="0"/>
        </a:xfrm>
      </p:grpSpPr>
      <p:sp>
        <p:nvSpPr>
          <p:cNvPr id="3598" name="Google Shape;3598;p65"/>
          <p:cNvSpPr/>
          <p:nvPr/>
        </p:nvSpPr>
        <p:spPr>
          <a:xfrm>
            <a:off x="8398040" y="4163313"/>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65"/>
          <p:cNvSpPr/>
          <p:nvPr/>
        </p:nvSpPr>
        <p:spPr>
          <a:xfrm>
            <a:off x="3709606" y="4772088"/>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3600;p65"/>
          <p:cNvSpPr/>
          <p:nvPr/>
        </p:nvSpPr>
        <p:spPr>
          <a:xfrm>
            <a:off x="609516" y="4604011"/>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01" name="Google Shape;3601;p65"/>
          <p:cNvGrpSpPr/>
          <p:nvPr/>
        </p:nvGrpSpPr>
        <p:grpSpPr>
          <a:xfrm>
            <a:off x="4425964" y="4356058"/>
            <a:ext cx="535080" cy="495905"/>
            <a:chOff x="1742490" y="367839"/>
            <a:chExt cx="629242" cy="646260"/>
          </a:xfrm>
        </p:grpSpPr>
        <p:sp>
          <p:nvSpPr>
            <p:cNvPr id="3602" name="Google Shape;3602;p65"/>
            <p:cNvSpPr/>
            <p:nvPr/>
          </p:nvSpPr>
          <p:spPr>
            <a:xfrm>
              <a:off x="1754810" y="367839"/>
              <a:ext cx="604819" cy="646260"/>
            </a:xfrm>
            <a:custGeom>
              <a:avLst/>
              <a:gdLst/>
              <a:ahLst/>
              <a:cxnLst/>
              <a:rect l="l" t="t" r="r" b="b"/>
              <a:pathLst>
                <a:path w="11340" h="12117" extrusionOk="0">
                  <a:moveTo>
                    <a:pt x="5053" y="0"/>
                  </a:moveTo>
                  <a:cubicBezTo>
                    <a:pt x="4764" y="0"/>
                    <a:pt x="4519" y="174"/>
                    <a:pt x="4294" y="337"/>
                  </a:cubicBezTo>
                  <a:cubicBezTo>
                    <a:pt x="4186" y="415"/>
                    <a:pt x="4080" y="493"/>
                    <a:pt x="3972" y="571"/>
                  </a:cubicBezTo>
                  <a:cubicBezTo>
                    <a:pt x="3638" y="814"/>
                    <a:pt x="3305" y="1058"/>
                    <a:pt x="2970" y="1301"/>
                  </a:cubicBezTo>
                  <a:cubicBezTo>
                    <a:pt x="2483" y="1656"/>
                    <a:pt x="1996" y="2014"/>
                    <a:pt x="1510" y="2372"/>
                  </a:cubicBezTo>
                  <a:cubicBezTo>
                    <a:pt x="1441" y="2423"/>
                    <a:pt x="1370" y="2474"/>
                    <a:pt x="1301" y="2526"/>
                  </a:cubicBezTo>
                  <a:cubicBezTo>
                    <a:pt x="1085" y="2685"/>
                    <a:pt x="869" y="2843"/>
                    <a:pt x="652" y="3002"/>
                  </a:cubicBezTo>
                  <a:cubicBezTo>
                    <a:pt x="415" y="3180"/>
                    <a:pt x="169" y="3369"/>
                    <a:pt x="85" y="3665"/>
                  </a:cubicBezTo>
                  <a:cubicBezTo>
                    <a:pt x="0" y="3974"/>
                    <a:pt x="140" y="4312"/>
                    <a:pt x="273" y="4585"/>
                  </a:cubicBezTo>
                  <a:cubicBezTo>
                    <a:pt x="420" y="4891"/>
                    <a:pt x="610" y="5175"/>
                    <a:pt x="810" y="5450"/>
                  </a:cubicBezTo>
                  <a:cubicBezTo>
                    <a:pt x="1010" y="5721"/>
                    <a:pt x="1219" y="5985"/>
                    <a:pt x="1409" y="6265"/>
                  </a:cubicBezTo>
                  <a:cubicBezTo>
                    <a:pt x="1562" y="6492"/>
                    <a:pt x="1702" y="6750"/>
                    <a:pt x="1939" y="6901"/>
                  </a:cubicBezTo>
                  <a:cubicBezTo>
                    <a:pt x="2070" y="6984"/>
                    <a:pt x="2202" y="7016"/>
                    <a:pt x="2337" y="7016"/>
                  </a:cubicBezTo>
                  <a:cubicBezTo>
                    <a:pt x="2481" y="7016"/>
                    <a:pt x="2627" y="6980"/>
                    <a:pt x="2777" y="6931"/>
                  </a:cubicBezTo>
                  <a:cubicBezTo>
                    <a:pt x="2874" y="6901"/>
                    <a:pt x="2963" y="6880"/>
                    <a:pt x="3047" y="6880"/>
                  </a:cubicBezTo>
                  <a:cubicBezTo>
                    <a:pt x="3155" y="6880"/>
                    <a:pt x="3256" y="6914"/>
                    <a:pt x="3357" y="7002"/>
                  </a:cubicBezTo>
                  <a:cubicBezTo>
                    <a:pt x="3513" y="7140"/>
                    <a:pt x="3603" y="7367"/>
                    <a:pt x="3598" y="7578"/>
                  </a:cubicBezTo>
                  <a:cubicBezTo>
                    <a:pt x="3594" y="7810"/>
                    <a:pt x="3507" y="8037"/>
                    <a:pt x="3452" y="8260"/>
                  </a:cubicBezTo>
                  <a:cubicBezTo>
                    <a:pt x="3387" y="8521"/>
                    <a:pt x="3371" y="8787"/>
                    <a:pt x="3465" y="9043"/>
                  </a:cubicBezTo>
                  <a:cubicBezTo>
                    <a:pt x="3578" y="9361"/>
                    <a:pt x="3800" y="9650"/>
                    <a:pt x="3988" y="9924"/>
                  </a:cubicBezTo>
                  <a:cubicBezTo>
                    <a:pt x="4379" y="10500"/>
                    <a:pt x="4799" y="11073"/>
                    <a:pt x="5276" y="11581"/>
                  </a:cubicBezTo>
                  <a:cubicBezTo>
                    <a:pt x="5492" y="11811"/>
                    <a:pt x="5731" y="12012"/>
                    <a:pt x="6045" y="12088"/>
                  </a:cubicBezTo>
                  <a:cubicBezTo>
                    <a:pt x="6125" y="12107"/>
                    <a:pt x="6207" y="12116"/>
                    <a:pt x="6289" y="12116"/>
                  </a:cubicBezTo>
                  <a:cubicBezTo>
                    <a:pt x="6484" y="12116"/>
                    <a:pt x="6680" y="12067"/>
                    <a:pt x="6858" y="11996"/>
                  </a:cubicBezTo>
                  <a:cubicBezTo>
                    <a:pt x="7145" y="11881"/>
                    <a:pt x="7408" y="11710"/>
                    <a:pt x="7668" y="11547"/>
                  </a:cubicBezTo>
                  <a:cubicBezTo>
                    <a:pt x="7973" y="11354"/>
                    <a:pt x="8271" y="11154"/>
                    <a:pt x="8563" y="10943"/>
                  </a:cubicBezTo>
                  <a:cubicBezTo>
                    <a:pt x="8717" y="10833"/>
                    <a:pt x="8868" y="10718"/>
                    <a:pt x="9018" y="10603"/>
                  </a:cubicBezTo>
                  <a:cubicBezTo>
                    <a:pt x="9470" y="10287"/>
                    <a:pt x="9910" y="9951"/>
                    <a:pt x="10332" y="9593"/>
                  </a:cubicBezTo>
                  <a:cubicBezTo>
                    <a:pt x="10755" y="9235"/>
                    <a:pt x="11289" y="8810"/>
                    <a:pt x="11322" y="8207"/>
                  </a:cubicBezTo>
                  <a:cubicBezTo>
                    <a:pt x="11340" y="7886"/>
                    <a:pt x="11219" y="7596"/>
                    <a:pt x="11062" y="7321"/>
                  </a:cubicBezTo>
                  <a:cubicBezTo>
                    <a:pt x="10895" y="7027"/>
                    <a:pt x="10704" y="6743"/>
                    <a:pt x="10511" y="6465"/>
                  </a:cubicBezTo>
                  <a:cubicBezTo>
                    <a:pt x="10305" y="6167"/>
                    <a:pt x="10091" y="5877"/>
                    <a:pt x="9867" y="5593"/>
                  </a:cubicBezTo>
                  <a:cubicBezTo>
                    <a:pt x="9660" y="5333"/>
                    <a:pt x="9453" y="5033"/>
                    <a:pt x="9183" y="4833"/>
                  </a:cubicBezTo>
                  <a:cubicBezTo>
                    <a:pt x="8965" y="4670"/>
                    <a:pt x="8707" y="4611"/>
                    <a:pt x="8439" y="4596"/>
                  </a:cubicBezTo>
                  <a:cubicBezTo>
                    <a:pt x="8210" y="4581"/>
                    <a:pt x="7968" y="4596"/>
                    <a:pt x="7748" y="4526"/>
                  </a:cubicBezTo>
                  <a:cubicBezTo>
                    <a:pt x="7544" y="4461"/>
                    <a:pt x="7360" y="4305"/>
                    <a:pt x="7278" y="4114"/>
                  </a:cubicBezTo>
                  <a:cubicBezTo>
                    <a:pt x="7186" y="3896"/>
                    <a:pt x="7268" y="3727"/>
                    <a:pt x="7399" y="3539"/>
                  </a:cubicBezTo>
                  <a:cubicBezTo>
                    <a:pt x="7576" y="3291"/>
                    <a:pt x="7698" y="3040"/>
                    <a:pt x="7610" y="2730"/>
                  </a:cubicBezTo>
                  <a:cubicBezTo>
                    <a:pt x="7532" y="2453"/>
                    <a:pt x="7317" y="2237"/>
                    <a:pt x="7145" y="2017"/>
                  </a:cubicBezTo>
                  <a:cubicBezTo>
                    <a:pt x="6731" y="1489"/>
                    <a:pt x="6390" y="904"/>
                    <a:pt x="5894" y="444"/>
                  </a:cubicBezTo>
                  <a:cubicBezTo>
                    <a:pt x="5667" y="233"/>
                    <a:pt x="5387" y="4"/>
                    <a:pt x="5061" y="0"/>
                  </a:cubicBezTo>
                  <a:cubicBezTo>
                    <a:pt x="5058" y="0"/>
                    <a:pt x="5056" y="0"/>
                    <a:pt x="50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3603;p65"/>
            <p:cNvSpPr/>
            <p:nvPr/>
          </p:nvSpPr>
          <p:spPr>
            <a:xfrm>
              <a:off x="1824198" y="398293"/>
              <a:ext cx="361718" cy="477988"/>
            </a:xfrm>
            <a:custGeom>
              <a:avLst/>
              <a:gdLst/>
              <a:ahLst/>
              <a:cxnLst/>
              <a:rect l="l" t="t" r="r" b="b"/>
              <a:pathLst>
                <a:path w="6782" h="8962" extrusionOk="0">
                  <a:moveTo>
                    <a:pt x="2671" y="0"/>
                  </a:moveTo>
                  <a:cubicBezTo>
                    <a:pt x="2337" y="243"/>
                    <a:pt x="2004" y="487"/>
                    <a:pt x="1669" y="730"/>
                  </a:cubicBezTo>
                  <a:cubicBezTo>
                    <a:pt x="1382" y="939"/>
                    <a:pt x="1093" y="1150"/>
                    <a:pt x="808" y="1361"/>
                  </a:cubicBezTo>
                  <a:cubicBezTo>
                    <a:pt x="608" y="1506"/>
                    <a:pt x="408" y="1653"/>
                    <a:pt x="209" y="1801"/>
                  </a:cubicBezTo>
                  <a:cubicBezTo>
                    <a:pt x="140" y="1852"/>
                    <a:pt x="69" y="1903"/>
                    <a:pt x="0" y="1955"/>
                  </a:cubicBezTo>
                  <a:cubicBezTo>
                    <a:pt x="718" y="2975"/>
                    <a:pt x="1416" y="4012"/>
                    <a:pt x="2123" y="5040"/>
                  </a:cubicBezTo>
                  <a:cubicBezTo>
                    <a:pt x="2951" y="6241"/>
                    <a:pt x="3787" y="7443"/>
                    <a:pt x="4705" y="8577"/>
                  </a:cubicBezTo>
                  <a:cubicBezTo>
                    <a:pt x="4857" y="8764"/>
                    <a:pt x="5055" y="8962"/>
                    <a:pt x="5307" y="8962"/>
                  </a:cubicBezTo>
                  <a:cubicBezTo>
                    <a:pt x="5335" y="8962"/>
                    <a:pt x="5362" y="8959"/>
                    <a:pt x="5391" y="8954"/>
                  </a:cubicBezTo>
                  <a:cubicBezTo>
                    <a:pt x="5657" y="8910"/>
                    <a:pt x="5841" y="8696"/>
                    <a:pt x="5947" y="8460"/>
                  </a:cubicBezTo>
                  <a:cubicBezTo>
                    <a:pt x="5956" y="8439"/>
                    <a:pt x="5965" y="8418"/>
                    <a:pt x="5974" y="8396"/>
                  </a:cubicBezTo>
                  <a:cubicBezTo>
                    <a:pt x="6029" y="8253"/>
                    <a:pt x="6066" y="8104"/>
                    <a:pt x="6119" y="7962"/>
                  </a:cubicBezTo>
                  <a:cubicBezTo>
                    <a:pt x="6170" y="7826"/>
                    <a:pt x="6232" y="7695"/>
                    <a:pt x="6296" y="7565"/>
                  </a:cubicBezTo>
                  <a:cubicBezTo>
                    <a:pt x="6424" y="7306"/>
                    <a:pt x="6557" y="7051"/>
                    <a:pt x="6631" y="6773"/>
                  </a:cubicBezTo>
                  <a:cubicBezTo>
                    <a:pt x="6782" y="6210"/>
                    <a:pt x="6598" y="5651"/>
                    <a:pt x="6321" y="5160"/>
                  </a:cubicBezTo>
                  <a:cubicBezTo>
                    <a:pt x="6181" y="4911"/>
                    <a:pt x="6016" y="4677"/>
                    <a:pt x="5850" y="4445"/>
                  </a:cubicBezTo>
                  <a:cubicBezTo>
                    <a:pt x="5635" y="4143"/>
                    <a:pt x="5419" y="3842"/>
                    <a:pt x="5205" y="3543"/>
                  </a:cubicBezTo>
                  <a:cubicBezTo>
                    <a:pt x="4361" y="2361"/>
                    <a:pt x="3516" y="1180"/>
                    <a:pt x="267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3604;p65"/>
            <p:cNvSpPr/>
            <p:nvPr/>
          </p:nvSpPr>
          <p:spPr>
            <a:xfrm>
              <a:off x="1824198" y="470882"/>
              <a:ext cx="317237" cy="405399"/>
            </a:xfrm>
            <a:custGeom>
              <a:avLst/>
              <a:gdLst/>
              <a:ahLst/>
              <a:cxnLst/>
              <a:rect l="l" t="t" r="r" b="b"/>
              <a:pathLst>
                <a:path w="5948" h="7601" extrusionOk="0">
                  <a:moveTo>
                    <a:pt x="808" y="0"/>
                  </a:moveTo>
                  <a:cubicBezTo>
                    <a:pt x="608" y="145"/>
                    <a:pt x="408" y="292"/>
                    <a:pt x="209" y="440"/>
                  </a:cubicBezTo>
                  <a:cubicBezTo>
                    <a:pt x="140" y="491"/>
                    <a:pt x="69" y="542"/>
                    <a:pt x="0" y="594"/>
                  </a:cubicBezTo>
                  <a:cubicBezTo>
                    <a:pt x="719" y="1614"/>
                    <a:pt x="1416" y="2651"/>
                    <a:pt x="2123" y="3679"/>
                  </a:cubicBezTo>
                  <a:cubicBezTo>
                    <a:pt x="2951" y="4880"/>
                    <a:pt x="3787" y="6082"/>
                    <a:pt x="4705" y="7216"/>
                  </a:cubicBezTo>
                  <a:cubicBezTo>
                    <a:pt x="4857" y="7403"/>
                    <a:pt x="5055" y="7601"/>
                    <a:pt x="5307" y="7601"/>
                  </a:cubicBezTo>
                  <a:cubicBezTo>
                    <a:pt x="5335" y="7601"/>
                    <a:pt x="5362" y="7598"/>
                    <a:pt x="5391" y="7593"/>
                  </a:cubicBezTo>
                  <a:cubicBezTo>
                    <a:pt x="5657" y="7549"/>
                    <a:pt x="5841" y="7335"/>
                    <a:pt x="5947" y="7099"/>
                  </a:cubicBezTo>
                  <a:cubicBezTo>
                    <a:pt x="5740" y="6831"/>
                    <a:pt x="5534" y="6564"/>
                    <a:pt x="5329" y="6295"/>
                  </a:cubicBezTo>
                  <a:cubicBezTo>
                    <a:pt x="4799" y="5598"/>
                    <a:pt x="4276" y="4896"/>
                    <a:pt x="3759" y="4191"/>
                  </a:cubicBezTo>
                  <a:cubicBezTo>
                    <a:pt x="2749" y="2812"/>
                    <a:pt x="1765" y="1416"/>
                    <a:pt x="8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65"/>
            <p:cNvSpPr/>
            <p:nvPr/>
          </p:nvSpPr>
          <p:spPr>
            <a:xfrm>
              <a:off x="2019723" y="584165"/>
              <a:ext cx="47521" cy="41975"/>
            </a:xfrm>
            <a:custGeom>
              <a:avLst/>
              <a:gdLst/>
              <a:ahLst/>
              <a:cxnLst/>
              <a:rect l="l" t="t" r="r" b="b"/>
              <a:pathLst>
                <a:path w="891" h="787" extrusionOk="0">
                  <a:moveTo>
                    <a:pt x="445" y="1"/>
                  </a:moveTo>
                  <a:cubicBezTo>
                    <a:pt x="365" y="1"/>
                    <a:pt x="283" y="25"/>
                    <a:pt x="213" y="77"/>
                  </a:cubicBezTo>
                  <a:cubicBezTo>
                    <a:pt x="39" y="205"/>
                    <a:pt x="0" y="451"/>
                    <a:pt x="128" y="625"/>
                  </a:cubicBezTo>
                  <a:cubicBezTo>
                    <a:pt x="206" y="730"/>
                    <a:pt x="325" y="786"/>
                    <a:pt x="446" y="786"/>
                  </a:cubicBezTo>
                  <a:cubicBezTo>
                    <a:pt x="526" y="786"/>
                    <a:pt x="607" y="761"/>
                    <a:pt x="677" y="710"/>
                  </a:cubicBezTo>
                  <a:cubicBezTo>
                    <a:pt x="853" y="582"/>
                    <a:pt x="890" y="336"/>
                    <a:pt x="762" y="162"/>
                  </a:cubicBezTo>
                  <a:cubicBezTo>
                    <a:pt x="686" y="57"/>
                    <a:pt x="566" y="1"/>
                    <a:pt x="4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65"/>
            <p:cNvSpPr/>
            <p:nvPr/>
          </p:nvSpPr>
          <p:spPr>
            <a:xfrm>
              <a:off x="2272422" y="664273"/>
              <a:ext cx="99310" cy="231634"/>
            </a:xfrm>
            <a:custGeom>
              <a:avLst/>
              <a:gdLst/>
              <a:ahLst/>
              <a:cxnLst/>
              <a:rect l="l" t="t" r="r" b="b"/>
              <a:pathLst>
                <a:path w="1862" h="4343" extrusionOk="0">
                  <a:moveTo>
                    <a:pt x="289" y="1"/>
                  </a:moveTo>
                  <a:cubicBezTo>
                    <a:pt x="143" y="1"/>
                    <a:pt x="0" y="168"/>
                    <a:pt x="116" y="319"/>
                  </a:cubicBezTo>
                  <a:cubicBezTo>
                    <a:pt x="355" y="634"/>
                    <a:pt x="582" y="958"/>
                    <a:pt x="793" y="1293"/>
                  </a:cubicBezTo>
                  <a:cubicBezTo>
                    <a:pt x="992" y="1607"/>
                    <a:pt x="1201" y="1935"/>
                    <a:pt x="1343" y="2279"/>
                  </a:cubicBezTo>
                  <a:cubicBezTo>
                    <a:pt x="1399" y="2419"/>
                    <a:pt x="1435" y="2560"/>
                    <a:pt x="1399" y="2711"/>
                  </a:cubicBezTo>
                  <a:cubicBezTo>
                    <a:pt x="1358" y="2872"/>
                    <a:pt x="1268" y="3034"/>
                    <a:pt x="1185" y="3177"/>
                  </a:cubicBezTo>
                  <a:cubicBezTo>
                    <a:pt x="1008" y="3480"/>
                    <a:pt x="774" y="3753"/>
                    <a:pt x="506" y="3976"/>
                  </a:cubicBezTo>
                  <a:cubicBezTo>
                    <a:pt x="421" y="4047"/>
                    <a:pt x="394" y="4168"/>
                    <a:pt x="462" y="4260"/>
                  </a:cubicBezTo>
                  <a:cubicBezTo>
                    <a:pt x="500" y="4311"/>
                    <a:pt x="567" y="4343"/>
                    <a:pt x="632" y="4343"/>
                  </a:cubicBezTo>
                  <a:cubicBezTo>
                    <a:pt x="673" y="4343"/>
                    <a:pt x="713" y="4331"/>
                    <a:pt x="745" y="4304"/>
                  </a:cubicBezTo>
                  <a:cubicBezTo>
                    <a:pt x="986" y="4100"/>
                    <a:pt x="1206" y="3870"/>
                    <a:pt x="1385" y="3610"/>
                  </a:cubicBezTo>
                  <a:cubicBezTo>
                    <a:pt x="1562" y="3356"/>
                    <a:pt x="1739" y="3062"/>
                    <a:pt x="1803" y="2755"/>
                  </a:cubicBezTo>
                  <a:cubicBezTo>
                    <a:pt x="1862" y="2467"/>
                    <a:pt x="1755" y="2183"/>
                    <a:pt x="1624" y="1931"/>
                  </a:cubicBezTo>
                  <a:cubicBezTo>
                    <a:pt x="1465" y="1627"/>
                    <a:pt x="1293" y="1327"/>
                    <a:pt x="1109" y="1036"/>
                  </a:cubicBezTo>
                  <a:cubicBezTo>
                    <a:pt x="901" y="709"/>
                    <a:pt x="678" y="390"/>
                    <a:pt x="442" y="80"/>
                  </a:cubicBezTo>
                  <a:cubicBezTo>
                    <a:pt x="400" y="24"/>
                    <a:pt x="344" y="1"/>
                    <a:pt x="2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7" name="Google Shape;3607;p65"/>
            <p:cNvSpPr/>
            <p:nvPr/>
          </p:nvSpPr>
          <p:spPr>
            <a:xfrm>
              <a:off x="1927080" y="669607"/>
              <a:ext cx="104323" cy="130457"/>
            </a:xfrm>
            <a:custGeom>
              <a:avLst/>
              <a:gdLst/>
              <a:ahLst/>
              <a:cxnLst/>
              <a:rect l="l" t="t" r="r" b="b"/>
              <a:pathLst>
                <a:path w="1956" h="2446" extrusionOk="0">
                  <a:moveTo>
                    <a:pt x="284" y="0"/>
                  </a:moveTo>
                  <a:cubicBezTo>
                    <a:pt x="142" y="0"/>
                    <a:pt x="1" y="168"/>
                    <a:pt x="107" y="323"/>
                  </a:cubicBezTo>
                  <a:lnTo>
                    <a:pt x="1521" y="2363"/>
                  </a:lnTo>
                  <a:cubicBezTo>
                    <a:pt x="1562" y="2422"/>
                    <a:pt x="1616" y="2446"/>
                    <a:pt x="1670" y="2446"/>
                  </a:cubicBezTo>
                  <a:cubicBezTo>
                    <a:pt x="1813" y="2446"/>
                    <a:pt x="1955" y="2278"/>
                    <a:pt x="1847" y="2124"/>
                  </a:cubicBezTo>
                  <a:lnTo>
                    <a:pt x="435" y="84"/>
                  </a:lnTo>
                  <a:cubicBezTo>
                    <a:pt x="394" y="25"/>
                    <a:pt x="339" y="0"/>
                    <a:pt x="2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65"/>
            <p:cNvSpPr/>
            <p:nvPr/>
          </p:nvSpPr>
          <p:spPr>
            <a:xfrm>
              <a:off x="2109111" y="700381"/>
              <a:ext cx="80963" cy="185232"/>
            </a:xfrm>
            <a:custGeom>
              <a:avLst/>
              <a:gdLst/>
              <a:ahLst/>
              <a:cxnLst/>
              <a:rect l="l" t="t" r="r" b="b"/>
              <a:pathLst>
                <a:path w="1518" h="3473" extrusionOk="0">
                  <a:moveTo>
                    <a:pt x="1239" y="0"/>
                  </a:moveTo>
                  <a:cubicBezTo>
                    <a:pt x="1130" y="0"/>
                    <a:pt x="1021" y="76"/>
                    <a:pt x="1039" y="216"/>
                  </a:cubicBezTo>
                  <a:cubicBezTo>
                    <a:pt x="1105" y="730"/>
                    <a:pt x="1030" y="1249"/>
                    <a:pt x="883" y="1742"/>
                  </a:cubicBezTo>
                  <a:cubicBezTo>
                    <a:pt x="809" y="1995"/>
                    <a:pt x="717" y="2243"/>
                    <a:pt x="616" y="2488"/>
                  </a:cubicBezTo>
                  <a:cubicBezTo>
                    <a:pt x="520" y="2722"/>
                    <a:pt x="426" y="3016"/>
                    <a:pt x="155" y="3085"/>
                  </a:cubicBezTo>
                  <a:cubicBezTo>
                    <a:pt x="49" y="3113"/>
                    <a:pt x="1" y="3251"/>
                    <a:pt x="38" y="3347"/>
                  </a:cubicBezTo>
                  <a:cubicBezTo>
                    <a:pt x="71" y="3434"/>
                    <a:pt x="147" y="3473"/>
                    <a:pt x="229" y="3473"/>
                  </a:cubicBezTo>
                  <a:cubicBezTo>
                    <a:pt x="252" y="3473"/>
                    <a:pt x="275" y="3470"/>
                    <a:pt x="299" y="3464"/>
                  </a:cubicBezTo>
                  <a:cubicBezTo>
                    <a:pt x="639" y="3376"/>
                    <a:pt x="818" y="3055"/>
                    <a:pt x="944" y="2755"/>
                  </a:cubicBezTo>
                  <a:cubicBezTo>
                    <a:pt x="1057" y="2486"/>
                    <a:pt x="1160" y="2213"/>
                    <a:pt x="1245" y="1935"/>
                  </a:cubicBezTo>
                  <a:cubicBezTo>
                    <a:pt x="1419" y="1364"/>
                    <a:pt x="1518" y="771"/>
                    <a:pt x="1442" y="175"/>
                  </a:cubicBezTo>
                  <a:cubicBezTo>
                    <a:pt x="1426" y="56"/>
                    <a:pt x="1332" y="0"/>
                    <a:pt x="12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3609;p65"/>
            <p:cNvSpPr/>
            <p:nvPr/>
          </p:nvSpPr>
          <p:spPr>
            <a:xfrm>
              <a:off x="1742490" y="525070"/>
              <a:ext cx="97070" cy="179792"/>
            </a:xfrm>
            <a:custGeom>
              <a:avLst/>
              <a:gdLst/>
              <a:ahLst/>
              <a:cxnLst/>
              <a:rect l="l" t="t" r="r" b="b"/>
              <a:pathLst>
                <a:path w="1820" h="3371" extrusionOk="0">
                  <a:moveTo>
                    <a:pt x="643" y="1"/>
                  </a:moveTo>
                  <a:cubicBezTo>
                    <a:pt x="583" y="1"/>
                    <a:pt x="523" y="29"/>
                    <a:pt x="479" y="77"/>
                  </a:cubicBezTo>
                  <a:cubicBezTo>
                    <a:pt x="107" y="478"/>
                    <a:pt x="1" y="1100"/>
                    <a:pt x="222" y="1601"/>
                  </a:cubicBezTo>
                  <a:cubicBezTo>
                    <a:pt x="359" y="1910"/>
                    <a:pt x="575" y="2184"/>
                    <a:pt x="770" y="2459"/>
                  </a:cubicBezTo>
                  <a:cubicBezTo>
                    <a:pt x="968" y="2739"/>
                    <a:pt x="1172" y="3016"/>
                    <a:pt x="1378" y="3290"/>
                  </a:cubicBezTo>
                  <a:cubicBezTo>
                    <a:pt x="1421" y="3347"/>
                    <a:pt x="1476" y="3371"/>
                    <a:pt x="1531" y="3371"/>
                  </a:cubicBezTo>
                  <a:cubicBezTo>
                    <a:pt x="1678" y="3371"/>
                    <a:pt x="1819" y="3203"/>
                    <a:pt x="1706" y="3051"/>
                  </a:cubicBezTo>
                  <a:cubicBezTo>
                    <a:pt x="1518" y="2803"/>
                    <a:pt x="1334" y="2553"/>
                    <a:pt x="1155" y="2301"/>
                  </a:cubicBezTo>
                  <a:cubicBezTo>
                    <a:pt x="983" y="2060"/>
                    <a:pt x="793" y="1819"/>
                    <a:pt x="650" y="1559"/>
                  </a:cubicBezTo>
                  <a:cubicBezTo>
                    <a:pt x="430" y="1153"/>
                    <a:pt x="481" y="669"/>
                    <a:pt x="797" y="327"/>
                  </a:cubicBezTo>
                  <a:cubicBezTo>
                    <a:pt x="871" y="248"/>
                    <a:pt x="844" y="108"/>
                    <a:pt x="763" y="44"/>
                  </a:cubicBezTo>
                  <a:cubicBezTo>
                    <a:pt x="726" y="14"/>
                    <a:pt x="685" y="1"/>
                    <a:pt x="6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0" name="Google Shape;3610;p65"/>
            <p:cNvSpPr/>
            <p:nvPr/>
          </p:nvSpPr>
          <p:spPr>
            <a:xfrm>
              <a:off x="1925960" y="804010"/>
              <a:ext cx="42668" cy="90456"/>
            </a:xfrm>
            <a:custGeom>
              <a:avLst/>
              <a:gdLst/>
              <a:ahLst/>
              <a:cxnLst/>
              <a:rect l="l" t="t" r="r" b="b"/>
              <a:pathLst>
                <a:path w="800" h="1696" extrusionOk="0">
                  <a:moveTo>
                    <a:pt x="210" y="1"/>
                  </a:moveTo>
                  <a:cubicBezTo>
                    <a:pt x="203" y="1"/>
                    <a:pt x="195" y="1"/>
                    <a:pt x="188" y="2"/>
                  </a:cubicBezTo>
                  <a:cubicBezTo>
                    <a:pt x="70" y="20"/>
                    <a:pt x="11" y="111"/>
                    <a:pt x="9" y="224"/>
                  </a:cubicBezTo>
                  <a:cubicBezTo>
                    <a:pt x="1" y="717"/>
                    <a:pt x="148" y="1200"/>
                    <a:pt x="413" y="1613"/>
                  </a:cubicBezTo>
                  <a:cubicBezTo>
                    <a:pt x="448" y="1667"/>
                    <a:pt x="514" y="1696"/>
                    <a:pt x="579" y="1696"/>
                  </a:cubicBezTo>
                  <a:cubicBezTo>
                    <a:pt x="621" y="1696"/>
                    <a:pt x="663" y="1684"/>
                    <a:pt x="695" y="1658"/>
                  </a:cubicBezTo>
                  <a:cubicBezTo>
                    <a:pt x="786" y="1585"/>
                    <a:pt x="800" y="1470"/>
                    <a:pt x="740" y="1374"/>
                  </a:cubicBezTo>
                  <a:cubicBezTo>
                    <a:pt x="672" y="1270"/>
                    <a:pt x="646" y="1220"/>
                    <a:pt x="594" y="1103"/>
                  </a:cubicBezTo>
                  <a:cubicBezTo>
                    <a:pt x="552" y="1007"/>
                    <a:pt x="514" y="906"/>
                    <a:pt x="486" y="803"/>
                  </a:cubicBezTo>
                  <a:cubicBezTo>
                    <a:pt x="436" y="630"/>
                    <a:pt x="408" y="394"/>
                    <a:pt x="412" y="183"/>
                  </a:cubicBezTo>
                  <a:cubicBezTo>
                    <a:pt x="413" y="84"/>
                    <a:pt x="305" y="1"/>
                    <a:pt x="2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1" name="Google Shape;3611;p65"/>
            <p:cNvSpPr/>
            <p:nvPr/>
          </p:nvSpPr>
          <p:spPr>
            <a:xfrm>
              <a:off x="2113645" y="446828"/>
              <a:ext cx="50348" cy="56695"/>
            </a:xfrm>
            <a:custGeom>
              <a:avLst/>
              <a:gdLst/>
              <a:ahLst/>
              <a:cxnLst/>
              <a:rect l="l" t="t" r="r" b="b"/>
              <a:pathLst>
                <a:path w="944" h="1063" extrusionOk="0">
                  <a:moveTo>
                    <a:pt x="228" y="1"/>
                  </a:moveTo>
                  <a:cubicBezTo>
                    <a:pt x="187" y="1"/>
                    <a:pt x="146" y="13"/>
                    <a:pt x="113" y="40"/>
                  </a:cubicBezTo>
                  <a:cubicBezTo>
                    <a:pt x="26" y="107"/>
                    <a:pt x="1" y="231"/>
                    <a:pt x="68" y="322"/>
                  </a:cubicBezTo>
                  <a:lnTo>
                    <a:pt x="550" y="981"/>
                  </a:lnTo>
                  <a:cubicBezTo>
                    <a:pt x="589" y="1033"/>
                    <a:pt x="654" y="1063"/>
                    <a:pt x="719" y="1063"/>
                  </a:cubicBezTo>
                  <a:cubicBezTo>
                    <a:pt x="760" y="1063"/>
                    <a:pt x="801" y="1050"/>
                    <a:pt x="834" y="1023"/>
                  </a:cubicBezTo>
                  <a:cubicBezTo>
                    <a:pt x="919" y="956"/>
                    <a:pt x="944" y="834"/>
                    <a:pt x="878" y="742"/>
                  </a:cubicBezTo>
                  <a:lnTo>
                    <a:pt x="394" y="82"/>
                  </a:lnTo>
                  <a:cubicBezTo>
                    <a:pt x="357" y="31"/>
                    <a:pt x="292" y="1"/>
                    <a:pt x="2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2" name="Google Shape;3612;p65"/>
            <p:cNvSpPr/>
            <p:nvPr/>
          </p:nvSpPr>
          <p:spPr>
            <a:xfrm>
              <a:off x="1976735" y="418934"/>
              <a:ext cx="50882" cy="57495"/>
            </a:xfrm>
            <a:custGeom>
              <a:avLst/>
              <a:gdLst/>
              <a:ahLst/>
              <a:cxnLst/>
              <a:rect l="l" t="t" r="r" b="b"/>
              <a:pathLst>
                <a:path w="954" h="1078" extrusionOk="0">
                  <a:moveTo>
                    <a:pt x="225" y="1"/>
                  </a:moveTo>
                  <a:cubicBezTo>
                    <a:pt x="184" y="1"/>
                    <a:pt x="143" y="13"/>
                    <a:pt x="110" y="40"/>
                  </a:cubicBezTo>
                  <a:cubicBezTo>
                    <a:pt x="25" y="109"/>
                    <a:pt x="0" y="232"/>
                    <a:pt x="68" y="324"/>
                  </a:cubicBezTo>
                  <a:lnTo>
                    <a:pt x="560" y="995"/>
                  </a:lnTo>
                  <a:cubicBezTo>
                    <a:pt x="598" y="1047"/>
                    <a:pt x="664" y="1078"/>
                    <a:pt x="728" y="1078"/>
                  </a:cubicBezTo>
                  <a:cubicBezTo>
                    <a:pt x="769" y="1078"/>
                    <a:pt x="809" y="1066"/>
                    <a:pt x="842" y="1040"/>
                  </a:cubicBezTo>
                  <a:cubicBezTo>
                    <a:pt x="927" y="971"/>
                    <a:pt x="954" y="848"/>
                    <a:pt x="886" y="756"/>
                  </a:cubicBezTo>
                  <a:lnTo>
                    <a:pt x="394" y="84"/>
                  </a:lnTo>
                  <a:cubicBezTo>
                    <a:pt x="355" y="31"/>
                    <a:pt x="289" y="1"/>
                    <a:pt x="2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13" name="Google Shape;3613;p65"/>
          <p:cNvSpPr/>
          <p:nvPr/>
        </p:nvSpPr>
        <p:spPr>
          <a:xfrm rot="5582978" flipH="1">
            <a:off x="560193" y="894673"/>
            <a:ext cx="207422" cy="186781"/>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65"/>
          <p:cNvSpPr/>
          <p:nvPr/>
        </p:nvSpPr>
        <p:spPr>
          <a:xfrm rot="5582978" flipH="1">
            <a:off x="8551370" y="296641"/>
            <a:ext cx="207422" cy="186781"/>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TextBox 4">
            <a:extLst>
              <a:ext uri="{FF2B5EF4-FFF2-40B4-BE49-F238E27FC236}">
                <a16:creationId xmlns:a16="http://schemas.microsoft.com/office/drawing/2014/main" id="{D68B9804-DA63-B008-4948-71676B102A1B}"/>
              </a:ext>
            </a:extLst>
          </p:cNvPr>
          <p:cNvSpPr txBox="1"/>
          <p:nvPr/>
        </p:nvSpPr>
        <p:spPr>
          <a:xfrm>
            <a:off x="390143" y="352711"/>
            <a:ext cx="8606723" cy="830997"/>
          </a:xfrm>
          <a:prstGeom prst="rect">
            <a:avLst/>
          </a:prstGeom>
          <a:noFill/>
        </p:spPr>
        <p:txBody>
          <a:bodyPr wrap="square">
            <a:spAutoFit/>
          </a:bodyPr>
          <a:lstStyle/>
          <a:p>
            <a:pPr marL="285750" indent="-285750">
              <a:buFont typeface="Wingdings" panose="05000000000000000000" pitchFamily="2" charset="2"/>
              <a:buChar char="Ø"/>
            </a:pPr>
            <a:r>
              <a:rPr lang="en-US" sz="1600" dirty="0">
                <a:latin typeface="Times New Roman" panose="02020603050405020304" pitchFamily="18" charset="0"/>
                <a:cs typeface="Times New Roman" panose="02020603050405020304" pitchFamily="18" charset="0"/>
              </a:rPr>
              <a:t>A 3D scatter plot was generated to visualize the relationship between Hours Studied, Sleep Hours, and Exam Scores, allowing for an interactive exploration of how these variables correlate, with the axes customized to focus on specific ranges for clearer insights into student performance.</a:t>
            </a:r>
          </a:p>
        </p:txBody>
      </p:sp>
      <p:pic>
        <p:nvPicPr>
          <p:cNvPr id="6" name="Picture 5">
            <a:extLst>
              <a:ext uri="{FF2B5EF4-FFF2-40B4-BE49-F238E27FC236}">
                <a16:creationId xmlns:a16="http://schemas.microsoft.com/office/drawing/2014/main" id="{20D619BD-FC37-ED63-6420-80A70D96A3A9}"/>
              </a:ext>
            </a:extLst>
          </p:cNvPr>
          <p:cNvPicPr>
            <a:picLocks noChangeAspect="1"/>
          </p:cNvPicPr>
          <p:nvPr/>
        </p:nvPicPr>
        <p:blipFill>
          <a:blip r:embed="rId3"/>
          <a:stretch>
            <a:fillRect/>
          </a:stretch>
        </p:blipFill>
        <p:spPr>
          <a:xfrm>
            <a:off x="390143" y="1226552"/>
            <a:ext cx="3752781" cy="3334614"/>
          </a:xfrm>
          <a:prstGeom prst="rect">
            <a:avLst/>
          </a:prstGeom>
        </p:spPr>
      </p:pic>
      <p:pic>
        <p:nvPicPr>
          <p:cNvPr id="7" name="Picture 6">
            <a:extLst>
              <a:ext uri="{FF2B5EF4-FFF2-40B4-BE49-F238E27FC236}">
                <a16:creationId xmlns:a16="http://schemas.microsoft.com/office/drawing/2014/main" id="{6F2A33C1-B8EE-8287-D44C-7D1771C512D1}"/>
              </a:ext>
            </a:extLst>
          </p:cNvPr>
          <p:cNvPicPr>
            <a:picLocks noChangeAspect="1"/>
          </p:cNvPicPr>
          <p:nvPr/>
        </p:nvPicPr>
        <p:blipFill>
          <a:blip r:embed="rId4"/>
          <a:stretch>
            <a:fillRect/>
          </a:stretch>
        </p:blipFill>
        <p:spPr>
          <a:xfrm>
            <a:off x="4142924" y="1153323"/>
            <a:ext cx="4744500" cy="2798917"/>
          </a:xfrm>
          <a:prstGeom prst="rect">
            <a:avLst/>
          </a:prstGeom>
        </p:spPr>
      </p:pic>
      <p:sp>
        <p:nvSpPr>
          <p:cNvPr id="9" name="TextBox 8">
            <a:extLst>
              <a:ext uri="{FF2B5EF4-FFF2-40B4-BE49-F238E27FC236}">
                <a16:creationId xmlns:a16="http://schemas.microsoft.com/office/drawing/2014/main" id="{9B14E328-7D75-86CB-FD11-44E120FCE14F}"/>
              </a:ext>
            </a:extLst>
          </p:cNvPr>
          <p:cNvSpPr txBox="1"/>
          <p:nvPr/>
        </p:nvSpPr>
        <p:spPr>
          <a:xfrm>
            <a:off x="4665950" y="4117003"/>
            <a:ext cx="3752781" cy="646331"/>
          </a:xfrm>
          <a:prstGeom prst="rect">
            <a:avLst/>
          </a:prstGeom>
          <a:noFill/>
        </p:spPr>
        <p:txBody>
          <a:bodyPr wrap="square">
            <a:spAutoFit/>
          </a:bodyPr>
          <a:lstStyle/>
          <a:p>
            <a:pPr algn="ctr"/>
            <a:r>
              <a:rPr lang="en-US" altLang="en-US" sz="1200" dirty="0">
                <a:solidFill>
                  <a:schemeClr val="bg1">
                    <a:lumMod val="10000"/>
                  </a:schemeClr>
                </a:solidFill>
                <a:latin typeface="Times New Roman" panose="02020603050405020304" pitchFamily="18" charset="0"/>
                <a:cs typeface="Times New Roman" panose="02020603050405020304" pitchFamily="18" charset="0"/>
              </a:rPr>
              <a:t>Fig 22: Multivariate analysis of Exam Scores, Study Hours and</a:t>
            </a:r>
          </a:p>
          <a:p>
            <a:pPr algn="ctr"/>
            <a:r>
              <a:rPr lang="en-US" altLang="en-US" sz="1200" dirty="0">
                <a:solidFill>
                  <a:schemeClr val="bg1">
                    <a:lumMod val="10000"/>
                  </a:schemeClr>
                </a:solidFill>
                <a:latin typeface="Times New Roman" panose="02020603050405020304" pitchFamily="18" charset="0"/>
                <a:cs typeface="Times New Roman" panose="02020603050405020304" pitchFamily="18" charset="0"/>
              </a:rPr>
              <a:t>Sleep Hours using 3D Scatter Plot</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170"/>
        <p:cNvGrpSpPr/>
        <p:nvPr/>
      </p:nvGrpSpPr>
      <p:grpSpPr>
        <a:xfrm>
          <a:off x="0" y="0"/>
          <a:ext cx="0" cy="0"/>
          <a:chOff x="0" y="0"/>
          <a:chExt cx="0" cy="0"/>
        </a:xfrm>
      </p:grpSpPr>
      <p:sp>
        <p:nvSpPr>
          <p:cNvPr id="2173" name="Google Shape;2173;p37"/>
          <p:cNvSpPr txBox="1">
            <a:spLocks noGrp="1"/>
          </p:cNvSpPr>
          <p:nvPr>
            <p:ph type="title"/>
          </p:nvPr>
        </p:nvSpPr>
        <p:spPr>
          <a:xfrm>
            <a:off x="589924" y="288330"/>
            <a:ext cx="8177274"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sz="3600" b="1" u="sng" dirty="0">
                <a:solidFill>
                  <a:schemeClr val="bg1">
                    <a:lumMod val="10000"/>
                  </a:schemeClr>
                </a:solidFill>
                <a:latin typeface="Mongolian Baiti" panose="03000500000000000000" pitchFamily="66" charset="0"/>
                <a:cs typeface="Mongolian Baiti" panose="03000500000000000000" pitchFamily="66" charset="0"/>
              </a:rPr>
              <a:t>INTRODUCTION</a:t>
            </a:r>
            <a:endParaRPr lang="en-IN" dirty="0">
              <a:solidFill>
                <a:schemeClr val="bg1">
                  <a:lumMod val="10000"/>
                </a:schemeClr>
              </a:solidFill>
              <a:highlight>
                <a:schemeClr val="dk2"/>
              </a:highlight>
            </a:endParaRPr>
          </a:p>
        </p:txBody>
      </p:sp>
      <p:grpSp>
        <p:nvGrpSpPr>
          <p:cNvPr id="2180" name="Google Shape;2180;p37"/>
          <p:cNvGrpSpPr/>
          <p:nvPr/>
        </p:nvGrpSpPr>
        <p:grpSpPr>
          <a:xfrm>
            <a:off x="59423" y="133733"/>
            <a:ext cx="963712" cy="1120106"/>
            <a:chOff x="2522614" y="409334"/>
            <a:chExt cx="595325" cy="806847"/>
          </a:xfrm>
        </p:grpSpPr>
        <p:sp>
          <p:nvSpPr>
            <p:cNvPr id="2181" name="Google Shape;2181;p37"/>
            <p:cNvSpPr/>
            <p:nvPr/>
          </p:nvSpPr>
          <p:spPr>
            <a:xfrm>
              <a:off x="2522614" y="1034575"/>
              <a:ext cx="273609" cy="181606"/>
            </a:xfrm>
            <a:custGeom>
              <a:avLst/>
              <a:gdLst/>
              <a:ahLst/>
              <a:cxnLst/>
              <a:rect l="l" t="t" r="r" b="b"/>
              <a:pathLst>
                <a:path w="5130" h="3405" extrusionOk="0">
                  <a:moveTo>
                    <a:pt x="701" y="1"/>
                  </a:moveTo>
                  <a:cubicBezTo>
                    <a:pt x="579" y="1"/>
                    <a:pt x="456" y="57"/>
                    <a:pt x="375" y="193"/>
                  </a:cubicBezTo>
                  <a:cubicBezTo>
                    <a:pt x="79" y="682"/>
                    <a:pt x="1" y="1192"/>
                    <a:pt x="410" y="1644"/>
                  </a:cubicBezTo>
                  <a:cubicBezTo>
                    <a:pt x="800" y="2077"/>
                    <a:pt x="1378" y="2429"/>
                    <a:pt x="1879" y="2716"/>
                  </a:cubicBezTo>
                  <a:cubicBezTo>
                    <a:pt x="2405" y="3019"/>
                    <a:pt x="2985" y="3260"/>
                    <a:pt x="3587" y="3356"/>
                  </a:cubicBezTo>
                  <a:cubicBezTo>
                    <a:pt x="3744" y="3380"/>
                    <a:pt x="3913" y="3404"/>
                    <a:pt x="4080" y="3404"/>
                  </a:cubicBezTo>
                  <a:cubicBezTo>
                    <a:pt x="4223" y="3404"/>
                    <a:pt x="4364" y="3386"/>
                    <a:pt x="4493" y="3335"/>
                  </a:cubicBezTo>
                  <a:cubicBezTo>
                    <a:pt x="4798" y="3213"/>
                    <a:pt x="4883" y="2901"/>
                    <a:pt x="4998" y="2623"/>
                  </a:cubicBezTo>
                  <a:cubicBezTo>
                    <a:pt x="5130" y="2303"/>
                    <a:pt x="4850" y="2015"/>
                    <a:pt x="4598" y="2015"/>
                  </a:cubicBezTo>
                  <a:cubicBezTo>
                    <a:pt x="4480" y="2015"/>
                    <a:pt x="4369" y="2077"/>
                    <a:pt x="4307" y="2227"/>
                  </a:cubicBezTo>
                  <a:cubicBezTo>
                    <a:pt x="4233" y="2405"/>
                    <a:pt x="4233" y="2594"/>
                    <a:pt x="4031" y="2605"/>
                  </a:cubicBezTo>
                  <a:cubicBezTo>
                    <a:pt x="4013" y="2606"/>
                    <a:pt x="3995" y="2606"/>
                    <a:pt x="3976" y="2606"/>
                  </a:cubicBezTo>
                  <a:cubicBezTo>
                    <a:pt x="3782" y="2606"/>
                    <a:pt x="3574" y="2549"/>
                    <a:pt x="3391" y="2500"/>
                  </a:cubicBezTo>
                  <a:cubicBezTo>
                    <a:pt x="2996" y="2396"/>
                    <a:pt x="2627" y="2227"/>
                    <a:pt x="2273" y="2025"/>
                  </a:cubicBezTo>
                  <a:cubicBezTo>
                    <a:pt x="1932" y="1830"/>
                    <a:pt x="1608" y="1607"/>
                    <a:pt x="1300" y="1366"/>
                  </a:cubicBezTo>
                  <a:cubicBezTo>
                    <a:pt x="1186" y="1278"/>
                    <a:pt x="998" y="1164"/>
                    <a:pt x="935" y="1029"/>
                  </a:cubicBezTo>
                  <a:cubicBezTo>
                    <a:pt x="862" y="875"/>
                    <a:pt x="986" y="719"/>
                    <a:pt x="1066" y="586"/>
                  </a:cubicBezTo>
                  <a:cubicBezTo>
                    <a:pt x="1250" y="283"/>
                    <a:pt x="975" y="1"/>
                    <a:pt x="7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82" name="Google Shape;2182;p37"/>
            <p:cNvSpPr/>
            <p:nvPr/>
          </p:nvSpPr>
          <p:spPr>
            <a:xfrm>
              <a:off x="2536907" y="1026362"/>
              <a:ext cx="257075" cy="157605"/>
            </a:xfrm>
            <a:custGeom>
              <a:avLst/>
              <a:gdLst/>
              <a:ahLst/>
              <a:cxnLst/>
              <a:rect l="l" t="t" r="r" b="b"/>
              <a:pathLst>
                <a:path w="4820" h="2955" extrusionOk="0">
                  <a:moveTo>
                    <a:pt x="1021" y="1"/>
                  </a:moveTo>
                  <a:cubicBezTo>
                    <a:pt x="987" y="1"/>
                    <a:pt x="955" y="6"/>
                    <a:pt x="927" y="14"/>
                  </a:cubicBezTo>
                  <a:cubicBezTo>
                    <a:pt x="888" y="11"/>
                    <a:pt x="849" y="9"/>
                    <a:pt x="810" y="9"/>
                  </a:cubicBezTo>
                  <a:cubicBezTo>
                    <a:pt x="684" y="9"/>
                    <a:pt x="564" y="28"/>
                    <a:pt x="456" y="72"/>
                  </a:cubicBezTo>
                  <a:cubicBezTo>
                    <a:pt x="39" y="242"/>
                    <a:pt x="0" y="696"/>
                    <a:pt x="277" y="1066"/>
                  </a:cubicBezTo>
                  <a:cubicBezTo>
                    <a:pt x="541" y="1419"/>
                    <a:pt x="948" y="1703"/>
                    <a:pt x="1326" y="1940"/>
                  </a:cubicBezTo>
                  <a:cubicBezTo>
                    <a:pt x="1721" y="2188"/>
                    <a:pt x="2146" y="2383"/>
                    <a:pt x="2581" y="2548"/>
                  </a:cubicBezTo>
                  <a:cubicBezTo>
                    <a:pt x="3032" y="2720"/>
                    <a:pt x="3511" y="2904"/>
                    <a:pt x="3984" y="2948"/>
                  </a:cubicBezTo>
                  <a:cubicBezTo>
                    <a:pt x="4027" y="2952"/>
                    <a:pt x="4070" y="2954"/>
                    <a:pt x="4112" y="2954"/>
                  </a:cubicBezTo>
                  <a:cubicBezTo>
                    <a:pt x="4485" y="2954"/>
                    <a:pt x="4819" y="2796"/>
                    <a:pt x="4778" y="2388"/>
                  </a:cubicBezTo>
                  <a:cubicBezTo>
                    <a:pt x="4737" y="1993"/>
                    <a:pt x="4301" y="1637"/>
                    <a:pt x="3984" y="1382"/>
                  </a:cubicBezTo>
                  <a:cubicBezTo>
                    <a:pt x="3156" y="717"/>
                    <a:pt x="2148" y="315"/>
                    <a:pt x="1147" y="21"/>
                  </a:cubicBezTo>
                  <a:cubicBezTo>
                    <a:pt x="1102" y="7"/>
                    <a:pt x="1060" y="1"/>
                    <a:pt x="102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83" name="Google Shape;2183;p37"/>
            <p:cNvSpPr/>
            <p:nvPr/>
          </p:nvSpPr>
          <p:spPr>
            <a:xfrm>
              <a:off x="2645497" y="409334"/>
              <a:ext cx="365025" cy="710316"/>
            </a:xfrm>
            <a:custGeom>
              <a:avLst/>
              <a:gdLst/>
              <a:ahLst/>
              <a:cxnLst/>
              <a:rect l="l" t="t" r="r" b="b"/>
              <a:pathLst>
                <a:path w="6844" h="13318" extrusionOk="0">
                  <a:moveTo>
                    <a:pt x="6323" y="1"/>
                  </a:moveTo>
                  <a:cubicBezTo>
                    <a:pt x="6185" y="1"/>
                    <a:pt x="6048" y="69"/>
                    <a:pt x="5976" y="233"/>
                  </a:cubicBezTo>
                  <a:cubicBezTo>
                    <a:pt x="4000" y="4689"/>
                    <a:pt x="2414" y="8460"/>
                    <a:pt x="156" y="12784"/>
                  </a:cubicBezTo>
                  <a:cubicBezTo>
                    <a:pt x="1" y="13082"/>
                    <a:pt x="263" y="13318"/>
                    <a:pt x="528" y="13318"/>
                  </a:cubicBezTo>
                  <a:cubicBezTo>
                    <a:pt x="668" y="13318"/>
                    <a:pt x="809" y="13252"/>
                    <a:pt x="890" y="13096"/>
                  </a:cubicBezTo>
                  <a:cubicBezTo>
                    <a:pt x="3146" y="8772"/>
                    <a:pt x="4732" y="5001"/>
                    <a:pt x="6708" y="546"/>
                  </a:cubicBezTo>
                  <a:cubicBezTo>
                    <a:pt x="6844" y="239"/>
                    <a:pt x="6581" y="1"/>
                    <a:pt x="63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84" name="Google Shape;2184;p37"/>
            <p:cNvSpPr/>
            <p:nvPr/>
          </p:nvSpPr>
          <p:spPr>
            <a:xfrm>
              <a:off x="2536801" y="450508"/>
              <a:ext cx="516496" cy="512283"/>
            </a:xfrm>
            <a:custGeom>
              <a:avLst/>
              <a:gdLst/>
              <a:ahLst/>
              <a:cxnLst/>
              <a:rect l="l" t="t" r="r" b="b"/>
              <a:pathLst>
                <a:path w="9684" h="9605" extrusionOk="0">
                  <a:moveTo>
                    <a:pt x="4815" y="0"/>
                  </a:moveTo>
                  <a:cubicBezTo>
                    <a:pt x="4769" y="0"/>
                    <a:pt x="4725" y="1"/>
                    <a:pt x="4681" y="3"/>
                  </a:cubicBezTo>
                  <a:cubicBezTo>
                    <a:pt x="4133" y="24"/>
                    <a:pt x="3674" y="161"/>
                    <a:pt x="3026" y="363"/>
                  </a:cubicBezTo>
                  <a:cubicBezTo>
                    <a:pt x="2620" y="488"/>
                    <a:pt x="2258" y="749"/>
                    <a:pt x="1914" y="990"/>
                  </a:cubicBezTo>
                  <a:cubicBezTo>
                    <a:pt x="1746" y="1107"/>
                    <a:pt x="1537" y="1355"/>
                    <a:pt x="1455" y="1436"/>
                  </a:cubicBezTo>
                  <a:cubicBezTo>
                    <a:pt x="1301" y="1591"/>
                    <a:pt x="1133" y="1720"/>
                    <a:pt x="1007" y="1894"/>
                  </a:cubicBezTo>
                  <a:cubicBezTo>
                    <a:pt x="702" y="2319"/>
                    <a:pt x="468" y="2727"/>
                    <a:pt x="305" y="3175"/>
                  </a:cubicBezTo>
                  <a:cubicBezTo>
                    <a:pt x="201" y="3462"/>
                    <a:pt x="125" y="3765"/>
                    <a:pt x="75" y="4100"/>
                  </a:cubicBezTo>
                  <a:cubicBezTo>
                    <a:pt x="66" y="4169"/>
                    <a:pt x="57" y="4238"/>
                    <a:pt x="52" y="4307"/>
                  </a:cubicBezTo>
                  <a:cubicBezTo>
                    <a:pt x="1" y="4819"/>
                    <a:pt x="36" y="5346"/>
                    <a:pt x="153" y="5851"/>
                  </a:cubicBezTo>
                  <a:cubicBezTo>
                    <a:pt x="211" y="6109"/>
                    <a:pt x="293" y="6361"/>
                    <a:pt x="394" y="6604"/>
                  </a:cubicBezTo>
                  <a:cubicBezTo>
                    <a:pt x="713" y="7369"/>
                    <a:pt x="1209" y="7995"/>
                    <a:pt x="1861" y="8504"/>
                  </a:cubicBezTo>
                  <a:cubicBezTo>
                    <a:pt x="2085" y="8693"/>
                    <a:pt x="2324" y="8849"/>
                    <a:pt x="2579" y="8971"/>
                  </a:cubicBezTo>
                  <a:cubicBezTo>
                    <a:pt x="2749" y="9072"/>
                    <a:pt x="2926" y="9163"/>
                    <a:pt x="3111" y="9244"/>
                  </a:cubicBezTo>
                  <a:cubicBezTo>
                    <a:pt x="3454" y="9340"/>
                    <a:pt x="3800" y="9437"/>
                    <a:pt x="4142" y="9533"/>
                  </a:cubicBezTo>
                  <a:cubicBezTo>
                    <a:pt x="4174" y="9542"/>
                    <a:pt x="4206" y="9551"/>
                    <a:pt x="4238" y="9560"/>
                  </a:cubicBezTo>
                  <a:cubicBezTo>
                    <a:pt x="4455" y="9590"/>
                    <a:pt x="4670" y="9605"/>
                    <a:pt x="4884" y="9605"/>
                  </a:cubicBezTo>
                  <a:cubicBezTo>
                    <a:pt x="5477" y="9605"/>
                    <a:pt x="6055" y="9489"/>
                    <a:pt x="6619" y="9258"/>
                  </a:cubicBezTo>
                  <a:cubicBezTo>
                    <a:pt x="6756" y="9219"/>
                    <a:pt x="6972" y="9085"/>
                    <a:pt x="7096" y="9003"/>
                  </a:cubicBezTo>
                  <a:cubicBezTo>
                    <a:pt x="7146" y="8970"/>
                    <a:pt x="7181" y="8945"/>
                    <a:pt x="7190" y="8939"/>
                  </a:cubicBezTo>
                  <a:cubicBezTo>
                    <a:pt x="7364" y="8840"/>
                    <a:pt x="7583" y="8743"/>
                    <a:pt x="7752" y="8606"/>
                  </a:cubicBezTo>
                  <a:lnTo>
                    <a:pt x="8569" y="7791"/>
                  </a:lnTo>
                  <a:cubicBezTo>
                    <a:pt x="8579" y="7781"/>
                    <a:pt x="8590" y="7770"/>
                    <a:pt x="8601" y="7758"/>
                  </a:cubicBezTo>
                  <a:cubicBezTo>
                    <a:pt x="8608" y="7749"/>
                    <a:pt x="8615" y="7738"/>
                    <a:pt x="8620" y="7729"/>
                  </a:cubicBezTo>
                  <a:cubicBezTo>
                    <a:pt x="8755" y="7506"/>
                    <a:pt x="8889" y="7283"/>
                    <a:pt x="9021" y="7058"/>
                  </a:cubicBezTo>
                  <a:cubicBezTo>
                    <a:pt x="9084" y="6946"/>
                    <a:pt x="9148" y="6836"/>
                    <a:pt x="9212" y="6724"/>
                  </a:cubicBezTo>
                  <a:cubicBezTo>
                    <a:pt x="9518" y="6076"/>
                    <a:pt x="9683" y="5135"/>
                    <a:pt x="9607" y="4382"/>
                  </a:cubicBezTo>
                  <a:cubicBezTo>
                    <a:pt x="9598" y="4298"/>
                    <a:pt x="9586" y="4217"/>
                    <a:pt x="9572" y="4139"/>
                  </a:cubicBezTo>
                  <a:cubicBezTo>
                    <a:pt x="9403" y="3232"/>
                    <a:pt x="9198" y="2602"/>
                    <a:pt x="8629" y="1864"/>
                  </a:cubicBezTo>
                  <a:cubicBezTo>
                    <a:pt x="8124" y="1210"/>
                    <a:pt x="7495" y="735"/>
                    <a:pt x="6743" y="400"/>
                  </a:cubicBezTo>
                  <a:cubicBezTo>
                    <a:pt x="6354" y="224"/>
                    <a:pt x="5928" y="113"/>
                    <a:pt x="5505" y="52"/>
                  </a:cubicBezTo>
                  <a:cubicBezTo>
                    <a:pt x="5250" y="17"/>
                    <a:pt x="5025" y="0"/>
                    <a:pt x="48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85" name="Google Shape;2185;p37"/>
            <p:cNvSpPr/>
            <p:nvPr/>
          </p:nvSpPr>
          <p:spPr>
            <a:xfrm>
              <a:off x="2863741" y="683314"/>
              <a:ext cx="189553" cy="143631"/>
            </a:xfrm>
            <a:custGeom>
              <a:avLst/>
              <a:gdLst/>
              <a:ahLst/>
              <a:cxnLst/>
              <a:rect l="l" t="t" r="r" b="b"/>
              <a:pathLst>
                <a:path w="3554" h="2693" extrusionOk="0">
                  <a:moveTo>
                    <a:pt x="3255" y="1"/>
                  </a:moveTo>
                  <a:cubicBezTo>
                    <a:pt x="3083" y="1"/>
                    <a:pt x="2910" y="31"/>
                    <a:pt x="2742" y="96"/>
                  </a:cubicBezTo>
                  <a:cubicBezTo>
                    <a:pt x="2380" y="236"/>
                    <a:pt x="2146" y="515"/>
                    <a:pt x="1746" y="564"/>
                  </a:cubicBezTo>
                  <a:cubicBezTo>
                    <a:pt x="1241" y="626"/>
                    <a:pt x="0" y="617"/>
                    <a:pt x="241" y="1470"/>
                  </a:cubicBezTo>
                  <a:cubicBezTo>
                    <a:pt x="445" y="2191"/>
                    <a:pt x="1499" y="1893"/>
                    <a:pt x="1990" y="2189"/>
                  </a:cubicBezTo>
                  <a:cubicBezTo>
                    <a:pt x="2295" y="2372"/>
                    <a:pt x="2527" y="2623"/>
                    <a:pt x="2891" y="2693"/>
                  </a:cubicBezTo>
                  <a:cubicBezTo>
                    <a:pt x="2954" y="2581"/>
                    <a:pt x="3018" y="2471"/>
                    <a:pt x="3082" y="2359"/>
                  </a:cubicBezTo>
                  <a:cubicBezTo>
                    <a:pt x="3388" y="1711"/>
                    <a:pt x="3553" y="770"/>
                    <a:pt x="3477" y="17"/>
                  </a:cubicBezTo>
                  <a:cubicBezTo>
                    <a:pt x="3403" y="6"/>
                    <a:pt x="3329" y="1"/>
                    <a:pt x="32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86" name="Google Shape;2186;p37"/>
            <p:cNvSpPr/>
            <p:nvPr/>
          </p:nvSpPr>
          <p:spPr>
            <a:xfrm>
              <a:off x="2553068" y="450615"/>
              <a:ext cx="265342" cy="229767"/>
            </a:xfrm>
            <a:custGeom>
              <a:avLst/>
              <a:gdLst/>
              <a:ahLst/>
              <a:cxnLst/>
              <a:rect l="l" t="t" r="r" b="b"/>
              <a:pathLst>
                <a:path w="4975" h="4308" extrusionOk="0">
                  <a:moveTo>
                    <a:pt x="4376" y="1"/>
                  </a:moveTo>
                  <a:cubicBezTo>
                    <a:pt x="3828" y="22"/>
                    <a:pt x="3369" y="159"/>
                    <a:pt x="2721" y="361"/>
                  </a:cubicBezTo>
                  <a:cubicBezTo>
                    <a:pt x="2315" y="486"/>
                    <a:pt x="1953" y="747"/>
                    <a:pt x="1609" y="988"/>
                  </a:cubicBezTo>
                  <a:cubicBezTo>
                    <a:pt x="1441" y="1105"/>
                    <a:pt x="1232" y="1353"/>
                    <a:pt x="1150" y="1434"/>
                  </a:cubicBezTo>
                  <a:cubicBezTo>
                    <a:pt x="996" y="1589"/>
                    <a:pt x="828" y="1718"/>
                    <a:pt x="702" y="1892"/>
                  </a:cubicBezTo>
                  <a:cubicBezTo>
                    <a:pt x="397" y="2317"/>
                    <a:pt x="163" y="2725"/>
                    <a:pt x="0" y="3173"/>
                  </a:cubicBezTo>
                  <a:cubicBezTo>
                    <a:pt x="78" y="3504"/>
                    <a:pt x="240" y="3804"/>
                    <a:pt x="505" y="4023"/>
                  </a:cubicBezTo>
                  <a:cubicBezTo>
                    <a:pt x="727" y="4206"/>
                    <a:pt x="997" y="4307"/>
                    <a:pt x="1270" y="4307"/>
                  </a:cubicBezTo>
                  <a:cubicBezTo>
                    <a:pt x="1446" y="4307"/>
                    <a:pt x="1623" y="4265"/>
                    <a:pt x="1788" y="4176"/>
                  </a:cubicBezTo>
                  <a:cubicBezTo>
                    <a:pt x="2236" y="3935"/>
                    <a:pt x="2454" y="3436"/>
                    <a:pt x="2996" y="3436"/>
                  </a:cubicBezTo>
                  <a:cubicBezTo>
                    <a:pt x="3020" y="3436"/>
                    <a:pt x="3044" y="3437"/>
                    <a:pt x="3070" y="3439"/>
                  </a:cubicBezTo>
                  <a:cubicBezTo>
                    <a:pt x="3314" y="3458"/>
                    <a:pt x="3559" y="3499"/>
                    <a:pt x="3800" y="3499"/>
                  </a:cubicBezTo>
                  <a:cubicBezTo>
                    <a:pt x="4025" y="3499"/>
                    <a:pt x="4246" y="3463"/>
                    <a:pt x="4457" y="3338"/>
                  </a:cubicBezTo>
                  <a:cubicBezTo>
                    <a:pt x="4886" y="3086"/>
                    <a:pt x="4975" y="2599"/>
                    <a:pt x="4877" y="2142"/>
                  </a:cubicBezTo>
                  <a:cubicBezTo>
                    <a:pt x="4805" y="1812"/>
                    <a:pt x="4626" y="1559"/>
                    <a:pt x="4503" y="1252"/>
                  </a:cubicBezTo>
                  <a:cubicBezTo>
                    <a:pt x="4393" y="975"/>
                    <a:pt x="4624" y="752"/>
                    <a:pt x="4565" y="460"/>
                  </a:cubicBezTo>
                  <a:cubicBezTo>
                    <a:pt x="4533" y="300"/>
                    <a:pt x="4466" y="143"/>
                    <a:pt x="43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87" name="Google Shape;2187;p37"/>
            <p:cNvSpPr/>
            <p:nvPr/>
          </p:nvSpPr>
          <p:spPr>
            <a:xfrm>
              <a:off x="2682351" y="774142"/>
              <a:ext cx="232967" cy="188646"/>
            </a:xfrm>
            <a:custGeom>
              <a:avLst/>
              <a:gdLst/>
              <a:ahLst/>
              <a:cxnLst/>
              <a:rect l="l" t="t" r="r" b="b"/>
              <a:pathLst>
                <a:path w="4368" h="3537" extrusionOk="0">
                  <a:moveTo>
                    <a:pt x="951" y="1"/>
                  </a:moveTo>
                  <a:cubicBezTo>
                    <a:pt x="716" y="1"/>
                    <a:pt x="489" y="81"/>
                    <a:pt x="328" y="291"/>
                  </a:cubicBezTo>
                  <a:cubicBezTo>
                    <a:pt x="1" y="718"/>
                    <a:pt x="270" y="1227"/>
                    <a:pt x="562" y="1580"/>
                  </a:cubicBezTo>
                  <a:cubicBezTo>
                    <a:pt x="747" y="1801"/>
                    <a:pt x="871" y="2005"/>
                    <a:pt x="950" y="2283"/>
                  </a:cubicBezTo>
                  <a:cubicBezTo>
                    <a:pt x="1032" y="2563"/>
                    <a:pt x="1080" y="2856"/>
                    <a:pt x="1202" y="3123"/>
                  </a:cubicBezTo>
                  <a:cubicBezTo>
                    <a:pt x="1261" y="3247"/>
                    <a:pt x="1330" y="3362"/>
                    <a:pt x="1413" y="3465"/>
                  </a:cubicBezTo>
                  <a:cubicBezTo>
                    <a:pt x="1445" y="3474"/>
                    <a:pt x="1477" y="3483"/>
                    <a:pt x="1509" y="3492"/>
                  </a:cubicBezTo>
                  <a:cubicBezTo>
                    <a:pt x="1726" y="3522"/>
                    <a:pt x="1941" y="3537"/>
                    <a:pt x="2155" y="3537"/>
                  </a:cubicBezTo>
                  <a:cubicBezTo>
                    <a:pt x="2748" y="3537"/>
                    <a:pt x="3326" y="3421"/>
                    <a:pt x="3890" y="3190"/>
                  </a:cubicBezTo>
                  <a:cubicBezTo>
                    <a:pt x="4027" y="3151"/>
                    <a:pt x="4243" y="3017"/>
                    <a:pt x="4367" y="2935"/>
                  </a:cubicBezTo>
                  <a:cubicBezTo>
                    <a:pt x="4277" y="2558"/>
                    <a:pt x="4239" y="2163"/>
                    <a:pt x="4016" y="1830"/>
                  </a:cubicBezTo>
                  <a:cubicBezTo>
                    <a:pt x="3873" y="1615"/>
                    <a:pt x="3676" y="1461"/>
                    <a:pt x="3433" y="1372"/>
                  </a:cubicBezTo>
                  <a:cubicBezTo>
                    <a:pt x="3196" y="1284"/>
                    <a:pt x="2946" y="1273"/>
                    <a:pt x="2742" y="1112"/>
                  </a:cubicBezTo>
                  <a:cubicBezTo>
                    <a:pt x="2528" y="943"/>
                    <a:pt x="2375" y="706"/>
                    <a:pt x="2161" y="536"/>
                  </a:cubicBezTo>
                  <a:cubicBezTo>
                    <a:pt x="1975" y="387"/>
                    <a:pt x="1764" y="259"/>
                    <a:pt x="1551" y="153"/>
                  </a:cubicBezTo>
                  <a:cubicBezTo>
                    <a:pt x="1369" y="62"/>
                    <a:pt x="1157" y="1"/>
                    <a:pt x="9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88" name="Google Shape;2188;p37"/>
            <p:cNvSpPr/>
            <p:nvPr/>
          </p:nvSpPr>
          <p:spPr>
            <a:xfrm>
              <a:off x="2840754" y="540163"/>
              <a:ext cx="123844" cy="114457"/>
            </a:xfrm>
            <a:custGeom>
              <a:avLst/>
              <a:gdLst/>
              <a:ahLst/>
              <a:cxnLst/>
              <a:rect l="l" t="t" r="r" b="b"/>
              <a:pathLst>
                <a:path w="2322" h="2146" extrusionOk="0">
                  <a:moveTo>
                    <a:pt x="388" y="0"/>
                  </a:moveTo>
                  <a:cubicBezTo>
                    <a:pt x="328" y="0"/>
                    <a:pt x="266" y="13"/>
                    <a:pt x="203" y="46"/>
                  </a:cubicBezTo>
                  <a:cubicBezTo>
                    <a:pt x="57" y="122"/>
                    <a:pt x="1" y="236"/>
                    <a:pt x="1" y="395"/>
                  </a:cubicBezTo>
                  <a:cubicBezTo>
                    <a:pt x="1" y="576"/>
                    <a:pt x="158" y="757"/>
                    <a:pt x="249" y="900"/>
                  </a:cubicBezTo>
                  <a:cubicBezTo>
                    <a:pt x="385" y="1120"/>
                    <a:pt x="522" y="1343"/>
                    <a:pt x="669" y="1559"/>
                  </a:cubicBezTo>
                  <a:cubicBezTo>
                    <a:pt x="893" y="1888"/>
                    <a:pt x="1184" y="2131"/>
                    <a:pt x="1583" y="2131"/>
                  </a:cubicBezTo>
                  <a:cubicBezTo>
                    <a:pt x="1618" y="2131"/>
                    <a:pt x="1654" y="2129"/>
                    <a:pt x="1691" y="2125"/>
                  </a:cubicBezTo>
                  <a:cubicBezTo>
                    <a:pt x="1709" y="2123"/>
                    <a:pt x="1725" y="2121"/>
                    <a:pt x="1741" y="2116"/>
                  </a:cubicBezTo>
                  <a:cubicBezTo>
                    <a:pt x="1786" y="2136"/>
                    <a:pt x="1835" y="2145"/>
                    <a:pt x="1884" y="2145"/>
                  </a:cubicBezTo>
                  <a:cubicBezTo>
                    <a:pt x="2105" y="2145"/>
                    <a:pt x="2322" y="1953"/>
                    <a:pt x="2193" y="1705"/>
                  </a:cubicBezTo>
                  <a:cubicBezTo>
                    <a:pt x="1962" y="1264"/>
                    <a:pt x="2039" y="599"/>
                    <a:pt x="1571" y="314"/>
                  </a:cubicBezTo>
                  <a:cubicBezTo>
                    <a:pt x="1363" y="188"/>
                    <a:pt x="1137" y="188"/>
                    <a:pt x="908" y="142"/>
                  </a:cubicBezTo>
                  <a:cubicBezTo>
                    <a:pt x="727" y="105"/>
                    <a:pt x="561" y="0"/>
                    <a:pt x="3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89" name="Google Shape;2189;p37"/>
            <p:cNvSpPr/>
            <p:nvPr/>
          </p:nvSpPr>
          <p:spPr>
            <a:xfrm>
              <a:off x="2536801" y="680220"/>
              <a:ext cx="87683" cy="94616"/>
            </a:xfrm>
            <a:custGeom>
              <a:avLst/>
              <a:gdLst/>
              <a:ahLst/>
              <a:cxnLst/>
              <a:rect l="l" t="t" r="r" b="b"/>
              <a:pathLst>
                <a:path w="1644" h="1774" extrusionOk="0">
                  <a:moveTo>
                    <a:pt x="52" y="0"/>
                  </a:moveTo>
                  <a:lnTo>
                    <a:pt x="52" y="0"/>
                  </a:lnTo>
                  <a:cubicBezTo>
                    <a:pt x="1" y="512"/>
                    <a:pt x="36" y="1039"/>
                    <a:pt x="153" y="1544"/>
                  </a:cubicBezTo>
                  <a:cubicBezTo>
                    <a:pt x="250" y="1574"/>
                    <a:pt x="350" y="1597"/>
                    <a:pt x="451" y="1620"/>
                  </a:cubicBezTo>
                  <a:cubicBezTo>
                    <a:pt x="656" y="1666"/>
                    <a:pt x="873" y="1774"/>
                    <a:pt x="1086" y="1774"/>
                  </a:cubicBezTo>
                  <a:cubicBezTo>
                    <a:pt x="1144" y="1774"/>
                    <a:pt x="1201" y="1766"/>
                    <a:pt x="1257" y="1748"/>
                  </a:cubicBezTo>
                  <a:cubicBezTo>
                    <a:pt x="1475" y="1678"/>
                    <a:pt x="1643" y="1468"/>
                    <a:pt x="1611" y="1232"/>
                  </a:cubicBezTo>
                  <a:cubicBezTo>
                    <a:pt x="1580" y="977"/>
                    <a:pt x="1337" y="819"/>
                    <a:pt x="1121" y="729"/>
                  </a:cubicBezTo>
                  <a:cubicBezTo>
                    <a:pt x="853" y="619"/>
                    <a:pt x="600" y="555"/>
                    <a:pt x="373" y="360"/>
                  </a:cubicBezTo>
                  <a:cubicBezTo>
                    <a:pt x="250" y="254"/>
                    <a:pt x="144" y="131"/>
                    <a:pt x="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90" name="Google Shape;2190;p37"/>
            <p:cNvSpPr/>
            <p:nvPr/>
          </p:nvSpPr>
          <p:spPr>
            <a:xfrm>
              <a:off x="2556215" y="410134"/>
              <a:ext cx="561724" cy="612659"/>
            </a:xfrm>
            <a:custGeom>
              <a:avLst/>
              <a:gdLst/>
              <a:ahLst/>
              <a:cxnLst/>
              <a:rect l="l" t="t" r="r" b="b"/>
              <a:pathLst>
                <a:path w="10532" h="11487" extrusionOk="0">
                  <a:moveTo>
                    <a:pt x="6776" y="1"/>
                  </a:moveTo>
                  <a:cubicBezTo>
                    <a:pt x="6462" y="1"/>
                    <a:pt x="6215" y="427"/>
                    <a:pt x="6535" y="643"/>
                  </a:cubicBezTo>
                  <a:cubicBezTo>
                    <a:pt x="7590" y="1353"/>
                    <a:pt x="8559" y="2071"/>
                    <a:pt x="9075" y="3271"/>
                  </a:cubicBezTo>
                  <a:cubicBezTo>
                    <a:pt x="9601" y="4492"/>
                    <a:pt x="9876" y="6011"/>
                    <a:pt x="9426" y="7297"/>
                  </a:cubicBezTo>
                  <a:cubicBezTo>
                    <a:pt x="9103" y="8211"/>
                    <a:pt x="8646" y="8993"/>
                    <a:pt x="7863" y="9574"/>
                  </a:cubicBezTo>
                  <a:cubicBezTo>
                    <a:pt x="7386" y="9927"/>
                    <a:pt x="6860" y="10207"/>
                    <a:pt x="6321" y="10450"/>
                  </a:cubicBezTo>
                  <a:cubicBezTo>
                    <a:pt x="5825" y="10674"/>
                    <a:pt x="5300" y="10758"/>
                    <a:pt x="4763" y="10758"/>
                  </a:cubicBezTo>
                  <a:cubicBezTo>
                    <a:pt x="4671" y="10758"/>
                    <a:pt x="4579" y="10756"/>
                    <a:pt x="4487" y="10751"/>
                  </a:cubicBezTo>
                  <a:cubicBezTo>
                    <a:pt x="3810" y="10715"/>
                    <a:pt x="3099" y="10622"/>
                    <a:pt x="2477" y="10336"/>
                  </a:cubicBezTo>
                  <a:cubicBezTo>
                    <a:pt x="1813" y="10030"/>
                    <a:pt x="1247" y="9549"/>
                    <a:pt x="718" y="9051"/>
                  </a:cubicBezTo>
                  <a:cubicBezTo>
                    <a:pt x="647" y="8985"/>
                    <a:pt x="572" y="8957"/>
                    <a:pt x="501" y="8957"/>
                  </a:cubicBezTo>
                  <a:cubicBezTo>
                    <a:pt x="226" y="8957"/>
                    <a:pt x="1" y="9375"/>
                    <a:pt x="271" y="9629"/>
                  </a:cubicBezTo>
                  <a:cubicBezTo>
                    <a:pt x="796" y="10122"/>
                    <a:pt x="1356" y="10581"/>
                    <a:pt x="1999" y="10912"/>
                  </a:cubicBezTo>
                  <a:cubicBezTo>
                    <a:pt x="2603" y="11226"/>
                    <a:pt x="3266" y="11362"/>
                    <a:pt x="3939" y="11437"/>
                  </a:cubicBezTo>
                  <a:cubicBezTo>
                    <a:pt x="4215" y="11467"/>
                    <a:pt x="4496" y="11486"/>
                    <a:pt x="4776" y="11486"/>
                  </a:cubicBezTo>
                  <a:cubicBezTo>
                    <a:pt x="5223" y="11486"/>
                    <a:pt x="5669" y="11438"/>
                    <a:pt x="6098" y="11314"/>
                  </a:cubicBezTo>
                  <a:cubicBezTo>
                    <a:pt x="6750" y="11127"/>
                    <a:pt x="7388" y="10762"/>
                    <a:pt x="7957" y="10395"/>
                  </a:cubicBezTo>
                  <a:cubicBezTo>
                    <a:pt x="8894" y="9790"/>
                    <a:pt x="9516" y="9000"/>
                    <a:pt x="9945" y="7974"/>
                  </a:cubicBezTo>
                  <a:cubicBezTo>
                    <a:pt x="10531" y="6571"/>
                    <a:pt x="10455" y="5036"/>
                    <a:pt x="9984" y="3608"/>
                  </a:cubicBezTo>
                  <a:cubicBezTo>
                    <a:pt x="9736" y="2854"/>
                    <a:pt x="9381" y="2126"/>
                    <a:pt x="8836" y="1545"/>
                  </a:cubicBezTo>
                  <a:cubicBezTo>
                    <a:pt x="8291" y="964"/>
                    <a:pt x="7641" y="508"/>
                    <a:pt x="6984" y="67"/>
                  </a:cubicBezTo>
                  <a:cubicBezTo>
                    <a:pt x="6915" y="21"/>
                    <a:pt x="6844" y="1"/>
                    <a:pt x="67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91" name="Google Shape;2191;p37"/>
            <p:cNvSpPr/>
            <p:nvPr/>
          </p:nvSpPr>
          <p:spPr>
            <a:xfrm>
              <a:off x="2718672" y="864598"/>
              <a:ext cx="276862" cy="100216"/>
            </a:xfrm>
            <a:custGeom>
              <a:avLst/>
              <a:gdLst/>
              <a:ahLst/>
              <a:cxnLst/>
              <a:rect l="l" t="t" r="r" b="b"/>
              <a:pathLst>
                <a:path w="5191" h="1879" extrusionOk="0">
                  <a:moveTo>
                    <a:pt x="5037" y="1"/>
                  </a:moveTo>
                  <a:cubicBezTo>
                    <a:pt x="4991" y="1"/>
                    <a:pt x="4949" y="27"/>
                    <a:pt x="4919" y="66"/>
                  </a:cubicBezTo>
                  <a:cubicBezTo>
                    <a:pt x="4111" y="1154"/>
                    <a:pt x="2718" y="1576"/>
                    <a:pt x="1418" y="1613"/>
                  </a:cubicBezTo>
                  <a:cubicBezTo>
                    <a:pt x="1348" y="1615"/>
                    <a:pt x="1278" y="1616"/>
                    <a:pt x="1208" y="1616"/>
                  </a:cubicBezTo>
                  <a:cubicBezTo>
                    <a:pt x="849" y="1616"/>
                    <a:pt x="491" y="1594"/>
                    <a:pt x="133" y="1556"/>
                  </a:cubicBezTo>
                  <a:cubicBezTo>
                    <a:pt x="130" y="1556"/>
                    <a:pt x="127" y="1556"/>
                    <a:pt x="123" y="1556"/>
                  </a:cubicBezTo>
                  <a:cubicBezTo>
                    <a:pt x="57" y="1556"/>
                    <a:pt x="0" y="1625"/>
                    <a:pt x="0" y="1689"/>
                  </a:cubicBezTo>
                  <a:cubicBezTo>
                    <a:pt x="0" y="1767"/>
                    <a:pt x="62" y="1815"/>
                    <a:pt x="133" y="1822"/>
                  </a:cubicBezTo>
                  <a:cubicBezTo>
                    <a:pt x="475" y="1858"/>
                    <a:pt x="824" y="1879"/>
                    <a:pt x="1173" y="1879"/>
                  </a:cubicBezTo>
                  <a:cubicBezTo>
                    <a:pt x="2298" y="1879"/>
                    <a:pt x="3427" y="1659"/>
                    <a:pt x="4352" y="986"/>
                  </a:cubicBezTo>
                  <a:cubicBezTo>
                    <a:pt x="4657" y="763"/>
                    <a:pt x="4923" y="502"/>
                    <a:pt x="5148" y="201"/>
                  </a:cubicBezTo>
                  <a:cubicBezTo>
                    <a:pt x="5191" y="142"/>
                    <a:pt x="5157" y="52"/>
                    <a:pt x="5100" y="18"/>
                  </a:cubicBezTo>
                  <a:cubicBezTo>
                    <a:pt x="5079" y="6"/>
                    <a:pt x="5058" y="1"/>
                    <a:pt x="50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92" name="Google Shape;2192;p37"/>
            <p:cNvSpPr/>
            <p:nvPr/>
          </p:nvSpPr>
          <p:spPr>
            <a:xfrm>
              <a:off x="3005825" y="743048"/>
              <a:ext cx="46615" cy="97070"/>
            </a:xfrm>
            <a:custGeom>
              <a:avLst/>
              <a:gdLst/>
              <a:ahLst/>
              <a:cxnLst/>
              <a:rect l="l" t="t" r="r" b="b"/>
              <a:pathLst>
                <a:path w="874" h="1820" extrusionOk="0">
                  <a:moveTo>
                    <a:pt x="732" y="1"/>
                  </a:moveTo>
                  <a:cubicBezTo>
                    <a:pt x="652" y="1"/>
                    <a:pt x="608" y="63"/>
                    <a:pt x="599" y="134"/>
                  </a:cubicBezTo>
                  <a:cubicBezTo>
                    <a:pt x="535" y="662"/>
                    <a:pt x="289" y="1149"/>
                    <a:pt x="53" y="1619"/>
                  </a:cubicBezTo>
                  <a:cubicBezTo>
                    <a:pt x="1" y="1723"/>
                    <a:pt x="92" y="1820"/>
                    <a:pt x="179" y="1820"/>
                  </a:cubicBezTo>
                  <a:cubicBezTo>
                    <a:pt x="219" y="1820"/>
                    <a:pt x="258" y="1800"/>
                    <a:pt x="281" y="1752"/>
                  </a:cubicBezTo>
                  <a:cubicBezTo>
                    <a:pt x="540" y="1236"/>
                    <a:pt x="794" y="713"/>
                    <a:pt x="864" y="134"/>
                  </a:cubicBezTo>
                  <a:cubicBezTo>
                    <a:pt x="873" y="63"/>
                    <a:pt x="797" y="1"/>
                    <a:pt x="7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93" name="Google Shape;2193;p37"/>
            <p:cNvSpPr/>
            <p:nvPr/>
          </p:nvSpPr>
          <p:spPr>
            <a:xfrm>
              <a:off x="2535841" y="491256"/>
              <a:ext cx="122937" cy="175792"/>
            </a:xfrm>
            <a:custGeom>
              <a:avLst/>
              <a:gdLst/>
              <a:ahLst/>
              <a:cxnLst/>
              <a:rect l="l" t="t" r="r" b="b"/>
              <a:pathLst>
                <a:path w="2305" h="3296" extrusionOk="0">
                  <a:moveTo>
                    <a:pt x="2113" y="0"/>
                  </a:moveTo>
                  <a:cubicBezTo>
                    <a:pt x="2092" y="0"/>
                    <a:pt x="2069" y="6"/>
                    <a:pt x="2046" y="20"/>
                  </a:cubicBezTo>
                  <a:cubicBezTo>
                    <a:pt x="1181" y="538"/>
                    <a:pt x="524" y="1369"/>
                    <a:pt x="199" y="2321"/>
                  </a:cubicBezTo>
                  <a:cubicBezTo>
                    <a:pt x="107" y="2595"/>
                    <a:pt x="45" y="2875"/>
                    <a:pt x="10" y="3162"/>
                  </a:cubicBezTo>
                  <a:cubicBezTo>
                    <a:pt x="1" y="3233"/>
                    <a:pt x="77" y="3295"/>
                    <a:pt x="143" y="3295"/>
                  </a:cubicBezTo>
                  <a:cubicBezTo>
                    <a:pt x="222" y="3295"/>
                    <a:pt x="267" y="3233"/>
                    <a:pt x="276" y="3162"/>
                  </a:cubicBezTo>
                  <a:cubicBezTo>
                    <a:pt x="391" y="2232"/>
                    <a:pt x="859" y="1356"/>
                    <a:pt x="1546" y="724"/>
                  </a:cubicBezTo>
                  <a:cubicBezTo>
                    <a:pt x="1741" y="543"/>
                    <a:pt x="1954" y="385"/>
                    <a:pt x="2181" y="249"/>
                  </a:cubicBezTo>
                  <a:cubicBezTo>
                    <a:pt x="2305" y="176"/>
                    <a:pt x="2228" y="0"/>
                    <a:pt x="21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94" name="Google Shape;2194;p37"/>
            <p:cNvSpPr/>
            <p:nvPr/>
          </p:nvSpPr>
          <p:spPr>
            <a:xfrm>
              <a:off x="2976864" y="444748"/>
              <a:ext cx="109390" cy="135471"/>
            </a:xfrm>
            <a:custGeom>
              <a:avLst/>
              <a:gdLst/>
              <a:ahLst/>
              <a:cxnLst/>
              <a:rect l="l" t="t" r="r" b="b"/>
              <a:pathLst>
                <a:path w="2051" h="2540" extrusionOk="0">
                  <a:moveTo>
                    <a:pt x="189" y="0"/>
                  </a:moveTo>
                  <a:cubicBezTo>
                    <a:pt x="91" y="0"/>
                    <a:pt x="1" y="133"/>
                    <a:pt x="89" y="230"/>
                  </a:cubicBezTo>
                  <a:cubicBezTo>
                    <a:pt x="720" y="921"/>
                    <a:pt x="1356" y="1624"/>
                    <a:pt x="1771" y="2471"/>
                  </a:cubicBezTo>
                  <a:cubicBezTo>
                    <a:pt x="1794" y="2519"/>
                    <a:pt x="1832" y="2539"/>
                    <a:pt x="1872" y="2539"/>
                  </a:cubicBezTo>
                  <a:cubicBezTo>
                    <a:pt x="1959" y="2539"/>
                    <a:pt x="2051" y="2443"/>
                    <a:pt x="1999" y="2338"/>
                  </a:cubicBezTo>
                  <a:cubicBezTo>
                    <a:pt x="1576" y="1470"/>
                    <a:pt x="922" y="749"/>
                    <a:pt x="277" y="42"/>
                  </a:cubicBezTo>
                  <a:cubicBezTo>
                    <a:pt x="250" y="12"/>
                    <a:pt x="219" y="0"/>
                    <a:pt x="1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95" name="Google Shape;2195;p37"/>
            <p:cNvSpPr/>
            <p:nvPr/>
          </p:nvSpPr>
          <p:spPr>
            <a:xfrm>
              <a:off x="3081026" y="599472"/>
              <a:ext cx="21761" cy="37655"/>
            </a:xfrm>
            <a:custGeom>
              <a:avLst/>
              <a:gdLst/>
              <a:ahLst/>
              <a:cxnLst/>
              <a:rect l="l" t="t" r="r" b="b"/>
              <a:pathLst>
                <a:path w="408" h="706" extrusionOk="0">
                  <a:moveTo>
                    <a:pt x="151" y="1"/>
                  </a:moveTo>
                  <a:cubicBezTo>
                    <a:pt x="139" y="1"/>
                    <a:pt x="128" y="2"/>
                    <a:pt x="115" y="6"/>
                  </a:cubicBezTo>
                  <a:cubicBezTo>
                    <a:pt x="52" y="27"/>
                    <a:pt x="0" y="100"/>
                    <a:pt x="23" y="171"/>
                  </a:cubicBezTo>
                  <a:cubicBezTo>
                    <a:pt x="73" y="313"/>
                    <a:pt x="110" y="460"/>
                    <a:pt x="139" y="607"/>
                  </a:cubicBezTo>
                  <a:cubicBezTo>
                    <a:pt x="144" y="639"/>
                    <a:pt x="172" y="671"/>
                    <a:pt x="199" y="687"/>
                  </a:cubicBezTo>
                  <a:cubicBezTo>
                    <a:pt x="218" y="699"/>
                    <a:pt x="244" y="706"/>
                    <a:pt x="268" y="706"/>
                  </a:cubicBezTo>
                  <a:cubicBezTo>
                    <a:pt x="280" y="706"/>
                    <a:pt x="291" y="704"/>
                    <a:pt x="302" y="701"/>
                  </a:cubicBezTo>
                  <a:cubicBezTo>
                    <a:pt x="374" y="676"/>
                    <a:pt x="408" y="610"/>
                    <a:pt x="394" y="538"/>
                  </a:cubicBezTo>
                  <a:cubicBezTo>
                    <a:pt x="367" y="389"/>
                    <a:pt x="328" y="242"/>
                    <a:pt x="280" y="100"/>
                  </a:cubicBezTo>
                  <a:cubicBezTo>
                    <a:pt x="261" y="45"/>
                    <a:pt x="210" y="1"/>
                    <a:pt x="1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96" name="Google Shape;2196;p37"/>
            <p:cNvSpPr/>
            <p:nvPr/>
          </p:nvSpPr>
          <p:spPr>
            <a:xfrm>
              <a:off x="2613229" y="960173"/>
              <a:ext cx="113817" cy="54562"/>
            </a:xfrm>
            <a:custGeom>
              <a:avLst/>
              <a:gdLst/>
              <a:ahLst/>
              <a:cxnLst/>
              <a:rect l="l" t="t" r="r" b="b"/>
              <a:pathLst>
                <a:path w="2134" h="1023" extrusionOk="0">
                  <a:moveTo>
                    <a:pt x="193" y="0"/>
                  </a:moveTo>
                  <a:cubicBezTo>
                    <a:pt x="78" y="0"/>
                    <a:pt x="1" y="175"/>
                    <a:pt x="125" y="248"/>
                  </a:cubicBezTo>
                  <a:cubicBezTo>
                    <a:pt x="685" y="581"/>
                    <a:pt x="1288" y="838"/>
                    <a:pt x="1913" y="1017"/>
                  </a:cubicBezTo>
                  <a:cubicBezTo>
                    <a:pt x="1927" y="1021"/>
                    <a:pt x="1940" y="1023"/>
                    <a:pt x="1952" y="1023"/>
                  </a:cubicBezTo>
                  <a:cubicBezTo>
                    <a:pt x="2088" y="1023"/>
                    <a:pt x="2134" y="804"/>
                    <a:pt x="1984" y="760"/>
                  </a:cubicBezTo>
                  <a:cubicBezTo>
                    <a:pt x="1378" y="589"/>
                    <a:pt x="800" y="340"/>
                    <a:pt x="260" y="20"/>
                  </a:cubicBezTo>
                  <a:cubicBezTo>
                    <a:pt x="237" y="6"/>
                    <a:pt x="215" y="0"/>
                    <a:pt x="1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97" name="Google Shape;2197;p37"/>
            <p:cNvSpPr/>
            <p:nvPr/>
          </p:nvSpPr>
          <p:spPr>
            <a:xfrm>
              <a:off x="2625709" y="1135324"/>
              <a:ext cx="174832" cy="52855"/>
            </a:xfrm>
            <a:custGeom>
              <a:avLst/>
              <a:gdLst/>
              <a:ahLst/>
              <a:cxnLst/>
              <a:rect l="l" t="t" r="r" b="b"/>
              <a:pathLst>
                <a:path w="3278" h="991" extrusionOk="0">
                  <a:moveTo>
                    <a:pt x="3109" y="1"/>
                  </a:moveTo>
                  <a:cubicBezTo>
                    <a:pt x="3030" y="1"/>
                    <a:pt x="2946" y="66"/>
                    <a:pt x="2968" y="166"/>
                  </a:cubicBezTo>
                  <a:cubicBezTo>
                    <a:pt x="3014" y="379"/>
                    <a:pt x="2842" y="581"/>
                    <a:pt x="2657" y="661"/>
                  </a:cubicBezTo>
                  <a:cubicBezTo>
                    <a:pt x="2544" y="710"/>
                    <a:pt x="2422" y="728"/>
                    <a:pt x="2298" y="728"/>
                  </a:cubicBezTo>
                  <a:cubicBezTo>
                    <a:pt x="2150" y="728"/>
                    <a:pt x="1999" y="702"/>
                    <a:pt x="1860" y="675"/>
                  </a:cubicBezTo>
                  <a:cubicBezTo>
                    <a:pt x="1298" y="565"/>
                    <a:pt x="760" y="368"/>
                    <a:pt x="262" y="90"/>
                  </a:cubicBezTo>
                  <a:cubicBezTo>
                    <a:pt x="239" y="78"/>
                    <a:pt x="217" y="72"/>
                    <a:pt x="196" y="72"/>
                  </a:cubicBezTo>
                  <a:cubicBezTo>
                    <a:pt x="78" y="72"/>
                    <a:pt x="0" y="250"/>
                    <a:pt x="127" y="321"/>
                  </a:cubicBezTo>
                  <a:cubicBezTo>
                    <a:pt x="579" y="572"/>
                    <a:pt x="1064" y="764"/>
                    <a:pt x="1568" y="882"/>
                  </a:cubicBezTo>
                  <a:cubicBezTo>
                    <a:pt x="1794" y="936"/>
                    <a:pt x="2048" y="991"/>
                    <a:pt x="2293" y="991"/>
                  </a:cubicBezTo>
                  <a:cubicBezTo>
                    <a:pt x="2546" y="991"/>
                    <a:pt x="2791" y="933"/>
                    <a:pt x="2989" y="758"/>
                  </a:cubicBezTo>
                  <a:cubicBezTo>
                    <a:pt x="3177" y="592"/>
                    <a:pt x="3278" y="344"/>
                    <a:pt x="3225" y="96"/>
                  </a:cubicBezTo>
                  <a:cubicBezTo>
                    <a:pt x="3210" y="29"/>
                    <a:pt x="3160" y="1"/>
                    <a:pt x="31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98" name="Google Shape;2198;p37"/>
            <p:cNvSpPr/>
            <p:nvPr/>
          </p:nvSpPr>
          <p:spPr>
            <a:xfrm>
              <a:off x="2541548" y="1054202"/>
              <a:ext cx="32748" cy="49175"/>
            </a:xfrm>
            <a:custGeom>
              <a:avLst/>
              <a:gdLst/>
              <a:ahLst/>
              <a:cxnLst/>
              <a:rect l="l" t="t" r="r" b="b"/>
              <a:pathLst>
                <a:path w="614" h="922" extrusionOk="0">
                  <a:moveTo>
                    <a:pt x="317" y="188"/>
                  </a:moveTo>
                  <a:cubicBezTo>
                    <a:pt x="318" y="188"/>
                    <a:pt x="318" y="189"/>
                    <a:pt x="318" y="190"/>
                  </a:cubicBezTo>
                  <a:lnTo>
                    <a:pt x="318" y="190"/>
                  </a:lnTo>
                  <a:cubicBezTo>
                    <a:pt x="318" y="189"/>
                    <a:pt x="318" y="189"/>
                    <a:pt x="317" y="188"/>
                  </a:cubicBezTo>
                  <a:close/>
                  <a:moveTo>
                    <a:pt x="198" y="0"/>
                  </a:moveTo>
                  <a:cubicBezTo>
                    <a:pt x="139" y="0"/>
                    <a:pt x="79" y="35"/>
                    <a:pt x="68" y="96"/>
                  </a:cubicBezTo>
                  <a:cubicBezTo>
                    <a:pt x="0" y="404"/>
                    <a:pt x="133" y="729"/>
                    <a:pt x="395" y="902"/>
                  </a:cubicBezTo>
                  <a:cubicBezTo>
                    <a:pt x="415" y="915"/>
                    <a:pt x="437" y="921"/>
                    <a:pt x="460" y="921"/>
                  </a:cubicBezTo>
                  <a:cubicBezTo>
                    <a:pt x="508" y="921"/>
                    <a:pt x="556" y="896"/>
                    <a:pt x="578" y="855"/>
                  </a:cubicBezTo>
                  <a:cubicBezTo>
                    <a:pt x="613" y="789"/>
                    <a:pt x="592" y="715"/>
                    <a:pt x="530" y="674"/>
                  </a:cubicBezTo>
                  <a:cubicBezTo>
                    <a:pt x="523" y="668"/>
                    <a:pt x="518" y="665"/>
                    <a:pt x="511" y="660"/>
                  </a:cubicBezTo>
                  <a:cubicBezTo>
                    <a:pt x="505" y="653"/>
                    <a:pt x="486" y="638"/>
                    <a:pt x="479" y="633"/>
                  </a:cubicBezTo>
                  <a:cubicBezTo>
                    <a:pt x="459" y="614"/>
                    <a:pt x="440" y="592"/>
                    <a:pt x="422" y="573"/>
                  </a:cubicBezTo>
                  <a:cubicBezTo>
                    <a:pt x="417" y="566"/>
                    <a:pt x="413" y="560"/>
                    <a:pt x="408" y="553"/>
                  </a:cubicBezTo>
                  <a:cubicBezTo>
                    <a:pt x="401" y="543"/>
                    <a:pt x="394" y="530"/>
                    <a:pt x="387" y="518"/>
                  </a:cubicBezTo>
                  <a:cubicBezTo>
                    <a:pt x="379" y="505"/>
                    <a:pt x="372" y="493"/>
                    <a:pt x="365" y="481"/>
                  </a:cubicBezTo>
                  <a:cubicBezTo>
                    <a:pt x="362" y="474"/>
                    <a:pt x="358" y="466"/>
                    <a:pt x="355" y="459"/>
                  </a:cubicBezTo>
                  <a:cubicBezTo>
                    <a:pt x="346" y="433"/>
                    <a:pt x="337" y="408"/>
                    <a:pt x="330" y="381"/>
                  </a:cubicBezTo>
                  <a:cubicBezTo>
                    <a:pt x="326" y="367"/>
                    <a:pt x="323" y="353"/>
                    <a:pt x="321" y="339"/>
                  </a:cubicBezTo>
                  <a:cubicBezTo>
                    <a:pt x="319" y="334"/>
                    <a:pt x="317" y="326"/>
                    <a:pt x="317" y="321"/>
                  </a:cubicBezTo>
                  <a:cubicBezTo>
                    <a:pt x="317" y="319"/>
                    <a:pt x="317" y="319"/>
                    <a:pt x="317" y="319"/>
                  </a:cubicBezTo>
                  <a:cubicBezTo>
                    <a:pt x="316" y="291"/>
                    <a:pt x="314" y="263"/>
                    <a:pt x="314" y="234"/>
                  </a:cubicBezTo>
                  <a:cubicBezTo>
                    <a:pt x="316" y="222"/>
                    <a:pt x="317" y="208"/>
                    <a:pt x="317" y="195"/>
                  </a:cubicBezTo>
                  <a:lnTo>
                    <a:pt x="317" y="195"/>
                  </a:lnTo>
                  <a:cubicBezTo>
                    <a:pt x="317" y="199"/>
                    <a:pt x="317" y="203"/>
                    <a:pt x="317" y="203"/>
                  </a:cubicBezTo>
                  <a:cubicBezTo>
                    <a:pt x="317" y="203"/>
                    <a:pt x="317" y="201"/>
                    <a:pt x="317" y="195"/>
                  </a:cubicBezTo>
                  <a:lnTo>
                    <a:pt x="317" y="195"/>
                  </a:lnTo>
                  <a:cubicBezTo>
                    <a:pt x="317" y="195"/>
                    <a:pt x="317" y="195"/>
                    <a:pt x="317" y="195"/>
                  </a:cubicBezTo>
                  <a:cubicBezTo>
                    <a:pt x="317" y="194"/>
                    <a:pt x="317" y="194"/>
                    <a:pt x="317" y="194"/>
                  </a:cubicBezTo>
                  <a:cubicBezTo>
                    <a:pt x="317" y="193"/>
                    <a:pt x="318" y="193"/>
                    <a:pt x="318" y="192"/>
                  </a:cubicBezTo>
                  <a:lnTo>
                    <a:pt x="318" y="192"/>
                  </a:lnTo>
                  <a:cubicBezTo>
                    <a:pt x="318" y="191"/>
                    <a:pt x="318" y="191"/>
                    <a:pt x="318" y="190"/>
                  </a:cubicBezTo>
                  <a:lnTo>
                    <a:pt x="318" y="190"/>
                  </a:lnTo>
                  <a:cubicBezTo>
                    <a:pt x="320" y="182"/>
                    <a:pt x="321" y="175"/>
                    <a:pt x="323" y="167"/>
                  </a:cubicBezTo>
                  <a:cubicBezTo>
                    <a:pt x="337" y="100"/>
                    <a:pt x="303" y="20"/>
                    <a:pt x="231" y="4"/>
                  </a:cubicBezTo>
                  <a:cubicBezTo>
                    <a:pt x="220" y="1"/>
                    <a:pt x="209" y="0"/>
                    <a:pt x="1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99" name="Google Shape;2199;p37"/>
            <p:cNvSpPr/>
            <p:nvPr/>
          </p:nvSpPr>
          <p:spPr>
            <a:xfrm>
              <a:off x="2558455" y="1064496"/>
              <a:ext cx="53" cy="160"/>
            </a:xfrm>
            <a:custGeom>
              <a:avLst/>
              <a:gdLst/>
              <a:ahLst/>
              <a:cxnLst/>
              <a:rect l="l" t="t" r="r" b="b"/>
              <a:pathLst>
                <a:path w="1" h="3" extrusionOk="0">
                  <a:moveTo>
                    <a:pt x="0" y="2"/>
                  </a:moveTo>
                  <a:cubicBezTo>
                    <a:pt x="0" y="1"/>
                    <a:pt x="0" y="1"/>
                    <a:pt x="0" y="1"/>
                  </a:cubicBezTo>
                  <a:cubicBezTo>
                    <a:pt x="0" y="1"/>
                    <a:pt x="0" y="1"/>
                    <a:pt x="0" y="1"/>
                  </a:cubicBezTo>
                  <a:cubicBezTo>
                    <a:pt x="0" y="1"/>
                    <a:pt x="0" y="1"/>
                    <a:pt x="0" y="2"/>
                  </a:cubicBezTo>
                  <a:close/>
                </a:path>
              </a:pathLst>
            </a:custGeom>
            <a:solidFill>
              <a:srgbClr val="4804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00" name="Google Shape;2200;p37"/>
            <p:cNvSpPr/>
            <p:nvPr/>
          </p:nvSpPr>
          <p:spPr>
            <a:xfrm>
              <a:off x="2890089" y="430828"/>
              <a:ext cx="37228" cy="30508"/>
            </a:xfrm>
            <a:custGeom>
              <a:avLst/>
              <a:gdLst/>
              <a:ahLst/>
              <a:cxnLst/>
              <a:rect l="l" t="t" r="r" b="b"/>
              <a:pathLst>
                <a:path w="698" h="572" extrusionOk="0">
                  <a:moveTo>
                    <a:pt x="139" y="0"/>
                  </a:moveTo>
                  <a:cubicBezTo>
                    <a:pt x="127" y="0"/>
                    <a:pt x="115" y="2"/>
                    <a:pt x="105" y="5"/>
                  </a:cubicBezTo>
                  <a:cubicBezTo>
                    <a:pt x="73" y="14"/>
                    <a:pt x="40" y="37"/>
                    <a:pt x="25" y="67"/>
                  </a:cubicBezTo>
                  <a:cubicBezTo>
                    <a:pt x="10" y="97"/>
                    <a:pt x="1" y="134"/>
                    <a:pt x="11" y="168"/>
                  </a:cubicBezTo>
                  <a:cubicBezTo>
                    <a:pt x="24" y="203"/>
                    <a:pt x="43" y="227"/>
                    <a:pt x="73" y="248"/>
                  </a:cubicBezTo>
                  <a:cubicBezTo>
                    <a:pt x="212" y="351"/>
                    <a:pt x="352" y="452"/>
                    <a:pt x="492" y="554"/>
                  </a:cubicBezTo>
                  <a:cubicBezTo>
                    <a:pt x="507" y="567"/>
                    <a:pt x="531" y="572"/>
                    <a:pt x="554" y="572"/>
                  </a:cubicBezTo>
                  <a:cubicBezTo>
                    <a:pt x="568" y="572"/>
                    <a:pt x="581" y="570"/>
                    <a:pt x="593" y="567"/>
                  </a:cubicBezTo>
                  <a:cubicBezTo>
                    <a:pt x="624" y="560"/>
                    <a:pt x="658" y="535"/>
                    <a:pt x="672" y="507"/>
                  </a:cubicBezTo>
                  <a:cubicBezTo>
                    <a:pt x="688" y="476"/>
                    <a:pt x="697" y="439"/>
                    <a:pt x="686" y="404"/>
                  </a:cubicBezTo>
                  <a:cubicBezTo>
                    <a:pt x="674" y="370"/>
                    <a:pt x="655" y="347"/>
                    <a:pt x="624" y="324"/>
                  </a:cubicBezTo>
                  <a:cubicBezTo>
                    <a:pt x="486" y="223"/>
                    <a:pt x="346" y="120"/>
                    <a:pt x="206" y="19"/>
                  </a:cubicBezTo>
                  <a:cubicBezTo>
                    <a:pt x="190" y="6"/>
                    <a:pt x="163" y="0"/>
                    <a:pt x="1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01" name="Google Shape;2201;p37"/>
            <p:cNvSpPr/>
            <p:nvPr/>
          </p:nvSpPr>
          <p:spPr>
            <a:xfrm>
              <a:off x="2567415" y="1141351"/>
              <a:ext cx="45335" cy="30988"/>
            </a:xfrm>
            <a:custGeom>
              <a:avLst/>
              <a:gdLst/>
              <a:ahLst/>
              <a:cxnLst/>
              <a:rect l="l" t="t" r="r" b="b"/>
              <a:pathLst>
                <a:path w="850" h="581" extrusionOk="0">
                  <a:moveTo>
                    <a:pt x="151" y="0"/>
                  </a:moveTo>
                  <a:cubicBezTo>
                    <a:pt x="119" y="0"/>
                    <a:pt x="80" y="14"/>
                    <a:pt x="57" y="39"/>
                  </a:cubicBezTo>
                  <a:cubicBezTo>
                    <a:pt x="13" y="87"/>
                    <a:pt x="1" y="179"/>
                    <a:pt x="57" y="227"/>
                  </a:cubicBezTo>
                  <a:cubicBezTo>
                    <a:pt x="242" y="376"/>
                    <a:pt x="446" y="493"/>
                    <a:pt x="669" y="574"/>
                  </a:cubicBezTo>
                  <a:cubicBezTo>
                    <a:pt x="680" y="579"/>
                    <a:pt x="692" y="581"/>
                    <a:pt x="704" y="581"/>
                  </a:cubicBezTo>
                  <a:cubicBezTo>
                    <a:pt x="761" y="581"/>
                    <a:pt x="819" y="536"/>
                    <a:pt x="832" y="482"/>
                  </a:cubicBezTo>
                  <a:cubicBezTo>
                    <a:pt x="850" y="408"/>
                    <a:pt x="809" y="346"/>
                    <a:pt x="740" y="319"/>
                  </a:cubicBezTo>
                  <a:cubicBezTo>
                    <a:pt x="715" y="310"/>
                    <a:pt x="690" y="303"/>
                    <a:pt x="667" y="291"/>
                  </a:cubicBezTo>
                  <a:lnTo>
                    <a:pt x="667" y="291"/>
                  </a:lnTo>
                  <a:cubicBezTo>
                    <a:pt x="677" y="296"/>
                    <a:pt x="680" y="298"/>
                    <a:pt x="680" y="298"/>
                  </a:cubicBezTo>
                  <a:cubicBezTo>
                    <a:pt x="679" y="298"/>
                    <a:pt x="660" y="288"/>
                    <a:pt x="655" y="286"/>
                  </a:cubicBezTo>
                  <a:cubicBezTo>
                    <a:pt x="642" y="280"/>
                    <a:pt x="630" y="275"/>
                    <a:pt x="619" y="270"/>
                  </a:cubicBezTo>
                  <a:cubicBezTo>
                    <a:pt x="573" y="247"/>
                    <a:pt x="527" y="224"/>
                    <a:pt x="481" y="199"/>
                  </a:cubicBezTo>
                  <a:cubicBezTo>
                    <a:pt x="437" y="172"/>
                    <a:pt x="392" y="146"/>
                    <a:pt x="350" y="115"/>
                  </a:cubicBezTo>
                  <a:cubicBezTo>
                    <a:pt x="329" y="101"/>
                    <a:pt x="307" y="87"/>
                    <a:pt x="288" y="71"/>
                  </a:cubicBezTo>
                  <a:cubicBezTo>
                    <a:pt x="284" y="69"/>
                    <a:pt x="263" y="55"/>
                    <a:pt x="264" y="55"/>
                  </a:cubicBezTo>
                  <a:lnTo>
                    <a:pt x="264" y="55"/>
                  </a:lnTo>
                  <a:cubicBezTo>
                    <a:pt x="264" y="55"/>
                    <a:pt x="267" y="57"/>
                    <a:pt x="275" y="62"/>
                  </a:cubicBezTo>
                  <a:cubicBezTo>
                    <a:pt x="265" y="55"/>
                    <a:pt x="256" y="46"/>
                    <a:pt x="245" y="39"/>
                  </a:cubicBezTo>
                  <a:cubicBezTo>
                    <a:pt x="217" y="16"/>
                    <a:pt x="189" y="0"/>
                    <a:pt x="1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204" name="Google Shape;2204;p37"/>
          <p:cNvSpPr/>
          <p:nvPr/>
        </p:nvSpPr>
        <p:spPr>
          <a:xfrm>
            <a:off x="8043791" y="3962636"/>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2205" name="Google Shape;2205;p37"/>
          <p:cNvGrpSpPr/>
          <p:nvPr/>
        </p:nvGrpSpPr>
        <p:grpSpPr>
          <a:xfrm>
            <a:off x="8251211" y="2696102"/>
            <a:ext cx="1000149" cy="1071988"/>
            <a:chOff x="1742490" y="367839"/>
            <a:chExt cx="629242" cy="646260"/>
          </a:xfrm>
        </p:grpSpPr>
        <p:sp>
          <p:nvSpPr>
            <p:cNvPr id="2206" name="Google Shape;2206;p37"/>
            <p:cNvSpPr/>
            <p:nvPr/>
          </p:nvSpPr>
          <p:spPr>
            <a:xfrm>
              <a:off x="1754810" y="367839"/>
              <a:ext cx="604819" cy="646260"/>
            </a:xfrm>
            <a:custGeom>
              <a:avLst/>
              <a:gdLst/>
              <a:ahLst/>
              <a:cxnLst/>
              <a:rect l="l" t="t" r="r" b="b"/>
              <a:pathLst>
                <a:path w="11340" h="12117" extrusionOk="0">
                  <a:moveTo>
                    <a:pt x="5053" y="0"/>
                  </a:moveTo>
                  <a:cubicBezTo>
                    <a:pt x="4764" y="0"/>
                    <a:pt x="4519" y="174"/>
                    <a:pt x="4294" y="337"/>
                  </a:cubicBezTo>
                  <a:cubicBezTo>
                    <a:pt x="4186" y="415"/>
                    <a:pt x="4080" y="493"/>
                    <a:pt x="3972" y="571"/>
                  </a:cubicBezTo>
                  <a:cubicBezTo>
                    <a:pt x="3638" y="814"/>
                    <a:pt x="3305" y="1058"/>
                    <a:pt x="2970" y="1301"/>
                  </a:cubicBezTo>
                  <a:cubicBezTo>
                    <a:pt x="2483" y="1656"/>
                    <a:pt x="1996" y="2014"/>
                    <a:pt x="1510" y="2372"/>
                  </a:cubicBezTo>
                  <a:cubicBezTo>
                    <a:pt x="1441" y="2423"/>
                    <a:pt x="1370" y="2474"/>
                    <a:pt x="1301" y="2526"/>
                  </a:cubicBezTo>
                  <a:cubicBezTo>
                    <a:pt x="1085" y="2685"/>
                    <a:pt x="869" y="2843"/>
                    <a:pt x="652" y="3002"/>
                  </a:cubicBezTo>
                  <a:cubicBezTo>
                    <a:pt x="415" y="3180"/>
                    <a:pt x="169" y="3369"/>
                    <a:pt x="85" y="3665"/>
                  </a:cubicBezTo>
                  <a:cubicBezTo>
                    <a:pt x="0" y="3974"/>
                    <a:pt x="140" y="4312"/>
                    <a:pt x="273" y="4585"/>
                  </a:cubicBezTo>
                  <a:cubicBezTo>
                    <a:pt x="420" y="4891"/>
                    <a:pt x="610" y="5175"/>
                    <a:pt x="810" y="5450"/>
                  </a:cubicBezTo>
                  <a:cubicBezTo>
                    <a:pt x="1010" y="5721"/>
                    <a:pt x="1219" y="5985"/>
                    <a:pt x="1409" y="6265"/>
                  </a:cubicBezTo>
                  <a:cubicBezTo>
                    <a:pt x="1562" y="6492"/>
                    <a:pt x="1702" y="6750"/>
                    <a:pt x="1939" y="6901"/>
                  </a:cubicBezTo>
                  <a:cubicBezTo>
                    <a:pt x="2070" y="6984"/>
                    <a:pt x="2202" y="7016"/>
                    <a:pt x="2337" y="7016"/>
                  </a:cubicBezTo>
                  <a:cubicBezTo>
                    <a:pt x="2481" y="7016"/>
                    <a:pt x="2627" y="6980"/>
                    <a:pt x="2777" y="6931"/>
                  </a:cubicBezTo>
                  <a:cubicBezTo>
                    <a:pt x="2874" y="6901"/>
                    <a:pt x="2963" y="6880"/>
                    <a:pt x="3047" y="6880"/>
                  </a:cubicBezTo>
                  <a:cubicBezTo>
                    <a:pt x="3155" y="6880"/>
                    <a:pt x="3256" y="6914"/>
                    <a:pt x="3357" y="7002"/>
                  </a:cubicBezTo>
                  <a:cubicBezTo>
                    <a:pt x="3513" y="7140"/>
                    <a:pt x="3603" y="7367"/>
                    <a:pt x="3598" y="7578"/>
                  </a:cubicBezTo>
                  <a:cubicBezTo>
                    <a:pt x="3594" y="7810"/>
                    <a:pt x="3507" y="8037"/>
                    <a:pt x="3452" y="8260"/>
                  </a:cubicBezTo>
                  <a:cubicBezTo>
                    <a:pt x="3387" y="8521"/>
                    <a:pt x="3371" y="8787"/>
                    <a:pt x="3465" y="9043"/>
                  </a:cubicBezTo>
                  <a:cubicBezTo>
                    <a:pt x="3578" y="9361"/>
                    <a:pt x="3800" y="9650"/>
                    <a:pt x="3988" y="9924"/>
                  </a:cubicBezTo>
                  <a:cubicBezTo>
                    <a:pt x="4379" y="10500"/>
                    <a:pt x="4799" y="11073"/>
                    <a:pt x="5276" y="11581"/>
                  </a:cubicBezTo>
                  <a:cubicBezTo>
                    <a:pt x="5492" y="11811"/>
                    <a:pt x="5731" y="12012"/>
                    <a:pt x="6045" y="12088"/>
                  </a:cubicBezTo>
                  <a:cubicBezTo>
                    <a:pt x="6125" y="12107"/>
                    <a:pt x="6207" y="12116"/>
                    <a:pt x="6289" y="12116"/>
                  </a:cubicBezTo>
                  <a:cubicBezTo>
                    <a:pt x="6484" y="12116"/>
                    <a:pt x="6680" y="12067"/>
                    <a:pt x="6858" y="11996"/>
                  </a:cubicBezTo>
                  <a:cubicBezTo>
                    <a:pt x="7145" y="11881"/>
                    <a:pt x="7408" y="11710"/>
                    <a:pt x="7668" y="11547"/>
                  </a:cubicBezTo>
                  <a:cubicBezTo>
                    <a:pt x="7973" y="11354"/>
                    <a:pt x="8271" y="11154"/>
                    <a:pt x="8563" y="10943"/>
                  </a:cubicBezTo>
                  <a:cubicBezTo>
                    <a:pt x="8717" y="10833"/>
                    <a:pt x="8868" y="10718"/>
                    <a:pt x="9018" y="10603"/>
                  </a:cubicBezTo>
                  <a:cubicBezTo>
                    <a:pt x="9470" y="10287"/>
                    <a:pt x="9910" y="9951"/>
                    <a:pt x="10332" y="9593"/>
                  </a:cubicBezTo>
                  <a:cubicBezTo>
                    <a:pt x="10755" y="9235"/>
                    <a:pt x="11289" y="8810"/>
                    <a:pt x="11322" y="8207"/>
                  </a:cubicBezTo>
                  <a:cubicBezTo>
                    <a:pt x="11340" y="7886"/>
                    <a:pt x="11219" y="7596"/>
                    <a:pt x="11062" y="7321"/>
                  </a:cubicBezTo>
                  <a:cubicBezTo>
                    <a:pt x="10895" y="7027"/>
                    <a:pt x="10704" y="6743"/>
                    <a:pt x="10511" y="6465"/>
                  </a:cubicBezTo>
                  <a:cubicBezTo>
                    <a:pt x="10305" y="6167"/>
                    <a:pt x="10091" y="5877"/>
                    <a:pt x="9867" y="5593"/>
                  </a:cubicBezTo>
                  <a:cubicBezTo>
                    <a:pt x="9660" y="5333"/>
                    <a:pt x="9453" y="5033"/>
                    <a:pt x="9183" y="4833"/>
                  </a:cubicBezTo>
                  <a:cubicBezTo>
                    <a:pt x="8965" y="4670"/>
                    <a:pt x="8707" y="4611"/>
                    <a:pt x="8439" y="4596"/>
                  </a:cubicBezTo>
                  <a:cubicBezTo>
                    <a:pt x="8210" y="4581"/>
                    <a:pt x="7968" y="4596"/>
                    <a:pt x="7748" y="4526"/>
                  </a:cubicBezTo>
                  <a:cubicBezTo>
                    <a:pt x="7544" y="4461"/>
                    <a:pt x="7360" y="4305"/>
                    <a:pt x="7278" y="4114"/>
                  </a:cubicBezTo>
                  <a:cubicBezTo>
                    <a:pt x="7186" y="3896"/>
                    <a:pt x="7268" y="3727"/>
                    <a:pt x="7399" y="3539"/>
                  </a:cubicBezTo>
                  <a:cubicBezTo>
                    <a:pt x="7576" y="3291"/>
                    <a:pt x="7698" y="3040"/>
                    <a:pt x="7610" y="2730"/>
                  </a:cubicBezTo>
                  <a:cubicBezTo>
                    <a:pt x="7532" y="2453"/>
                    <a:pt x="7317" y="2237"/>
                    <a:pt x="7145" y="2017"/>
                  </a:cubicBezTo>
                  <a:cubicBezTo>
                    <a:pt x="6731" y="1489"/>
                    <a:pt x="6390" y="904"/>
                    <a:pt x="5894" y="444"/>
                  </a:cubicBezTo>
                  <a:cubicBezTo>
                    <a:pt x="5667" y="233"/>
                    <a:pt x="5387" y="4"/>
                    <a:pt x="5061" y="0"/>
                  </a:cubicBezTo>
                  <a:cubicBezTo>
                    <a:pt x="5058" y="0"/>
                    <a:pt x="5056" y="0"/>
                    <a:pt x="50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07" name="Google Shape;2207;p37"/>
            <p:cNvSpPr/>
            <p:nvPr/>
          </p:nvSpPr>
          <p:spPr>
            <a:xfrm>
              <a:off x="1824198" y="398293"/>
              <a:ext cx="361718" cy="477988"/>
            </a:xfrm>
            <a:custGeom>
              <a:avLst/>
              <a:gdLst/>
              <a:ahLst/>
              <a:cxnLst/>
              <a:rect l="l" t="t" r="r" b="b"/>
              <a:pathLst>
                <a:path w="6782" h="8962" extrusionOk="0">
                  <a:moveTo>
                    <a:pt x="2671" y="0"/>
                  </a:moveTo>
                  <a:cubicBezTo>
                    <a:pt x="2337" y="243"/>
                    <a:pt x="2004" y="487"/>
                    <a:pt x="1669" y="730"/>
                  </a:cubicBezTo>
                  <a:cubicBezTo>
                    <a:pt x="1382" y="939"/>
                    <a:pt x="1093" y="1150"/>
                    <a:pt x="808" y="1361"/>
                  </a:cubicBezTo>
                  <a:cubicBezTo>
                    <a:pt x="608" y="1506"/>
                    <a:pt x="408" y="1653"/>
                    <a:pt x="209" y="1801"/>
                  </a:cubicBezTo>
                  <a:cubicBezTo>
                    <a:pt x="140" y="1852"/>
                    <a:pt x="69" y="1903"/>
                    <a:pt x="0" y="1955"/>
                  </a:cubicBezTo>
                  <a:cubicBezTo>
                    <a:pt x="718" y="2975"/>
                    <a:pt x="1416" y="4012"/>
                    <a:pt x="2123" y="5040"/>
                  </a:cubicBezTo>
                  <a:cubicBezTo>
                    <a:pt x="2951" y="6241"/>
                    <a:pt x="3787" y="7443"/>
                    <a:pt x="4705" y="8577"/>
                  </a:cubicBezTo>
                  <a:cubicBezTo>
                    <a:pt x="4857" y="8764"/>
                    <a:pt x="5055" y="8962"/>
                    <a:pt x="5307" y="8962"/>
                  </a:cubicBezTo>
                  <a:cubicBezTo>
                    <a:pt x="5335" y="8962"/>
                    <a:pt x="5362" y="8959"/>
                    <a:pt x="5391" y="8954"/>
                  </a:cubicBezTo>
                  <a:cubicBezTo>
                    <a:pt x="5657" y="8910"/>
                    <a:pt x="5841" y="8696"/>
                    <a:pt x="5947" y="8460"/>
                  </a:cubicBezTo>
                  <a:cubicBezTo>
                    <a:pt x="5956" y="8439"/>
                    <a:pt x="5965" y="8418"/>
                    <a:pt x="5974" y="8396"/>
                  </a:cubicBezTo>
                  <a:cubicBezTo>
                    <a:pt x="6029" y="8253"/>
                    <a:pt x="6066" y="8104"/>
                    <a:pt x="6119" y="7962"/>
                  </a:cubicBezTo>
                  <a:cubicBezTo>
                    <a:pt x="6170" y="7826"/>
                    <a:pt x="6232" y="7695"/>
                    <a:pt x="6296" y="7565"/>
                  </a:cubicBezTo>
                  <a:cubicBezTo>
                    <a:pt x="6424" y="7306"/>
                    <a:pt x="6557" y="7051"/>
                    <a:pt x="6631" y="6773"/>
                  </a:cubicBezTo>
                  <a:cubicBezTo>
                    <a:pt x="6782" y="6210"/>
                    <a:pt x="6598" y="5651"/>
                    <a:pt x="6321" y="5160"/>
                  </a:cubicBezTo>
                  <a:cubicBezTo>
                    <a:pt x="6181" y="4911"/>
                    <a:pt x="6016" y="4677"/>
                    <a:pt x="5850" y="4445"/>
                  </a:cubicBezTo>
                  <a:cubicBezTo>
                    <a:pt x="5635" y="4143"/>
                    <a:pt x="5419" y="3842"/>
                    <a:pt x="5205" y="3543"/>
                  </a:cubicBezTo>
                  <a:cubicBezTo>
                    <a:pt x="4361" y="2361"/>
                    <a:pt x="3516" y="1180"/>
                    <a:pt x="267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08" name="Google Shape;2208;p37"/>
            <p:cNvSpPr/>
            <p:nvPr/>
          </p:nvSpPr>
          <p:spPr>
            <a:xfrm>
              <a:off x="1824198" y="470882"/>
              <a:ext cx="317237" cy="405399"/>
            </a:xfrm>
            <a:custGeom>
              <a:avLst/>
              <a:gdLst/>
              <a:ahLst/>
              <a:cxnLst/>
              <a:rect l="l" t="t" r="r" b="b"/>
              <a:pathLst>
                <a:path w="5948" h="7601" extrusionOk="0">
                  <a:moveTo>
                    <a:pt x="808" y="0"/>
                  </a:moveTo>
                  <a:cubicBezTo>
                    <a:pt x="608" y="145"/>
                    <a:pt x="408" y="292"/>
                    <a:pt x="209" y="440"/>
                  </a:cubicBezTo>
                  <a:cubicBezTo>
                    <a:pt x="140" y="491"/>
                    <a:pt x="69" y="542"/>
                    <a:pt x="0" y="594"/>
                  </a:cubicBezTo>
                  <a:cubicBezTo>
                    <a:pt x="719" y="1614"/>
                    <a:pt x="1416" y="2651"/>
                    <a:pt x="2123" y="3679"/>
                  </a:cubicBezTo>
                  <a:cubicBezTo>
                    <a:pt x="2951" y="4880"/>
                    <a:pt x="3787" y="6082"/>
                    <a:pt x="4705" y="7216"/>
                  </a:cubicBezTo>
                  <a:cubicBezTo>
                    <a:pt x="4857" y="7403"/>
                    <a:pt x="5055" y="7601"/>
                    <a:pt x="5307" y="7601"/>
                  </a:cubicBezTo>
                  <a:cubicBezTo>
                    <a:pt x="5335" y="7601"/>
                    <a:pt x="5362" y="7598"/>
                    <a:pt x="5391" y="7593"/>
                  </a:cubicBezTo>
                  <a:cubicBezTo>
                    <a:pt x="5657" y="7549"/>
                    <a:pt x="5841" y="7335"/>
                    <a:pt x="5947" y="7099"/>
                  </a:cubicBezTo>
                  <a:cubicBezTo>
                    <a:pt x="5740" y="6831"/>
                    <a:pt x="5534" y="6564"/>
                    <a:pt x="5329" y="6295"/>
                  </a:cubicBezTo>
                  <a:cubicBezTo>
                    <a:pt x="4799" y="5598"/>
                    <a:pt x="4276" y="4896"/>
                    <a:pt x="3759" y="4191"/>
                  </a:cubicBezTo>
                  <a:cubicBezTo>
                    <a:pt x="2749" y="2812"/>
                    <a:pt x="1765" y="1416"/>
                    <a:pt x="80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09" name="Google Shape;2209;p37"/>
            <p:cNvSpPr/>
            <p:nvPr/>
          </p:nvSpPr>
          <p:spPr>
            <a:xfrm>
              <a:off x="2019723" y="584165"/>
              <a:ext cx="47521" cy="41975"/>
            </a:xfrm>
            <a:custGeom>
              <a:avLst/>
              <a:gdLst/>
              <a:ahLst/>
              <a:cxnLst/>
              <a:rect l="l" t="t" r="r" b="b"/>
              <a:pathLst>
                <a:path w="891" h="787" extrusionOk="0">
                  <a:moveTo>
                    <a:pt x="445" y="1"/>
                  </a:moveTo>
                  <a:cubicBezTo>
                    <a:pt x="365" y="1"/>
                    <a:pt x="283" y="25"/>
                    <a:pt x="213" y="77"/>
                  </a:cubicBezTo>
                  <a:cubicBezTo>
                    <a:pt x="39" y="205"/>
                    <a:pt x="0" y="451"/>
                    <a:pt x="128" y="625"/>
                  </a:cubicBezTo>
                  <a:cubicBezTo>
                    <a:pt x="206" y="730"/>
                    <a:pt x="325" y="786"/>
                    <a:pt x="446" y="786"/>
                  </a:cubicBezTo>
                  <a:cubicBezTo>
                    <a:pt x="526" y="786"/>
                    <a:pt x="607" y="761"/>
                    <a:pt x="677" y="710"/>
                  </a:cubicBezTo>
                  <a:cubicBezTo>
                    <a:pt x="853" y="582"/>
                    <a:pt x="890" y="336"/>
                    <a:pt x="762" y="162"/>
                  </a:cubicBezTo>
                  <a:cubicBezTo>
                    <a:pt x="686" y="57"/>
                    <a:pt x="566" y="1"/>
                    <a:pt x="4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10" name="Google Shape;2210;p37"/>
            <p:cNvSpPr/>
            <p:nvPr/>
          </p:nvSpPr>
          <p:spPr>
            <a:xfrm>
              <a:off x="2272422" y="664273"/>
              <a:ext cx="99310" cy="231634"/>
            </a:xfrm>
            <a:custGeom>
              <a:avLst/>
              <a:gdLst/>
              <a:ahLst/>
              <a:cxnLst/>
              <a:rect l="l" t="t" r="r" b="b"/>
              <a:pathLst>
                <a:path w="1862" h="4343" extrusionOk="0">
                  <a:moveTo>
                    <a:pt x="289" y="1"/>
                  </a:moveTo>
                  <a:cubicBezTo>
                    <a:pt x="143" y="1"/>
                    <a:pt x="0" y="168"/>
                    <a:pt x="116" y="319"/>
                  </a:cubicBezTo>
                  <a:cubicBezTo>
                    <a:pt x="355" y="634"/>
                    <a:pt x="582" y="958"/>
                    <a:pt x="793" y="1293"/>
                  </a:cubicBezTo>
                  <a:cubicBezTo>
                    <a:pt x="992" y="1607"/>
                    <a:pt x="1201" y="1935"/>
                    <a:pt x="1343" y="2279"/>
                  </a:cubicBezTo>
                  <a:cubicBezTo>
                    <a:pt x="1399" y="2419"/>
                    <a:pt x="1435" y="2560"/>
                    <a:pt x="1399" y="2711"/>
                  </a:cubicBezTo>
                  <a:cubicBezTo>
                    <a:pt x="1358" y="2872"/>
                    <a:pt x="1268" y="3034"/>
                    <a:pt x="1185" y="3177"/>
                  </a:cubicBezTo>
                  <a:cubicBezTo>
                    <a:pt x="1008" y="3480"/>
                    <a:pt x="774" y="3753"/>
                    <a:pt x="506" y="3976"/>
                  </a:cubicBezTo>
                  <a:cubicBezTo>
                    <a:pt x="421" y="4047"/>
                    <a:pt x="394" y="4168"/>
                    <a:pt x="462" y="4260"/>
                  </a:cubicBezTo>
                  <a:cubicBezTo>
                    <a:pt x="500" y="4311"/>
                    <a:pt x="567" y="4343"/>
                    <a:pt x="632" y="4343"/>
                  </a:cubicBezTo>
                  <a:cubicBezTo>
                    <a:pt x="673" y="4343"/>
                    <a:pt x="713" y="4331"/>
                    <a:pt x="745" y="4304"/>
                  </a:cubicBezTo>
                  <a:cubicBezTo>
                    <a:pt x="986" y="4100"/>
                    <a:pt x="1206" y="3870"/>
                    <a:pt x="1385" y="3610"/>
                  </a:cubicBezTo>
                  <a:cubicBezTo>
                    <a:pt x="1562" y="3356"/>
                    <a:pt x="1739" y="3062"/>
                    <a:pt x="1803" y="2755"/>
                  </a:cubicBezTo>
                  <a:cubicBezTo>
                    <a:pt x="1862" y="2467"/>
                    <a:pt x="1755" y="2183"/>
                    <a:pt x="1624" y="1931"/>
                  </a:cubicBezTo>
                  <a:cubicBezTo>
                    <a:pt x="1465" y="1627"/>
                    <a:pt x="1293" y="1327"/>
                    <a:pt x="1109" y="1036"/>
                  </a:cubicBezTo>
                  <a:cubicBezTo>
                    <a:pt x="901" y="709"/>
                    <a:pt x="678" y="390"/>
                    <a:pt x="442" y="80"/>
                  </a:cubicBezTo>
                  <a:cubicBezTo>
                    <a:pt x="400" y="24"/>
                    <a:pt x="344" y="1"/>
                    <a:pt x="2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11" name="Google Shape;2211;p37"/>
            <p:cNvSpPr/>
            <p:nvPr/>
          </p:nvSpPr>
          <p:spPr>
            <a:xfrm>
              <a:off x="1927080" y="669607"/>
              <a:ext cx="104323" cy="130457"/>
            </a:xfrm>
            <a:custGeom>
              <a:avLst/>
              <a:gdLst/>
              <a:ahLst/>
              <a:cxnLst/>
              <a:rect l="l" t="t" r="r" b="b"/>
              <a:pathLst>
                <a:path w="1956" h="2446" extrusionOk="0">
                  <a:moveTo>
                    <a:pt x="284" y="0"/>
                  </a:moveTo>
                  <a:cubicBezTo>
                    <a:pt x="142" y="0"/>
                    <a:pt x="1" y="168"/>
                    <a:pt x="107" y="323"/>
                  </a:cubicBezTo>
                  <a:lnTo>
                    <a:pt x="1521" y="2363"/>
                  </a:lnTo>
                  <a:cubicBezTo>
                    <a:pt x="1562" y="2422"/>
                    <a:pt x="1616" y="2446"/>
                    <a:pt x="1670" y="2446"/>
                  </a:cubicBezTo>
                  <a:cubicBezTo>
                    <a:pt x="1813" y="2446"/>
                    <a:pt x="1955" y="2278"/>
                    <a:pt x="1847" y="2124"/>
                  </a:cubicBezTo>
                  <a:lnTo>
                    <a:pt x="435" y="84"/>
                  </a:lnTo>
                  <a:cubicBezTo>
                    <a:pt x="394" y="25"/>
                    <a:pt x="339" y="0"/>
                    <a:pt x="2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12" name="Google Shape;2212;p37"/>
            <p:cNvSpPr/>
            <p:nvPr/>
          </p:nvSpPr>
          <p:spPr>
            <a:xfrm>
              <a:off x="2109111" y="700381"/>
              <a:ext cx="80963" cy="185232"/>
            </a:xfrm>
            <a:custGeom>
              <a:avLst/>
              <a:gdLst/>
              <a:ahLst/>
              <a:cxnLst/>
              <a:rect l="l" t="t" r="r" b="b"/>
              <a:pathLst>
                <a:path w="1518" h="3473" extrusionOk="0">
                  <a:moveTo>
                    <a:pt x="1239" y="0"/>
                  </a:moveTo>
                  <a:cubicBezTo>
                    <a:pt x="1130" y="0"/>
                    <a:pt x="1021" y="76"/>
                    <a:pt x="1039" y="216"/>
                  </a:cubicBezTo>
                  <a:cubicBezTo>
                    <a:pt x="1105" y="730"/>
                    <a:pt x="1030" y="1249"/>
                    <a:pt x="883" y="1742"/>
                  </a:cubicBezTo>
                  <a:cubicBezTo>
                    <a:pt x="809" y="1995"/>
                    <a:pt x="717" y="2243"/>
                    <a:pt x="616" y="2488"/>
                  </a:cubicBezTo>
                  <a:cubicBezTo>
                    <a:pt x="520" y="2722"/>
                    <a:pt x="426" y="3016"/>
                    <a:pt x="155" y="3085"/>
                  </a:cubicBezTo>
                  <a:cubicBezTo>
                    <a:pt x="49" y="3113"/>
                    <a:pt x="1" y="3251"/>
                    <a:pt x="38" y="3347"/>
                  </a:cubicBezTo>
                  <a:cubicBezTo>
                    <a:pt x="71" y="3434"/>
                    <a:pt x="147" y="3473"/>
                    <a:pt x="229" y="3473"/>
                  </a:cubicBezTo>
                  <a:cubicBezTo>
                    <a:pt x="252" y="3473"/>
                    <a:pt x="275" y="3470"/>
                    <a:pt x="299" y="3464"/>
                  </a:cubicBezTo>
                  <a:cubicBezTo>
                    <a:pt x="639" y="3376"/>
                    <a:pt x="818" y="3055"/>
                    <a:pt x="944" y="2755"/>
                  </a:cubicBezTo>
                  <a:cubicBezTo>
                    <a:pt x="1057" y="2486"/>
                    <a:pt x="1160" y="2213"/>
                    <a:pt x="1245" y="1935"/>
                  </a:cubicBezTo>
                  <a:cubicBezTo>
                    <a:pt x="1419" y="1364"/>
                    <a:pt x="1518" y="771"/>
                    <a:pt x="1442" y="175"/>
                  </a:cubicBezTo>
                  <a:cubicBezTo>
                    <a:pt x="1426" y="56"/>
                    <a:pt x="1332" y="0"/>
                    <a:pt x="12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13" name="Google Shape;2213;p37"/>
            <p:cNvSpPr/>
            <p:nvPr/>
          </p:nvSpPr>
          <p:spPr>
            <a:xfrm>
              <a:off x="1742490" y="525070"/>
              <a:ext cx="97070" cy="179792"/>
            </a:xfrm>
            <a:custGeom>
              <a:avLst/>
              <a:gdLst/>
              <a:ahLst/>
              <a:cxnLst/>
              <a:rect l="l" t="t" r="r" b="b"/>
              <a:pathLst>
                <a:path w="1820" h="3371" extrusionOk="0">
                  <a:moveTo>
                    <a:pt x="643" y="1"/>
                  </a:moveTo>
                  <a:cubicBezTo>
                    <a:pt x="583" y="1"/>
                    <a:pt x="523" y="29"/>
                    <a:pt x="479" y="77"/>
                  </a:cubicBezTo>
                  <a:cubicBezTo>
                    <a:pt x="107" y="478"/>
                    <a:pt x="1" y="1100"/>
                    <a:pt x="222" y="1601"/>
                  </a:cubicBezTo>
                  <a:cubicBezTo>
                    <a:pt x="359" y="1910"/>
                    <a:pt x="575" y="2184"/>
                    <a:pt x="770" y="2459"/>
                  </a:cubicBezTo>
                  <a:cubicBezTo>
                    <a:pt x="968" y="2739"/>
                    <a:pt x="1172" y="3016"/>
                    <a:pt x="1378" y="3290"/>
                  </a:cubicBezTo>
                  <a:cubicBezTo>
                    <a:pt x="1421" y="3347"/>
                    <a:pt x="1476" y="3371"/>
                    <a:pt x="1531" y="3371"/>
                  </a:cubicBezTo>
                  <a:cubicBezTo>
                    <a:pt x="1678" y="3371"/>
                    <a:pt x="1819" y="3203"/>
                    <a:pt x="1706" y="3051"/>
                  </a:cubicBezTo>
                  <a:cubicBezTo>
                    <a:pt x="1518" y="2803"/>
                    <a:pt x="1334" y="2553"/>
                    <a:pt x="1155" y="2301"/>
                  </a:cubicBezTo>
                  <a:cubicBezTo>
                    <a:pt x="983" y="2060"/>
                    <a:pt x="793" y="1819"/>
                    <a:pt x="650" y="1559"/>
                  </a:cubicBezTo>
                  <a:cubicBezTo>
                    <a:pt x="430" y="1153"/>
                    <a:pt x="481" y="669"/>
                    <a:pt x="797" y="327"/>
                  </a:cubicBezTo>
                  <a:cubicBezTo>
                    <a:pt x="871" y="248"/>
                    <a:pt x="844" y="108"/>
                    <a:pt x="763" y="44"/>
                  </a:cubicBezTo>
                  <a:cubicBezTo>
                    <a:pt x="726" y="14"/>
                    <a:pt x="685" y="1"/>
                    <a:pt x="6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14" name="Google Shape;2214;p37"/>
            <p:cNvSpPr/>
            <p:nvPr/>
          </p:nvSpPr>
          <p:spPr>
            <a:xfrm>
              <a:off x="1925960" y="804010"/>
              <a:ext cx="42668" cy="90456"/>
            </a:xfrm>
            <a:custGeom>
              <a:avLst/>
              <a:gdLst/>
              <a:ahLst/>
              <a:cxnLst/>
              <a:rect l="l" t="t" r="r" b="b"/>
              <a:pathLst>
                <a:path w="800" h="1696" extrusionOk="0">
                  <a:moveTo>
                    <a:pt x="210" y="1"/>
                  </a:moveTo>
                  <a:cubicBezTo>
                    <a:pt x="203" y="1"/>
                    <a:pt x="195" y="1"/>
                    <a:pt x="188" y="2"/>
                  </a:cubicBezTo>
                  <a:cubicBezTo>
                    <a:pt x="70" y="20"/>
                    <a:pt x="11" y="111"/>
                    <a:pt x="9" y="224"/>
                  </a:cubicBezTo>
                  <a:cubicBezTo>
                    <a:pt x="1" y="717"/>
                    <a:pt x="148" y="1200"/>
                    <a:pt x="413" y="1613"/>
                  </a:cubicBezTo>
                  <a:cubicBezTo>
                    <a:pt x="448" y="1667"/>
                    <a:pt x="514" y="1696"/>
                    <a:pt x="579" y="1696"/>
                  </a:cubicBezTo>
                  <a:cubicBezTo>
                    <a:pt x="621" y="1696"/>
                    <a:pt x="663" y="1684"/>
                    <a:pt x="695" y="1658"/>
                  </a:cubicBezTo>
                  <a:cubicBezTo>
                    <a:pt x="786" y="1585"/>
                    <a:pt x="800" y="1470"/>
                    <a:pt x="740" y="1374"/>
                  </a:cubicBezTo>
                  <a:cubicBezTo>
                    <a:pt x="672" y="1270"/>
                    <a:pt x="646" y="1220"/>
                    <a:pt x="594" y="1103"/>
                  </a:cubicBezTo>
                  <a:cubicBezTo>
                    <a:pt x="552" y="1007"/>
                    <a:pt x="514" y="906"/>
                    <a:pt x="486" y="803"/>
                  </a:cubicBezTo>
                  <a:cubicBezTo>
                    <a:pt x="436" y="630"/>
                    <a:pt x="408" y="394"/>
                    <a:pt x="412" y="183"/>
                  </a:cubicBezTo>
                  <a:cubicBezTo>
                    <a:pt x="413" y="84"/>
                    <a:pt x="305" y="1"/>
                    <a:pt x="2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15" name="Google Shape;2215;p37"/>
            <p:cNvSpPr/>
            <p:nvPr/>
          </p:nvSpPr>
          <p:spPr>
            <a:xfrm>
              <a:off x="2113645" y="446828"/>
              <a:ext cx="50348" cy="56695"/>
            </a:xfrm>
            <a:custGeom>
              <a:avLst/>
              <a:gdLst/>
              <a:ahLst/>
              <a:cxnLst/>
              <a:rect l="l" t="t" r="r" b="b"/>
              <a:pathLst>
                <a:path w="944" h="1063" extrusionOk="0">
                  <a:moveTo>
                    <a:pt x="228" y="1"/>
                  </a:moveTo>
                  <a:cubicBezTo>
                    <a:pt x="187" y="1"/>
                    <a:pt x="146" y="13"/>
                    <a:pt x="113" y="40"/>
                  </a:cubicBezTo>
                  <a:cubicBezTo>
                    <a:pt x="26" y="107"/>
                    <a:pt x="1" y="231"/>
                    <a:pt x="68" y="322"/>
                  </a:cubicBezTo>
                  <a:lnTo>
                    <a:pt x="550" y="981"/>
                  </a:lnTo>
                  <a:cubicBezTo>
                    <a:pt x="589" y="1033"/>
                    <a:pt x="654" y="1063"/>
                    <a:pt x="719" y="1063"/>
                  </a:cubicBezTo>
                  <a:cubicBezTo>
                    <a:pt x="760" y="1063"/>
                    <a:pt x="801" y="1050"/>
                    <a:pt x="834" y="1023"/>
                  </a:cubicBezTo>
                  <a:cubicBezTo>
                    <a:pt x="919" y="956"/>
                    <a:pt x="944" y="834"/>
                    <a:pt x="878" y="742"/>
                  </a:cubicBezTo>
                  <a:lnTo>
                    <a:pt x="394" y="82"/>
                  </a:lnTo>
                  <a:cubicBezTo>
                    <a:pt x="357" y="31"/>
                    <a:pt x="292" y="1"/>
                    <a:pt x="2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16" name="Google Shape;2216;p37"/>
            <p:cNvSpPr/>
            <p:nvPr/>
          </p:nvSpPr>
          <p:spPr>
            <a:xfrm>
              <a:off x="1976735" y="418934"/>
              <a:ext cx="50882" cy="57495"/>
            </a:xfrm>
            <a:custGeom>
              <a:avLst/>
              <a:gdLst/>
              <a:ahLst/>
              <a:cxnLst/>
              <a:rect l="l" t="t" r="r" b="b"/>
              <a:pathLst>
                <a:path w="954" h="1078" extrusionOk="0">
                  <a:moveTo>
                    <a:pt x="225" y="1"/>
                  </a:moveTo>
                  <a:cubicBezTo>
                    <a:pt x="184" y="1"/>
                    <a:pt x="143" y="13"/>
                    <a:pt x="110" y="40"/>
                  </a:cubicBezTo>
                  <a:cubicBezTo>
                    <a:pt x="25" y="109"/>
                    <a:pt x="0" y="232"/>
                    <a:pt x="68" y="324"/>
                  </a:cubicBezTo>
                  <a:lnTo>
                    <a:pt x="560" y="995"/>
                  </a:lnTo>
                  <a:cubicBezTo>
                    <a:pt x="598" y="1047"/>
                    <a:pt x="664" y="1078"/>
                    <a:pt x="728" y="1078"/>
                  </a:cubicBezTo>
                  <a:cubicBezTo>
                    <a:pt x="769" y="1078"/>
                    <a:pt x="809" y="1066"/>
                    <a:pt x="842" y="1040"/>
                  </a:cubicBezTo>
                  <a:cubicBezTo>
                    <a:pt x="927" y="971"/>
                    <a:pt x="954" y="848"/>
                    <a:pt x="886" y="756"/>
                  </a:cubicBezTo>
                  <a:lnTo>
                    <a:pt x="394" y="84"/>
                  </a:lnTo>
                  <a:cubicBezTo>
                    <a:pt x="355" y="31"/>
                    <a:pt x="289" y="1"/>
                    <a:pt x="2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41" name="TextBox 40">
            <a:extLst>
              <a:ext uri="{FF2B5EF4-FFF2-40B4-BE49-F238E27FC236}">
                <a16:creationId xmlns:a16="http://schemas.microsoft.com/office/drawing/2014/main" id="{C4761ED4-708B-1C7E-5C01-A0618D74894F}"/>
              </a:ext>
            </a:extLst>
          </p:cNvPr>
          <p:cNvSpPr txBox="1"/>
          <p:nvPr/>
        </p:nvSpPr>
        <p:spPr>
          <a:xfrm>
            <a:off x="413615" y="839059"/>
            <a:ext cx="8412380" cy="4093428"/>
          </a:xfrm>
          <a:prstGeom prst="rect">
            <a:avLst/>
          </a:prstGeom>
          <a:noFill/>
        </p:spPr>
        <p:txBody>
          <a:bodyPr wrap="square">
            <a:spAutoFit/>
          </a:bodyPr>
          <a:lstStyle/>
          <a:p>
            <a:pPr marL="342900" indent="-342900">
              <a:buFont typeface="Wingdings" panose="05000000000000000000" pitchFamily="2" charset="2"/>
              <a:buChar char="Ø"/>
            </a:pPr>
            <a:r>
              <a:rPr lang="en-US" sz="2400" b="1" i="1" dirty="0">
                <a:latin typeface="Modern No. 20" panose="02070704070505020303" pitchFamily="18" charset="0"/>
              </a:rPr>
              <a:t>OVERVIEW</a:t>
            </a:r>
          </a:p>
          <a:p>
            <a:pPr marL="0" indent="0">
              <a:buNone/>
            </a:pPr>
            <a:r>
              <a:rPr lang="en-US" dirty="0">
                <a:latin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cs typeface="Times New Roman" panose="02020603050405020304" pitchFamily="18" charset="0"/>
              </a:rPr>
              <a:t>In this project, the goal is to analyze key factors that influence student performance using the StudentPerformanceFactors dataset. The dataset includes various attributes such as Hours Studied, Attendance, Sleep Hours, Parental Education Level, and Tutoring Sessions, among others. By exploring these factors, we aim to uncover patterns and insights that can help identify what contributes to high exam scores and overall student success.</a:t>
            </a:r>
          </a:p>
          <a:p>
            <a:pPr marL="0" indent="0">
              <a:buNone/>
            </a:pPr>
            <a:endParaRPr lang="en-US" sz="18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r>
              <a:rPr lang="en-IN" sz="2400" b="1" i="1" dirty="0">
                <a:latin typeface="Modern No. 20" panose="02070704070505020303" pitchFamily="18" charset="0"/>
              </a:rPr>
              <a:t>BRIEF DESCRIPTION</a:t>
            </a:r>
          </a:p>
          <a:p>
            <a:pPr marL="0" indent="0">
              <a:buNone/>
            </a:pPr>
            <a:r>
              <a:rPr lang="en-US" dirty="0">
                <a:latin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cs typeface="Times New Roman" panose="02020603050405020304" pitchFamily="18" charset="0"/>
              </a:rPr>
              <a:t>The analysis will look at how the number of hours studied and sleep habits affect exam scores, and how factors like Peer Influence or Physical Activity might impact academic outcomes. By understanding these relationships, the project could help educators and policymakers make data-driven decisions to improve student performance.</a:t>
            </a:r>
          </a:p>
          <a:p>
            <a:endParaRPr lang="en-IN"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618"/>
        <p:cNvGrpSpPr/>
        <p:nvPr/>
      </p:nvGrpSpPr>
      <p:grpSpPr>
        <a:xfrm>
          <a:off x="0" y="0"/>
          <a:ext cx="0" cy="0"/>
          <a:chOff x="0" y="0"/>
          <a:chExt cx="0" cy="0"/>
        </a:xfrm>
      </p:grpSpPr>
      <p:sp>
        <p:nvSpPr>
          <p:cNvPr id="3644" name="Google Shape;3644;p66"/>
          <p:cNvSpPr/>
          <p:nvPr/>
        </p:nvSpPr>
        <p:spPr>
          <a:xfrm flipH="1">
            <a:off x="8376443" y="828692"/>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66"/>
          <p:cNvSpPr/>
          <p:nvPr/>
        </p:nvSpPr>
        <p:spPr>
          <a:xfrm flipH="1">
            <a:off x="6396402" y="770841"/>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6" name="Google Shape;3646;p66"/>
          <p:cNvSpPr/>
          <p:nvPr/>
        </p:nvSpPr>
        <p:spPr>
          <a:xfrm>
            <a:off x="609516" y="4604011"/>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TextBox 4">
            <a:extLst>
              <a:ext uri="{FF2B5EF4-FFF2-40B4-BE49-F238E27FC236}">
                <a16:creationId xmlns:a16="http://schemas.microsoft.com/office/drawing/2014/main" id="{DA3D39B4-A969-32F3-694F-63B015DA7DDB}"/>
              </a:ext>
            </a:extLst>
          </p:cNvPr>
          <p:cNvSpPr txBox="1"/>
          <p:nvPr/>
        </p:nvSpPr>
        <p:spPr>
          <a:xfrm>
            <a:off x="462987" y="162047"/>
            <a:ext cx="8542117" cy="830997"/>
          </a:xfrm>
          <a:prstGeom prst="rect">
            <a:avLst/>
          </a:prstGeom>
          <a:noFill/>
        </p:spPr>
        <p:txBody>
          <a:bodyPr wrap="square">
            <a:spAutoFit/>
          </a:bodyPr>
          <a:lstStyle/>
          <a:p>
            <a:pPr marL="285750" indent="-285750">
              <a:buFont typeface="Wingdings" panose="05000000000000000000" pitchFamily="2" charset="2"/>
              <a:buChar char="Ø"/>
            </a:pPr>
            <a:r>
              <a:rPr lang="en-US" sz="1600" dirty="0">
                <a:latin typeface="Times New Roman" panose="02020603050405020304" pitchFamily="18" charset="0"/>
                <a:cs typeface="Times New Roman" panose="02020603050405020304" pitchFamily="18" charset="0"/>
              </a:rPr>
              <a:t>The correlation heatmap illustrates the strength and direction of relationships among critical factors influencing student performance, including Exam Score, Hours Studied, Attendance, Sleep Hours, Previous Scores, Tutoring Sessions, and Physical Activity.</a:t>
            </a:r>
            <a:endParaRPr lang="en-IN" sz="1600"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D83A6131-A5DD-A6F5-9ED0-82F04DC32146}"/>
              </a:ext>
            </a:extLst>
          </p:cNvPr>
          <p:cNvPicPr>
            <a:picLocks noChangeAspect="1"/>
          </p:cNvPicPr>
          <p:nvPr/>
        </p:nvPicPr>
        <p:blipFill>
          <a:blip r:embed="rId3"/>
          <a:stretch>
            <a:fillRect/>
          </a:stretch>
        </p:blipFill>
        <p:spPr>
          <a:xfrm>
            <a:off x="4934577" y="1055720"/>
            <a:ext cx="3866523" cy="2015140"/>
          </a:xfrm>
          <a:prstGeom prst="rect">
            <a:avLst/>
          </a:prstGeom>
        </p:spPr>
      </p:pic>
      <p:pic>
        <p:nvPicPr>
          <p:cNvPr id="8" name="Picture 7">
            <a:extLst>
              <a:ext uri="{FF2B5EF4-FFF2-40B4-BE49-F238E27FC236}">
                <a16:creationId xmlns:a16="http://schemas.microsoft.com/office/drawing/2014/main" id="{64F0F10E-863D-ED51-2392-67C47F53F3B3}"/>
              </a:ext>
            </a:extLst>
          </p:cNvPr>
          <p:cNvPicPr>
            <a:picLocks noChangeAspect="1"/>
          </p:cNvPicPr>
          <p:nvPr/>
        </p:nvPicPr>
        <p:blipFill>
          <a:blip r:embed="rId4"/>
          <a:stretch>
            <a:fillRect/>
          </a:stretch>
        </p:blipFill>
        <p:spPr>
          <a:xfrm>
            <a:off x="397329" y="1055720"/>
            <a:ext cx="4699130" cy="3219137"/>
          </a:xfrm>
          <a:prstGeom prst="rect">
            <a:avLst/>
          </a:prstGeom>
        </p:spPr>
      </p:pic>
      <p:sp>
        <p:nvSpPr>
          <p:cNvPr id="10" name="TextBox 9">
            <a:extLst>
              <a:ext uri="{FF2B5EF4-FFF2-40B4-BE49-F238E27FC236}">
                <a16:creationId xmlns:a16="http://schemas.microsoft.com/office/drawing/2014/main" id="{78BB7797-7C5B-1E43-62F6-2ACC944C9269}"/>
              </a:ext>
            </a:extLst>
          </p:cNvPr>
          <p:cNvSpPr txBox="1"/>
          <p:nvPr/>
        </p:nvSpPr>
        <p:spPr>
          <a:xfrm>
            <a:off x="1981876" y="4591701"/>
            <a:ext cx="6041984" cy="276999"/>
          </a:xfrm>
          <a:prstGeom prst="rect">
            <a:avLst/>
          </a:prstGeom>
          <a:noFill/>
        </p:spPr>
        <p:txBody>
          <a:bodyPr wrap="square">
            <a:spAutoFit/>
          </a:bodyPr>
          <a:lstStyle/>
          <a:p>
            <a:pPr algn="ctr"/>
            <a:r>
              <a:rPr lang="en-US" altLang="en-US" sz="1200" dirty="0">
                <a:solidFill>
                  <a:schemeClr val="bg1">
                    <a:lumMod val="10000"/>
                  </a:schemeClr>
                </a:solidFill>
                <a:latin typeface="Times New Roman" panose="02020603050405020304" pitchFamily="18" charset="0"/>
                <a:cs typeface="Times New Roman" panose="02020603050405020304" pitchFamily="18" charset="0"/>
              </a:rPr>
              <a:t>Fig 23: Correlation Heatmap visualizing multivariate analysis</a:t>
            </a:r>
          </a:p>
        </p:txBody>
      </p:sp>
      <p:sp>
        <p:nvSpPr>
          <p:cNvPr id="11" name="Google Shape;3660;p67">
            <a:extLst>
              <a:ext uri="{FF2B5EF4-FFF2-40B4-BE49-F238E27FC236}">
                <a16:creationId xmlns:a16="http://schemas.microsoft.com/office/drawing/2014/main" id="{02ACAD55-782A-CB71-6C81-DDD9DD164F9B}"/>
              </a:ext>
            </a:extLst>
          </p:cNvPr>
          <p:cNvSpPr/>
          <p:nvPr/>
        </p:nvSpPr>
        <p:spPr>
          <a:xfrm>
            <a:off x="5263277" y="3229282"/>
            <a:ext cx="1236835" cy="489612"/>
          </a:xfrm>
          <a:custGeom>
            <a:avLst/>
            <a:gdLst/>
            <a:ahLst/>
            <a:cxnLst/>
            <a:rect l="l" t="t" r="r" b="b"/>
            <a:pathLst>
              <a:path w="36083" h="14031" extrusionOk="0">
                <a:moveTo>
                  <a:pt x="18007" y="0"/>
                </a:moveTo>
                <a:cubicBezTo>
                  <a:pt x="15994" y="0"/>
                  <a:pt x="14021" y="912"/>
                  <a:pt x="12749" y="2604"/>
                </a:cubicBezTo>
                <a:cubicBezTo>
                  <a:pt x="12302" y="3196"/>
                  <a:pt x="11957" y="3864"/>
                  <a:pt x="11732" y="4571"/>
                </a:cubicBezTo>
                <a:cubicBezTo>
                  <a:pt x="11672" y="4757"/>
                  <a:pt x="11622" y="4945"/>
                  <a:pt x="11581" y="5134"/>
                </a:cubicBezTo>
                <a:cubicBezTo>
                  <a:pt x="11547" y="5292"/>
                  <a:pt x="11570" y="5420"/>
                  <a:pt x="11435" y="5420"/>
                </a:cubicBezTo>
                <a:cubicBezTo>
                  <a:pt x="11415" y="5420"/>
                  <a:pt x="11391" y="5417"/>
                  <a:pt x="11363" y="5411"/>
                </a:cubicBezTo>
                <a:cubicBezTo>
                  <a:pt x="11163" y="5370"/>
                  <a:pt x="10965" y="5248"/>
                  <a:pt x="10766" y="5189"/>
                </a:cubicBezTo>
                <a:cubicBezTo>
                  <a:pt x="10552" y="5127"/>
                  <a:pt x="10335" y="5083"/>
                  <a:pt x="10116" y="5053"/>
                </a:cubicBezTo>
                <a:cubicBezTo>
                  <a:pt x="9899" y="5022"/>
                  <a:pt x="9681" y="5007"/>
                  <a:pt x="9464" y="5007"/>
                </a:cubicBezTo>
                <a:cubicBezTo>
                  <a:pt x="8125" y="5007"/>
                  <a:pt x="6822" y="5578"/>
                  <a:pt x="5937" y="6609"/>
                </a:cubicBezTo>
                <a:cubicBezTo>
                  <a:pt x="5452" y="7174"/>
                  <a:pt x="5202" y="7782"/>
                  <a:pt x="4945" y="8468"/>
                </a:cubicBezTo>
                <a:cubicBezTo>
                  <a:pt x="4808" y="8829"/>
                  <a:pt x="4418" y="8774"/>
                  <a:pt x="4092" y="8842"/>
                </a:cubicBezTo>
                <a:cubicBezTo>
                  <a:pt x="3738" y="8914"/>
                  <a:pt x="3396" y="9036"/>
                  <a:pt x="3068" y="9191"/>
                </a:cubicBezTo>
                <a:cubicBezTo>
                  <a:pt x="1829" y="9775"/>
                  <a:pt x="851" y="10920"/>
                  <a:pt x="456" y="12232"/>
                </a:cubicBezTo>
                <a:cubicBezTo>
                  <a:pt x="312" y="12705"/>
                  <a:pt x="1" y="13789"/>
                  <a:pt x="681" y="13988"/>
                </a:cubicBezTo>
                <a:cubicBezTo>
                  <a:pt x="727" y="14014"/>
                  <a:pt x="782" y="14030"/>
                  <a:pt x="848" y="14030"/>
                </a:cubicBezTo>
                <a:lnTo>
                  <a:pt x="35235" y="14030"/>
                </a:lnTo>
                <a:cubicBezTo>
                  <a:pt x="35301" y="14030"/>
                  <a:pt x="35357" y="14014"/>
                  <a:pt x="35402" y="13988"/>
                </a:cubicBezTo>
                <a:cubicBezTo>
                  <a:pt x="36082" y="13789"/>
                  <a:pt x="35770" y="12705"/>
                  <a:pt x="35627" y="12232"/>
                </a:cubicBezTo>
                <a:cubicBezTo>
                  <a:pt x="35232" y="10920"/>
                  <a:pt x="34255" y="9775"/>
                  <a:pt x="33015" y="9191"/>
                </a:cubicBezTo>
                <a:cubicBezTo>
                  <a:pt x="32687" y="9036"/>
                  <a:pt x="32345" y="8914"/>
                  <a:pt x="31990" y="8842"/>
                </a:cubicBezTo>
                <a:cubicBezTo>
                  <a:pt x="31664" y="8774"/>
                  <a:pt x="31274" y="8829"/>
                  <a:pt x="31138" y="8468"/>
                </a:cubicBezTo>
                <a:cubicBezTo>
                  <a:pt x="30881" y="7782"/>
                  <a:pt x="30631" y="7174"/>
                  <a:pt x="30146" y="6609"/>
                </a:cubicBezTo>
                <a:cubicBezTo>
                  <a:pt x="29263" y="5578"/>
                  <a:pt x="27958" y="5007"/>
                  <a:pt x="26619" y="5007"/>
                </a:cubicBezTo>
                <a:cubicBezTo>
                  <a:pt x="26402" y="5007"/>
                  <a:pt x="26184" y="5022"/>
                  <a:pt x="25967" y="5053"/>
                </a:cubicBezTo>
                <a:cubicBezTo>
                  <a:pt x="25747" y="5083"/>
                  <a:pt x="25531" y="5127"/>
                  <a:pt x="25317" y="5189"/>
                </a:cubicBezTo>
                <a:cubicBezTo>
                  <a:pt x="25118" y="5248"/>
                  <a:pt x="24920" y="5370"/>
                  <a:pt x="24720" y="5411"/>
                </a:cubicBezTo>
                <a:cubicBezTo>
                  <a:pt x="24692" y="5417"/>
                  <a:pt x="24668" y="5420"/>
                  <a:pt x="24648" y="5420"/>
                </a:cubicBezTo>
                <a:cubicBezTo>
                  <a:pt x="24513" y="5420"/>
                  <a:pt x="24535" y="5292"/>
                  <a:pt x="24502" y="5134"/>
                </a:cubicBezTo>
                <a:cubicBezTo>
                  <a:pt x="24461" y="4945"/>
                  <a:pt x="24411" y="4757"/>
                  <a:pt x="24353" y="4571"/>
                </a:cubicBezTo>
                <a:cubicBezTo>
                  <a:pt x="24126" y="3864"/>
                  <a:pt x="23780" y="3196"/>
                  <a:pt x="23334" y="2604"/>
                </a:cubicBezTo>
                <a:cubicBezTo>
                  <a:pt x="22062" y="912"/>
                  <a:pt x="20089" y="0"/>
                  <a:pt x="18077" y="0"/>
                </a:cubicBezTo>
                <a:cubicBezTo>
                  <a:pt x="18066" y="0"/>
                  <a:pt x="18054" y="1"/>
                  <a:pt x="18042" y="1"/>
                </a:cubicBezTo>
                <a:cubicBezTo>
                  <a:pt x="18031" y="1"/>
                  <a:pt x="18019" y="0"/>
                  <a:pt x="180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660;p67">
            <a:extLst>
              <a:ext uri="{FF2B5EF4-FFF2-40B4-BE49-F238E27FC236}">
                <a16:creationId xmlns:a16="http://schemas.microsoft.com/office/drawing/2014/main" id="{05EBFA84-77A5-6D83-B70F-06AC40BC1256}"/>
              </a:ext>
            </a:extLst>
          </p:cNvPr>
          <p:cNvSpPr/>
          <p:nvPr/>
        </p:nvSpPr>
        <p:spPr>
          <a:xfrm>
            <a:off x="7008930" y="3981926"/>
            <a:ext cx="1236835" cy="489612"/>
          </a:xfrm>
          <a:custGeom>
            <a:avLst/>
            <a:gdLst/>
            <a:ahLst/>
            <a:cxnLst/>
            <a:rect l="l" t="t" r="r" b="b"/>
            <a:pathLst>
              <a:path w="36083" h="14031" extrusionOk="0">
                <a:moveTo>
                  <a:pt x="18007" y="0"/>
                </a:moveTo>
                <a:cubicBezTo>
                  <a:pt x="15994" y="0"/>
                  <a:pt x="14021" y="912"/>
                  <a:pt x="12749" y="2604"/>
                </a:cubicBezTo>
                <a:cubicBezTo>
                  <a:pt x="12302" y="3196"/>
                  <a:pt x="11957" y="3864"/>
                  <a:pt x="11732" y="4571"/>
                </a:cubicBezTo>
                <a:cubicBezTo>
                  <a:pt x="11672" y="4757"/>
                  <a:pt x="11622" y="4945"/>
                  <a:pt x="11581" y="5134"/>
                </a:cubicBezTo>
                <a:cubicBezTo>
                  <a:pt x="11547" y="5292"/>
                  <a:pt x="11570" y="5420"/>
                  <a:pt x="11435" y="5420"/>
                </a:cubicBezTo>
                <a:cubicBezTo>
                  <a:pt x="11415" y="5420"/>
                  <a:pt x="11391" y="5417"/>
                  <a:pt x="11363" y="5411"/>
                </a:cubicBezTo>
                <a:cubicBezTo>
                  <a:pt x="11163" y="5370"/>
                  <a:pt x="10965" y="5248"/>
                  <a:pt x="10766" y="5189"/>
                </a:cubicBezTo>
                <a:cubicBezTo>
                  <a:pt x="10552" y="5127"/>
                  <a:pt x="10335" y="5083"/>
                  <a:pt x="10116" y="5053"/>
                </a:cubicBezTo>
                <a:cubicBezTo>
                  <a:pt x="9899" y="5022"/>
                  <a:pt x="9681" y="5007"/>
                  <a:pt x="9464" y="5007"/>
                </a:cubicBezTo>
                <a:cubicBezTo>
                  <a:pt x="8125" y="5007"/>
                  <a:pt x="6822" y="5578"/>
                  <a:pt x="5937" y="6609"/>
                </a:cubicBezTo>
                <a:cubicBezTo>
                  <a:pt x="5452" y="7174"/>
                  <a:pt x="5202" y="7782"/>
                  <a:pt x="4945" y="8468"/>
                </a:cubicBezTo>
                <a:cubicBezTo>
                  <a:pt x="4808" y="8829"/>
                  <a:pt x="4418" y="8774"/>
                  <a:pt x="4092" y="8842"/>
                </a:cubicBezTo>
                <a:cubicBezTo>
                  <a:pt x="3738" y="8914"/>
                  <a:pt x="3396" y="9036"/>
                  <a:pt x="3068" y="9191"/>
                </a:cubicBezTo>
                <a:cubicBezTo>
                  <a:pt x="1829" y="9775"/>
                  <a:pt x="851" y="10920"/>
                  <a:pt x="456" y="12232"/>
                </a:cubicBezTo>
                <a:cubicBezTo>
                  <a:pt x="312" y="12705"/>
                  <a:pt x="1" y="13789"/>
                  <a:pt x="681" y="13988"/>
                </a:cubicBezTo>
                <a:cubicBezTo>
                  <a:pt x="727" y="14014"/>
                  <a:pt x="782" y="14030"/>
                  <a:pt x="848" y="14030"/>
                </a:cubicBezTo>
                <a:lnTo>
                  <a:pt x="35235" y="14030"/>
                </a:lnTo>
                <a:cubicBezTo>
                  <a:pt x="35301" y="14030"/>
                  <a:pt x="35357" y="14014"/>
                  <a:pt x="35402" y="13988"/>
                </a:cubicBezTo>
                <a:cubicBezTo>
                  <a:pt x="36082" y="13789"/>
                  <a:pt x="35770" y="12705"/>
                  <a:pt x="35627" y="12232"/>
                </a:cubicBezTo>
                <a:cubicBezTo>
                  <a:pt x="35232" y="10920"/>
                  <a:pt x="34255" y="9775"/>
                  <a:pt x="33015" y="9191"/>
                </a:cubicBezTo>
                <a:cubicBezTo>
                  <a:pt x="32687" y="9036"/>
                  <a:pt x="32345" y="8914"/>
                  <a:pt x="31990" y="8842"/>
                </a:cubicBezTo>
                <a:cubicBezTo>
                  <a:pt x="31664" y="8774"/>
                  <a:pt x="31274" y="8829"/>
                  <a:pt x="31138" y="8468"/>
                </a:cubicBezTo>
                <a:cubicBezTo>
                  <a:pt x="30881" y="7782"/>
                  <a:pt x="30631" y="7174"/>
                  <a:pt x="30146" y="6609"/>
                </a:cubicBezTo>
                <a:cubicBezTo>
                  <a:pt x="29263" y="5578"/>
                  <a:pt x="27958" y="5007"/>
                  <a:pt x="26619" y="5007"/>
                </a:cubicBezTo>
                <a:cubicBezTo>
                  <a:pt x="26402" y="5007"/>
                  <a:pt x="26184" y="5022"/>
                  <a:pt x="25967" y="5053"/>
                </a:cubicBezTo>
                <a:cubicBezTo>
                  <a:pt x="25747" y="5083"/>
                  <a:pt x="25531" y="5127"/>
                  <a:pt x="25317" y="5189"/>
                </a:cubicBezTo>
                <a:cubicBezTo>
                  <a:pt x="25118" y="5248"/>
                  <a:pt x="24920" y="5370"/>
                  <a:pt x="24720" y="5411"/>
                </a:cubicBezTo>
                <a:cubicBezTo>
                  <a:pt x="24692" y="5417"/>
                  <a:pt x="24668" y="5420"/>
                  <a:pt x="24648" y="5420"/>
                </a:cubicBezTo>
                <a:cubicBezTo>
                  <a:pt x="24513" y="5420"/>
                  <a:pt x="24535" y="5292"/>
                  <a:pt x="24502" y="5134"/>
                </a:cubicBezTo>
                <a:cubicBezTo>
                  <a:pt x="24461" y="4945"/>
                  <a:pt x="24411" y="4757"/>
                  <a:pt x="24353" y="4571"/>
                </a:cubicBezTo>
                <a:cubicBezTo>
                  <a:pt x="24126" y="3864"/>
                  <a:pt x="23780" y="3196"/>
                  <a:pt x="23334" y="2604"/>
                </a:cubicBezTo>
                <a:cubicBezTo>
                  <a:pt x="22062" y="912"/>
                  <a:pt x="20089" y="0"/>
                  <a:pt x="18077" y="0"/>
                </a:cubicBezTo>
                <a:cubicBezTo>
                  <a:pt x="18066" y="0"/>
                  <a:pt x="18054" y="1"/>
                  <a:pt x="18042" y="1"/>
                </a:cubicBezTo>
                <a:cubicBezTo>
                  <a:pt x="18031" y="1"/>
                  <a:pt x="18019" y="0"/>
                  <a:pt x="180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 name="Google Shape;3901;p70">
            <a:extLst>
              <a:ext uri="{FF2B5EF4-FFF2-40B4-BE49-F238E27FC236}">
                <a16:creationId xmlns:a16="http://schemas.microsoft.com/office/drawing/2014/main" id="{03F4D6D5-2381-BBEA-CF9A-624672E9D4CE}"/>
              </a:ext>
            </a:extLst>
          </p:cNvPr>
          <p:cNvGrpSpPr/>
          <p:nvPr/>
        </p:nvGrpSpPr>
        <p:grpSpPr>
          <a:xfrm>
            <a:off x="7974408" y="3277527"/>
            <a:ext cx="542713" cy="320261"/>
            <a:chOff x="4285747" y="1140068"/>
            <a:chExt cx="567514" cy="341575"/>
          </a:xfrm>
        </p:grpSpPr>
        <p:sp>
          <p:nvSpPr>
            <p:cNvPr id="14" name="Google Shape;3902;p70">
              <a:extLst>
                <a:ext uri="{FF2B5EF4-FFF2-40B4-BE49-F238E27FC236}">
                  <a16:creationId xmlns:a16="http://schemas.microsoft.com/office/drawing/2014/main" id="{BE2C61D9-4C92-72E6-3F3B-371C1870C3D3}"/>
                </a:ext>
              </a:extLst>
            </p:cNvPr>
            <p:cNvSpPr/>
            <p:nvPr/>
          </p:nvSpPr>
          <p:spPr>
            <a:xfrm>
              <a:off x="4349702" y="1273129"/>
              <a:ext cx="69578" cy="69606"/>
            </a:xfrm>
            <a:custGeom>
              <a:avLst/>
              <a:gdLst/>
              <a:ahLst/>
              <a:cxnLst/>
              <a:rect l="l" t="t" r="r" b="b"/>
              <a:pathLst>
                <a:path w="2499" h="2500" extrusionOk="0">
                  <a:moveTo>
                    <a:pt x="1249" y="1"/>
                  </a:moveTo>
                  <a:cubicBezTo>
                    <a:pt x="559" y="1"/>
                    <a:pt x="0" y="559"/>
                    <a:pt x="0" y="1250"/>
                  </a:cubicBezTo>
                  <a:cubicBezTo>
                    <a:pt x="0" y="1940"/>
                    <a:pt x="559" y="2500"/>
                    <a:pt x="1249" y="2500"/>
                  </a:cubicBezTo>
                  <a:cubicBezTo>
                    <a:pt x="1940" y="2500"/>
                    <a:pt x="2498" y="1940"/>
                    <a:pt x="2498" y="1250"/>
                  </a:cubicBezTo>
                  <a:cubicBezTo>
                    <a:pt x="2498" y="559"/>
                    <a:pt x="1940" y="1"/>
                    <a:pt x="12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3903;p70">
              <a:extLst>
                <a:ext uri="{FF2B5EF4-FFF2-40B4-BE49-F238E27FC236}">
                  <a16:creationId xmlns:a16="http://schemas.microsoft.com/office/drawing/2014/main" id="{ECC8B4B1-EF7F-7023-68F2-7346D6C6609C}"/>
                </a:ext>
              </a:extLst>
            </p:cNvPr>
            <p:cNvSpPr/>
            <p:nvPr/>
          </p:nvSpPr>
          <p:spPr>
            <a:xfrm>
              <a:off x="4703280" y="1273324"/>
              <a:ext cx="80159" cy="80159"/>
            </a:xfrm>
            <a:custGeom>
              <a:avLst/>
              <a:gdLst/>
              <a:ahLst/>
              <a:cxnLst/>
              <a:rect l="l" t="t" r="r" b="b"/>
              <a:pathLst>
                <a:path w="2879" h="2879" extrusionOk="0">
                  <a:moveTo>
                    <a:pt x="1440" y="1"/>
                  </a:moveTo>
                  <a:cubicBezTo>
                    <a:pt x="646" y="1"/>
                    <a:pt x="0" y="645"/>
                    <a:pt x="0" y="1440"/>
                  </a:cubicBezTo>
                  <a:cubicBezTo>
                    <a:pt x="0" y="2234"/>
                    <a:pt x="646" y="2878"/>
                    <a:pt x="1440" y="2878"/>
                  </a:cubicBezTo>
                  <a:cubicBezTo>
                    <a:pt x="2235" y="2878"/>
                    <a:pt x="2879" y="2234"/>
                    <a:pt x="2879" y="1440"/>
                  </a:cubicBezTo>
                  <a:cubicBezTo>
                    <a:pt x="2879" y="645"/>
                    <a:pt x="2235" y="1"/>
                    <a:pt x="144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3904;p70">
              <a:extLst>
                <a:ext uri="{FF2B5EF4-FFF2-40B4-BE49-F238E27FC236}">
                  <a16:creationId xmlns:a16="http://schemas.microsoft.com/office/drawing/2014/main" id="{6D778F6E-7AE5-8CB5-0D0B-F9100DEC9456}"/>
                </a:ext>
              </a:extLst>
            </p:cNvPr>
            <p:cNvSpPr/>
            <p:nvPr/>
          </p:nvSpPr>
          <p:spPr>
            <a:xfrm>
              <a:off x="4379411" y="1144272"/>
              <a:ext cx="241923" cy="239863"/>
            </a:xfrm>
            <a:custGeom>
              <a:avLst/>
              <a:gdLst/>
              <a:ahLst/>
              <a:cxnLst/>
              <a:rect l="l" t="t" r="r" b="b"/>
              <a:pathLst>
                <a:path w="8689" h="8615" extrusionOk="0">
                  <a:moveTo>
                    <a:pt x="6691" y="0"/>
                  </a:moveTo>
                  <a:cubicBezTo>
                    <a:pt x="5688" y="0"/>
                    <a:pt x="4670" y="256"/>
                    <a:pt x="3739" y="794"/>
                  </a:cubicBezTo>
                  <a:cubicBezTo>
                    <a:pt x="995" y="2378"/>
                    <a:pt x="1" y="5828"/>
                    <a:pt x="1431" y="8614"/>
                  </a:cubicBezTo>
                  <a:cubicBezTo>
                    <a:pt x="1653" y="8571"/>
                    <a:pt x="1816" y="8539"/>
                    <a:pt x="1816" y="8539"/>
                  </a:cubicBezTo>
                  <a:cubicBezTo>
                    <a:pt x="2802" y="8314"/>
                    <a:pt x="3418" y="7885"/>
                    <a:pt x="3649" y="7257"/>
                  </a:cubicBezTo>
                  <a:cubicBezTo>
                    <a:pt x="3977" y="6361"/>
                    <a:pt x="4211" y="5940"/>
                    <a:pt x="4511" y="5702"/>
                  </a:cubicBezTo>
                  <a:cubicBezTo>
                    <a:pt x="4830" y="5449"/>
                    <a:pt x="5307" y="5356"/>
                    <a:pt x="6076" y="5271"/>
                  </a:cubicBezTo>
                  <a:cubicBezTo>
                    <a:pt x="7499" y="5113"/>
                    <a:pt x="7598" y="4011"/>
                    <a:pt x="7686" y="3038"/>
                  </a:cubicBezTo>
                  <a:cubicBezTo>
                    <a:pt x="7753" y="2286"/>
                    <a:pt x="7827" y="1450"/>
                    <a:pt x="8688" y="346"/>
                  </a:cubicBezTo>
                  <a:cubicBezTo>
                    <a:pt x="8050" y="118"/>
                    <a:pt x="7374" y="0"/>
                    <a:pt x="66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905;p70">
              <a:extLst>
                <a:ext uri="{FF2B5EF4-FFF2-40B4-BE49-F238E27FC236}">
                  <a16:creationId xmlns:a16="http://schemas.microsoft.com/office/drawing/2014/main" id="{C919E7C8-B0AF-A389-77CC-9C717BD8B48D}"/>
                </a:ext>
              </a:extLst>
            </p:cNvPr>
            <p:cNvSpPr/>
            <p:nvPr/>
          </p:nvSpPr>
          <p:spPr>
            <a:xfrm>
              <a:off x="4602460" y="1166881"/>
              <a:ext cx="110618" cy="107054"/>
            </a:xfrm>
            <a:custGeom>
              <a:avLst/>
              <a:gdLst/>
              <a:ahLst/>
              <a:cxnLst/>
              <a:rect l="l" t="t" r="r" b="b"/>
              <a:pathLst>
                <a:path w="3973" h="3845" extrusionOk="0">
                  <a:moveTo>
                    <a:pt x="1675" y="0"/>
                  </a:moveTo>
                  <a:cubicBezTo>
                    <a:pt x="1497" y="942"/>
                    <a:pt x="993" y="1740"/>
                    <a:pt x="648" y="2001"/>
                  </a:cubicBezTo>
                  <a:cubicBezTo>
                    <a:pt x="304" y="2260"/>
                    <a:pt x="0" y="2724"/>
                    <a:pt x="177" y="3247"/>
                  </a:cubicBezTo>
                  <a:cubicBezTo>
                    <a:pt x="299" y="3611"/>
                    <a:pt x="621" y="3845"/>
                    <a:pt x="998" y="3845"/>
                  </a:cubicBezTo>
                  <a:cubicBezTo>
                    <a:pt x="1199" y="3845"/>
                    <a:pt x="1407" y="3776"/>
                    <a:pt x="1597" y="3646"/>
                  </a:cubicBezTo>
                  <a:cubicBezTo>
                    <a:pt x="1868" y="3459"/>
                    <a:pt x="2071" y="3257"/>
                    <a:pt x="2252" y="3076"/>
                  </a:cubicBezTo>
                  <a:cubicBezTo>
                    <a:pt x="2624" y="2704"/>
                    <a:pt x="2870" y="2459"/>
                    <a:pt x="3535" y="2459"/>
                  </a:cubicBezTo>
                  <a:cubicBezTo>
                    <a:pt x="3537" y="2459"/>
                    <a:pt x="3746" y="2456"/>
                    <a:pt x="3973" y="2452"/>
                  </a:cubicBezTo>
                  <a:cubicBezTo>
                    <a:pt x="3921" y="2349"/>
                    <a:pt x="3867" y="2248"/>
                    <a:pt x="3808" y="2147"/>
                  </a:cubicBezTo>
                  <a:cubicBezTo>
                    <a:pt x="3276" y="1225"/>
                    <a:pt x="2534" y="500"/>
                    <a:pt x="16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3906;p70">
              <a:extLst>
                <a:ext uri="{FF2B5EF4-FFF2-40B4-BE49-F238E27FC236}">
                  <a16:creationId xmlns:a16="http://schemas.microsoft.com/office/drawing/2014/main" id="{8EBC51F5-0322-BC09-36F7-527291B1AF88}"/>
                </a:ext>
              </a:extLst>
            </p:cNvPr>
            <p:cNvSpPr/>
            <p:nvPr/>
          </p:nvSpPr>
          <p:spPr>
            <a:xfrm>
              <a:off x="4439663" y="1256730"/>
              <a:ext cx="306880" cy="217060"/>
            </a:xfrm>
            <a:custGeom>
              <a:avLst/>
              <a:gdLst/>
              <a:ahLst/>
              <a:cxnLst/>
              <a:rect l="l" t="t" r="r" b="b"/>
              <a:pathLst>
                <a:path w="11022" h="7796" extrusionOk="0">
                  <a:moveTo>
                    <a:pt x="10143" y="1"/>
                  </a:moveTo>
                  <a:lnTo>
                    <a:pt x="10143" y="1"/>
                  </a:lnTo>
                  <a:cubicBezTo>
                    <a:pt x="8744" y="1188"/>
                    <a:pt x="6747" y="2642"/>
                    <a:pt x="5223" y="3414"/>
                  </a:cubicBezTo>
                  <a:cubicBezTo>
                    <a:pt x="3478" y="4297"/>
                    <a:pt x="1849" y="5013"/>
                    <a:pt x="378" y="5545"/>
                  </a:cubicBezTo>
                  <a:cubicBezTo>
                    <a:pt x="378" y="5545"/>
                    <a:pt x="220" y="5604"/>
                    <a:pt x="0" y="5682"/>
                  </a:cubicBezTo>
                  <a:cubicBezTo>
                    <a:pt x="1143" y="7046"/>
                    <a:pt x="2820" y="7795"/>
                    <a:pt x="4538" y="7795"/>
                  </a:cubicBezTo>
                  <a:cubicBezTo>
                    <a:pt x="5541" y="7795"/>
                    <a:pt x="6558" y="7539"/>
                    <a:pt x="7490" y="7001"/>
                  </a:cubicBezTo>
                  <a:cubicBezTo>
                    <a:pt x="9970" y="5569"/>
                    <a:pt x="11021" y="2614"/>
                    <a:pt x="101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3907;p70">
              <a:extLst>
                <a:ext uri="{FF2B5EF4-FFF2-40B4-BE49-F238E27FC236}">
                  <a16:creationId xmlns:a16="http://schemas.microsoft.com/office/drawing/2014/main" id="{442A3E5E-0656-83C1-FFBB-457BCFA6DEE2}"/>
                </a:ext>
              </a:extLst>
            </p:cNvPr>
            <p:cNvSpPr/>
            <p:nvPr/>
          </p:nvSpPr>
          <p:spPr>
            <a:xfrm>
              <a:off x="4433287" y="1201267"/>
              <a:ext cx="127268" cy="124289"/>
            </a:xfrm>
            <a:custGeom>
              <a:avLst/>
              <a:gdLst/>
              <a:ahLst/>
              <a:cxnLst/>
              <a:rect l="l" t="t" r="r" b="b"/>
              <a:pathLst>
                <a:path w="4571" h="4464" extrusionOk="0">
                  <a:moveTo>
                    <a:pt x="3932" y="0"/>
                  </a:moveTo>
                  <a:cubicBezTo>
                    <a:pt x="3886" y="0"/>
                    <a:pt x="3840" y="11"/>
                    <a:pt x="3797" y="34"/>
                  </a:cubicBezTo>
                  <a:cubicBezTo>
                    <a:pt x="3655" y="108"/>
                    <a:pt x="3600" y="284"/>
                    <a:pt x="3674" y="425"/>
                  </a:cubicBezTo>
                  <a:cubicBezTo>
                    <a:pt x="3676" y="430"/>
                    <a:pt x="3914" y="895"/>
                    <a:pt x="3732" y="1234"/>
                  </a:cubicBezTo>
                  <a:cubicBezTo>
                    <a:pt x="3577" y="1525"/>
                    <a:pt x="3145" y="1630"/>
                    <a:pt x="2810" y="1668"/>
                  </a:cubicBezTo>
                  <a:cubicBezTo>
                    <a:pt x="2042" y="1755"/>
                    <a:pt x="1000" y="2058"/>
                    <a:pt x="396" y="3015"/>
                  </a:cubicBezTo>
                  <a:cubicBezTo>
                    <a:pt x="32" y="3594"/>
                    <a:pt x="6" y="4140"/>
                    <a:pt x="6" y="4164"/>
                  </a:cubicBezTo>
                  <a:cubicBezTo>
                    <a:pt x="0" y="4323"/>
                    <a:pt x="123" y="4456"/>
                    <a:pt x="283" y="4464"/>
                  </a:cubicBezTo>
                  <a:lnTo>
                    <a:pt x="296" y="4464"/>
                  </a:lnTo>
                  <a:cubicBezTo>
                    <a:pt x="450" y="4464"/>
                    <a:pt x="578" y="4343"/>
                    <a:pt x="585" y="4188"/>
                  </a:cubicBezTo>
                  <a:cubicBezTo>
                    <a:pt x="589" y="4118"/>
                    <a:pt x="694" y="2490"/>
                    <a:pt x="2875" y="2245"/>
                  </a:cubicBezTo>
                  <a:cubicBezTo>
                    <a:pt x="3566" y="2167"/>
                    <a:pt x="4027" y="1917"/>
                    <a:pt x="4247" y="1502"/>
                  </a:cubicBezTo>
                  <a:cubicBezTo>
                    <a:pt x="4570" y="890"/>
                    <a:pt x="4203" y="184"/>
                    <a:pt x="4187" y="155"/>
                  </a:cubicBezTo>
                  <a:cubicBezTo>
                    <a:pt x="4135" y="56"/>
                    <a:pt x="4035" y="0"/>
                    <a:pt x="393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3908;p70">
              <a:extLst>
                <a:ext uri="{FF2B5EF4-FFF2-40B4-BE49-F238E27FC236}">
                  <a16:creationId xmlns:a16="http://schemas.microsoft.com/office/drawing/2014/main" id="{A4AFD7A2-8E55-4C64-6644-DB49B555A91F}"/>
                </a:ext>
              </a:extLst>
            </p:cNvPr>
            <p:cNvSpPr/>
            <p:nvPr/>
          </p:nvSpPr>
          <p:spPr>
            <a:xfrm>
              <a:off x="4414576" y="1151094"/>
              <a:ext cx="310862" cy="272188"/>
            </a:xfrm>
            <a:custGeom>
              <a:avLst/>
              <a:gdLst/>
              <a:ahLst/>
              <a:cxnLst/>
              <a:rect l="l" t="t" r="r" b="b"/>
              <a:pathLst>
                <a:path w="11165" h="9776" extrusionOk="0">
                  <a:moveTo>
                    <a:pt x="7115" y="0"/>
                  </a:moveTo>
                  <a:cubicBezTo>
                    <a:pt x="5232" y="1763"/>
                    <a:pt x="6901" y="4417"/>
                    <a:pt x="4771" y="4653"/>
                  </a:cubicBezTo>
                  <a:cubicBezTo>
                    <a:pt x="3078" y="4840"/>
                    <a:pt x="2693" y="5082"/>
                    <a:pt x="2033" y="6883"/>
                  </a:cubicBezTo>
                  <a:cubicBezTo>
                    <a:pt x="1788" y="7550"/>
                    <a:pt x="970" y="7874"/>
                    <a:pt x="0" y="8013"/>
                  </a:cubicBezTo>
                  <a:cubicBezTo>
                    <a:pt x="90" y="8223"/>
                    <a:pt x="194" y="8428"/>
                    <a:pt x="310" y="8630"/>
                  </a:cubicBezTo>
                  <a:cubicBezTo>
                    <a:pt x="555" y="9055"/>
                    <a:pt x="845" y="9438"/>
                    <a:pt x="1171" y="9776"/>
                  </a:cubicBezTo>
                  <a:cubicBezTo>
                    <a:pt x="2525" y="9300"/>
                    <a:pt x="4220" y="8593"/>
                    <a:pt x="6293" y="7544"/>
                  </a:cubicBezTo>
                  <a:cubicBezTo>
                    <a:pt x="8257" y="6550"/>
                    <a:pt x="9867" y="5372"/>
                    <a:pt x="11165" y="4202"/>
                  </a:cubicBezTo>
                  <a:cubicBezTo>
                    <a:pt x="11034" y="3692"/>
                    <a:pt x="10832" y="3192"/>
                    <a:pt x="10556" y="2714"/>
                  </a:cubicBezTo>
                  <a:cubicBezTo>
                    <a:pt x="10546" y="2696"/>
                    <a:pt x="10535" y="2677"/>
                    <a:pt x="10523" y="2659"/>
                  </a:cubicBezTo>
                  <a:cubicBezTo>
                    <a:pt x="10439" y="2653"/>
                    <a:pt x="10359" y="2650"/>
                    <a:pt x="10283" y="2650"/>
                  </a:cubicBezTo>
                  <a:cubicBezTo>
                    <a:pt x="9094" y="2650"/>
                    <a:pt x="8911" y="3368"/>
                    <a:pt x="8133" y="3903"/>
                  </a:cubicBezTo>
                  <a:cubicBezTo>
                    <a:pt x="7997" y="3996"/>
                    <a:pt x="7865" y="4037"/>
                    <a:pt x="7746" y="4037"/>
                  </a:cubicBezTo>
                  <a:cubicBezTo>
                    <a:pt x="7254" y="4037"/>
                    <a:pt x="6992" y="3344"/>
                    <a:pt x="7622" y="2868"/>
                  </a:cubicBezTo>
                  <a:cubicBezTo>
                    <a:pt x="8252" y="2391"/>
                    <a:pt x="8562" y="1442"/>
                    <a:pt x="8710" y="745"/>
                  </a:cubicBezTo>
                  <a:cubicBezTo>
                    <a:pt x="8216" y="417"/>
                    <a:pt x="7678" y="167"/>
                    <a:pt x="71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3909;p70">
              <a:extLst>
                <a:ext uri="{FF2B5EF4-FFF2-40B4-BE49-F238E27FC236}">
                  <a16:creationId xmlns:a16="http://schemas.microsoft.com/office/drawing/2014/main" id="{A0B416B7-50B2-981A-AE95-C26E87C18A44}"/>
                </a:ext>
              </a:extLst>
            </p:cNvPr>
            <p:cNvSpPr/>
            <p:nvPr/>
          </p:nvSpPr>
          <p:spPr>
            <a:xfrm>
              <a:off x="4285747" y="1140068"/>
              <a:ext cx="567514" cy="337897"/>
            </a:xfrm>
            <a:custGeom>
              <a:avLst/>
              <a:gdLst/>
              <a:ahLst/>
              <a:cxnLst/>
              <a:rect l="l" t="t" r="r" b="b"/>
              <a:pathLst>
                <a:path w="20383" h="12136" extrusionOk="0">
                  <a:moveTo>
                    <a:pt x="17998" y="0"/>
                  </a:moveTo>
                  <a:cubicBezTo>
                    <a:pt x="16860" y="0"/>
                    <a:pt x="15223" y="402"/>
                    <a:pt x="13337" y="1141"/>
                  </a:cubicBezTo>
                  <a:cubicBezTo>
                    <a:pt x="13627" y="1333"/>
                    <a:pt x="13901" y="1552"/>
                    <a:pt x="14156" y="1798"/>
                  </a:cubicBezTo>
                  <a:cubicBezTo>
                    <a:pt x="15134" y="1436"/>
                    <a:pt x="15922" y="1237"/>
                    <a:pt x="16423" y="1237"/>
                  </a:cubicBezTo>
                  <a:cubicBezTo>
                    <a:pt x="16710" y="1237"/>
                    <a:pt x="16902" y="1302"/>
                    <a:pt x="16981" y="1439"/>
                  </a:cubicBezTo>
                  <a:cubicBezTo>
                    <a:pt x="17398" y="2161"/>
                    <a:pt x="14515" y="4606"/>
                    <a:pt x="10541" y="6901"/>
                  </a:cubicBezTo>
                  <a:cubicBezTo>
                    <a:pt x="7321" y="8760"/>
                    <a:pt x="4372" y="9949"/>
                    <a:pt x="3149" y="9949"/>
                  </a:cubicBezTo>
                  <a:cubicBezTo>
                    <a:pt x="2862" y="9949"/>
                    <a:pt x="2670" y="9884"/>
                    <a:pt x="2591" y="9747"/>
                  </a:cubicBezTo>
                  <a:cubicBezTo>
                    <a:pt x="2374" y="9370"/>
                    <a:pt x="3052" y="8528"/>
                    <a:pt x="4315" y="7480"/>
                  </a:cubicBezTo>
                  <a:cubicBezTo>
                    <a:pt x="4229" y="7137"/>
                    <a:pt x="4177" y="6790"/>
                    <a:pt x="4155" y="6442"/>
                  </a:cubicBezTo>
                  <a:cubicBezTo>
                    <a:pt x="1488" y="8573"/>
                    <a:pt x="1" y="10568"/>
                    <a:pt x="567" y="11549"/>
                  </a:cubicBezTo>
                  <a:cubicBezTo>
                    <a:pt x="797" y="11947"/>
                    <a:pt x="1342" y="12135"/>
                    <a:pt x="2121" y="12135"/>
                  </a:cubicBezTo>
                  <a:cubicBezTo>
                    <a:pt x="4152" y="12135"/>
                    <a:pt x="7773" y="10856"/>
                    <a:pt x="11562" y="8669"/>
                  </a:cubicBezTo>
                  <a:cubicBezTo>
                    <a:pt x="16804" y="5642"/>
                    <a:pt x="20382" y="2023"/>
                    <a:pt x="19553" y="588"/>
                  </a:cubicBezTo>
                  <a:cubicBezTo>
                    <a:pt x="19323" y="189"/>
                    <a:pt x="18778" y="0"/>
                    <a:pt x="179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3910;p70">
              <a:extLst>
                <a:ext uri="{FF2B5EF4-FFF2-40B4-BE49-F238E27FC236}">
                  <a16:creationId xmlns:a16="http://schemas.microsoft.com/office/drawing/2014/main" id="{A15324E2-72F0-5CDB-8D92-CC0EFCEED974}"/>
                </a:ext>
              </a:extLst>
            </p:cNvPr>
            <p:cNvSpPr/>
            <p:nvPr/>
          </p:nvSpPr>
          <p:spPr>
            <a:xfrm>
              <a:off x="4547498" y="1362004"/>
              <a:ext cx="138322" cy="119639"/>
            </a:xfrm>
            <a:custGeom>
              <a:avLst/>
              <a:gdLst/>
              <a:ahLst/>
              <a:cxnLst/>
              <a:rect l="l" t="t" r="r" b="b"/>
              <a:pathLst>
                <a:path w="4968" h="4297" extrusionOk="0">
                  <a:moveTo>
                    <a:pt x="4640" y="0"/>
                  </a:moveTo>
                  <a:cubicBezTo>
                    <a:pt x="4523" y="0"/>
                    <a:pt x="4412" y="72"/>
                    <a:pt x="4368" y="188"/>
                  </a:cubicBezTo>
                  <a:cubicBezTo>
                    <a:pt x="4136" y="803"/>
                    <a:pt x="3722" y="1330"/>
                    <a:pt x="3173" y="1713"/>
                  </a:cubicBezTo>
                  <a:cubicBezTo>
                    <a:pt x="2683" y="2054"/>
                    <a:pt x="2088" y="2278"/>
                    <a:pt x="1495" y="2341"/>
                  </a:cubicBezTo>
                  <a:cubicBezTo>
                    <a:pt x="1012" y="2392"/>
                    <a:pt x="640" y="2579"/>
                    <a:pt x="391" y="2895"/>
                  </a:cubicBezTo>
                  <a:cubicBezTo>
                    <a:pt x="1" y="3390"/>
                    <a:pt x="78" y="4017"/>
                    <a:pt x="81" y="4044"/>
                  </a:cubicBezTo>
                  <a:cubicBezTo>
                    <a:pt x="100" y="4190"/>
                    <a:pt x="224" y="4296"/>
                    <a:pt x="368" y="4296"/>
                  </a:cubicBezTo>
                  <a:cubicBezTo>
                    <a:pt x="380" y="4296"/>
                    <a:pt x="392" y="4295"/>
                    <a:pt x="405" y="4294"/>
                  </a:cubicBezTo>
                  <a:cubicBezTo>
                    <a:pt x="563" y="4273"/>
                    <a:pt x="675" y="4129"/>
                    <a:pt x="657" y="3970"/>
                  </a:cubicBezTo>
                  <a:cubicBezTo>
                    <a:pt x="656" y="3965"/>
                    <a:pt x="610" y="3551"/>
                    <a:pt x="850" y="3250"/>
                  </a:cubicBezTo>
                  <a:cubicBezTo>
                    <a:pt x="999" y="3063"/>
                    <a:pt x="1236" y="2952"/>
                    <a:pt x="1556" y="2918"/>
                  </a:cubicBezTo>
                  <a:cubicBezTo>
                    <a:pt x="2244" y="2843"/>
                    <a:pt x="2937" y="2585"/>
                    <a:pt x="3505" y="2188"/>
                  </a:cubicBezTo>
                  <a:cubicBezTo>
                    <a:pt x="4150" y="1738"/>
                    <a:pt x="4637" y="1118"/>
                    <a:pt x="4911" y="393"/>
                  </a:cubicBezTo>
                  <a:cubicBezTo>
                    <a:pt x="4967" y="243"/>
                    <a:pt x="4892" y="76"/>
                    <a:pt x="4742" y="19"/>
                  </a:cubicBezTo>
                  <a:cubicBezTo>
                    <a:pt x="4708" y="6"/>
                    <a:pt x="4674" y="0"/>
                    <a:pt x="464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 name="Google Shape;3646;p66">
            <a:extLst>
              <a:ext uri="{FF2B5EF4-FFF2-40B4-BE49-F238E27FC236}">
                <a16:creationId xmlns:a16="http://schemas.microsoft.com/office/drawing/2014/main" id="{68C884ED-22E9-D2D8-5DC5-6BC4F9D1FB27}"/>
              </a:ext>
            </a:extLst>
          </p:cNvPr>
          <p:cNvSpPr/>
          <p:nvPr/>
        </p:nvSpPr>
        <p:spPr>
          <a:xfrm>
            <a:off x="5524416" y="4236690"/>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ransition spd="slow">
    <p:randomBar dir="vert"/>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650"/>
        <p:cNvGrpSpPr/>
        <p:nvPr/>
      </p:nvGrpSpPr>
      <p:grpSpPr>
        <a:xfrm>
          <a:off x="0" y="0"/>
          <a:ext cx="0" cy="0"/>
          <a:chOff x="0" y="0"/>
          <a:chExt cx="0" cy="0"/>
        </a:xfrm>
      </p:grpSpPr>
      <p:sp>
        <p:nvSpPr>
          <p:cNvPr id="3655" name="Google Shape;3655;p67"/>
          <p:cNvSpPr txBox="1">
            <a:spLocks noGrp="1"/>
          </p:cNvSpPr>
          <p:nvPr>
            <p:ph type="title"/>
          </p:nvPr>
        </p:nvSpPr>
        <p:spPr>
          <a:xfrm>
            <a:off x="458777" y="297932"/>
            <a:ext cx="7582752" cy="742864"/>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sz="3600" b="1" u="sng" dirty="0">
                <a:solidFill>
                  <a:schemeClr val="bg1">
                    <a:lumMod val="10000"/>
                  </a:schemeClr>
                </a:solidFill>
                <a:latin typeface="Mongolian Baiti" panose="03000500000000000000" pitchFamily="66" charset="0"/>
                <a:cs typeface="Mongolian Baiti" panose="03000500000000000000" pitchFamily="66" charset="0"/>
              </a:rPr>
              <a:t>MACHINE LEARNING ALGORITHM</a:t>
            </a:r>
            <a:endParaRPr dirty="0">
              <a:solidFill>
                <a:schemeClr val="bg1">
                  <a:lumMod val="10000"/>
                </a:schemeClr>
              </a:solidFill>
            </a:endParaRPr>
          </a:p>
        </p:txBody>
      </p:sp>
      <p:sp>
        <p:nvSpPr>
          <p:cNvPr id="3658" name="Google Shape;3658;p67"/>
          <p:cNvSpPr/>
          <p:nvPr/>
        </p:nvSpPr>
        <p:spPr>
          <a:xfrm flipH="1">
            <a:off x="983109" y="4580226"/>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67"/>
          <p:cNvSpPr/>
          <p:nvPr/>
        </p:nvSpPr>
        <p:spPr>
          <a:xfrm flipH="1">
            <a:off x="278264" y="2150235"/>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67"/>
          <p:cNvSpPr/>
          <p:nvPr/>
        </p:nvSpPr>
        <p:spPr>
          <a:xfrm>
            <a:off x="7907165" y="297932"/>
            <a:ext cx="1236835" cy="489612"/>
          </a:xfrm>
          <a:custGeom>
            <a:avLst/>
            <a:gdLst/>
            <a:ahLst/>
            <a:cxnLst/>
            <a:rect l="l" t="t" r="r" b="b"/>
            <a:pathLst>
              <a:path w="36083" h="14031" extrusionOk="0">
                <a:moveTo>
                  <a:pt x="18007" y="0"/>
                </a:moveTo>
                <a:cubicBezTo>
                  <a:pt x="15994" y="0"/>
                  <a:pt x="14021" y="912"/>
                  <a:pt x="12749" y="2604"/>
                </a:cubicBezTo>
                <a:cubicBezTo>
                  <a:pt x="12302" y="3196"/>
                  <a:pt x="11957" y="3864"/>
                  <a:pt x="11732" y="4571"/>
                </a:cubicBezTo>
                <a:cubicBezTo>
                  <a:pt x="11672" y="4757"/>
                  <a:pt x="11622" y="4945"/>
                  <a:pt x="11581" y="5134"/>
                </a:cubicBezTo>
                <a:cubicBezTo>
                  <a:pt x="11547" y="5292"/>
                  <a:pt x="11570" y="5420"/>
                  <a:pt x="11435" y="5420"/>
                </a:cubicBezTo>
                <a:cubicBezTo>
                  <a:pt x="11415" y="5420"/>
                  <a:pt x="11391" y="5417"/>
                  <a:pt x="11363" y="5411"/>
                </a:cubicBezTo>
                <a:cubicBezTo>
                  <a:pt x="11163" y="5370"/>
                  <a:pt x="10965" y="5248"/>
                  <a:pt x="10766" y="5189"/>
                </a:cubicBezTo>
                <a:cubicBezTo>
                  <a:pt x="10552" y="5127"/>
                  <a:pt x="10335" y="5083"/>
                  <a:pt x="10116" y="5053"/>
                </a:cubicBezTo>
                <a:cubicBezTo>
                  <a:pt x="9899" y="5022"/>
                  <a:pt x="9681" y="5007"/>
                  <a:pt x="9464" y="5007"/>
                </a:cubicBezTo>
                <a:cubicBezTo>
                  <a:pt x="8125" y="5007"/>
                  <a:pt x="6822" y="5578"/>
                  <a:pt x="5937" y="6609"/>
                </a:cubicBezTo>
                <a:cubicBezTo>
                  <a:pt x="5452" y="7174"/>
                  <a:pt x="5202" y="7782"/>
                  <a:pt x="4945" y="8468"/>
                </a:cubicBezTo>
                <a:cubicBezTo>
                  <a:pt x="4808" y="8829"/>
                  <a:pt x="4418" y="8774"/>
                  <a:pt x="4092" y="8842"/>
                </a:cubicBezTo>
                <a:cubicBezTo>
                  <a:pt x="3738" y="8914"/>
                  <a:pt x="3396" y="9036"/>
                  <a:pt x="3068" y="9191"/>
                </a:cubicBezTo>
                <a:cubicBezTo>
                  <a:pt x="1829" y="9775"/>
                  <a:pt x="851" y="10920"/>
                  <a:pt x="456" y="12232"/>
                </a:cubicBezTo>
                <a:cubicBezTo>
                  <a:pt x="312" y="12705"/>
                  <a:pt x="1" y="13789"/>
                  <a:pt x="681" y="13988"/>
                </a:cubicBezTo>
                <a:cubicBezTo>
                  <a:pt x="727" y="14014"/>
                  <a:pt x="782" y="14030"/>
                  <a:pt x="848" y="14030"/>
                </a:cubicBezTo>
                <a:lnTo>
                  <a:pt x="35235" y="14030"/>
                </a:lnTo>
                <a:cubicBezTo>
                  <a:pt x="35301" y="14030"/>
                  <a:pt x="35357" y="14014"/>
                  <a:pt x="35402" y="13988"/>
                </a:cubicBezTo>
                <a:cubicBezTo>
                  <a:pt x="36082" y="13789"/>
                  <a:pt x="35770" y="12705"/>
                  <a:pt x="35627" y="12232"/>
                </a:cubicBezTo>
                <a:cubicBezTo>
                  <a:pt x="35232" y="10920"/>
                  <a:pt x="34255" y="9775"/>
                  <a:pt x="33015" y="9191"/>
                </a:cubicBezTo>
                <a:cubicBezTo>
                  <a:pt x="32687" y="9036"/>
                  <a:pt x="32345" y="8914"/>
                  <a:pt x="31990" y="8842"/>
                </a:cubicBezTo>
                <a:cubicBezTo>
                  <a:pt x="31664" y="8774"/>
                  <a:pt x="31274" y="8829"/>
                  <a:pt x="31138" y="8468"/>
                </a:cubicBezTo>
                <a:cubicBezTo>
                  <a:pt x="30881" y="7782"/>
                  <a:pt x="30631" y="7174"/>
                  <a:pt x="30146" y="6609"/>
                </a:cubicBezTo>
                <a:cubicBezTo>
                  <a:pt x="29263" y="5578"/>
                  <a:pt x="27958" y="5007"/>
                  <a:pt x="26619" y="5007"/>
                </a:cubicBezTo>
                <a:cubicBezTo>
                  <a:pt x="26402" y="5007"/>
                  <a:pt x="26184" y="5022"/>
                  <a:pt x="25967" y="5053"/>
                </a:cubicBezTo>
                <a:cubicBezTo>
                  <a:pt x="25747" y="5083"/>
                  <a:pt x="25531" y="5127"/>
                  <a:pt x="25317" y="5189"/>
                </a:cubicBezTo>
                <a:cubicBezTo>
                  <a:pt x="25118" y="5248"/>
                  <a:pt x="24920" y="5370"/>
                  <a:pt x="24720" y="5411"/>
                </a:cubicBezTo>
                <a:cubicBezTo>
                  <a:pt x="24692" y="5417"/>
                  <a:pt x="24668" y="5420"/>
                  <a:pt x="24648" y="5420"/>
                </a:cubicBezTo>
                <a:cubicBezTo>
                  <a:pt x="24513" y="5420"/>
                  <a:pt x="24535" y="5292"/>
                  <a:pt x="24502" y="5134"/>
                </a:cubicBezTo>
                <a:cubicBezTo>
                  <a:pt x="24461" y="4945"/>
                  <a:pt x="24411" y="4757"/>
                  <a:pt x="24353" y="4571"/>
                </a:cubicBezTo>
                <a:cubicBezTo>
                  <a:pt x="24126" y="3864"/>
                  <a:pt x="23780" y="3196"/>
                  <a:pt x="23334" y="2604"/>
                </a:cubicBezTo>
                <a:cubicBezTo>
                  <a:pt x="22062" y="912"/>
                  <a:pt x="20089" y="0"/>
                  <a:pt x="18077" y="0"/>
                </a:cubicBezTo>
                <a:cubicBezTo>
                  <a:pt x="18066" y="0"/>
                  <a:pt x="18054" y="1"/>
                  <a:pt x="18042" y="1"/>
                </a:cubicBezTo>
                <a:cubicBezTo>
                  <a:pt x="18031" y="1"/>
                  <a:pt x="18019" y="0"/>
                  <a:pt x="180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67"/>
          <p:cNvSpPr/>
          <p:nvPr/>
        </p:nvSpPr>
        <p:spPr>
          <a:xfrm>
            <a:off x="8525582" y="2662421"/>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70BA"/>
              </a:solidFill>
            </a:endParaRPr>
          </a:p>
        </p:txBody>
      </p:sp>
      <p:sp>
        <p:nvSpPr>
          <p:cNvPr id="3662" name="Google Shape;3662;p67"/>
          <p:cNvSpPr/>
          <p:nvPr/>
        </p:nvSpPr>
        <p:spPr>
          <a:xfrm>
            <a:off x="8685222" y="1050128"/>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63" name="Google Shape;3663;p67"/>
          <p:cNvGrpSpPr/>
          <p:nvPr/>
        </p:nvGrpSpPr>
        <p:grpSpPr>
          <a:xfrm>
            <a:off x="5628585" y="4221060"/>
            <a:ext cx="864417" cy="742430"/>
            <a:chOff x="1742490" y="367839"/>
            <a:chExt cx="629242" cy="646260"/>
          </a:xfrm>
        </p:grpSpPr>
        <p:sp>
          <p:nvSpPr>
            <p:cNvPr id="3664" name="Google Shape;3664;p67"/>
            <p:cNvSpPr/>
            <p:nvPr/>
          </p:nvSpPr>
          <p:spPr>
            <a:xfrm>
              <a:off x="1754810" y="367839"/>
              <a:ext cx="604819" cy="646260"/>
            </a:xfrm>
            <a:custGeom>
              <a:avLst/>
              <a:gdLst/>
              <a:ahLst/>
              <a:cxnLst/>
              <a:rect l="l" t="t" r="r" b="b"/>
              <a:pathLst>
                <a:path w="11340" h="12117" extrusionOk="0">
                  <a:moveTo>
                    <a:pt x="5053" y="0"/>
                  </a:moveTo>
                  <a:cubicBezTo>
                    <a:pt x="4764" y="0"/>
                    <a:pt x="4519" y="174"/>
                    <a:pt x="4294" y="337"/>
                  </a:cubicBezTo>
                  <a:cubicBezTo>
                    <a:pt x="4186" y="415"/>
                    <a:pt x="4080" y="493"/>
                    <a:pt x="3972" y="571"/>
                  </a:cubicBezTo>
                  <a:cubicBezTo>
                    <a:pt x="3638" y="814"/>
                    <a:pt x="3305" y="1058"/>
                    <a:pt x="2970" y="1301"/>
                  </a:cubicBezTo>
                  <a:cubicBezTo>
                    <a:pt x="2483" y="1656"/>
                    <a:pt x="1996" y="2014"/>
                    <a:pt x="1510" y="2372"/>
                  </a:cubicBezTo>
                  <a:cubicBezTo>
                    <a:pt x="1441" y="2423"/>
                    <a:pt x="1370" y="2474"/>
                    <a:pt x="1301" y="2526"/>
                  </a:cubicBezTo>
                  <a:cubicBezTo>
                    <a:pt x="1085" y="2685"/>
                    <a:pt x="869" y="2843"/>
                    <a:pt x="652" y="3002"/>
                  </a:cubicBezTo>
                  <a:cubicBezTo>
                    <a:pt x="415" y="3180"/>
                    <a:pt x="169" y="3369"/>
                    <a:pt x="85" y="3665"/>
                  </a:cubicBezTo>
                  <a:cubicBezTo>
                    <a:pt x="0" y="3974"/>
                    <a:pt x="140" y="4312"/>
                    <a:pt x="273" y="4585"/>
                  </a:cubicBezTo>
                  <a:cubicBezTo>
                    <a:pt x="420" y="4891"/>
                    <a:pt x="610" y="5175"/>
                    <a:pt x="810" y="5450"/>
                  </a:cubicBezTo>
                  <a:cubicBezTo>
                    <a:pt x="1010" y="5721"/>
                    <a:pt x="1219" y="5985"/>
                    <a:pt x="1409" y="6265"/>
                  </a:cubicBezTo>
                  <a:cubicBezTo>
                    <a:pt x="1562" y="6492"/>
                    <a:pt x="1702" y="6750"/>
                    <a:pt x="1939" y="6901"/>
                  </a:cubicBezTo>
                  <a:cubicBezTo>
                    <a:pt x="2070" y="6984"/>
                    <a:pt x="2202" y="7016"/>
                    <a:pt x="2337" y="7016"/>
                  </a:cubicBezTo>
                  <a:cubicBezTo>
                    <a:pt x="2481" y="7016"/>
                    <a:pt x="2627" y="6980"/>
                    <a:pt x="2777" y="6931"/>
                  </a:cubicBezTo>
                  <a:cubicBezTo>
                    <a:pt x="2874" y="6901"/>
                    <a:pt x="2963" y="6880"/>
                    <a:pt x="3047" y="6880"/>
                  </a:cubicBezTo>
                  <a:cubicBezTo>
                    <a:pt x="3155" y="6880"/>
                    <a:pt x="3256" y="6914"/>
                    <a:pt x="3357" y="7002"/>
                  </a:cubicBezTo>
                  <a:cubicBezTo>
                    <a:pt x="3513" y="7140"/>
                    <a:pt x="3603" y="7367"/>
                    <a:pt x="3598" y="7578"/>
                  </a:cubicBezTo>
                  <a:cubicBezTo>
                    <a:pt x="3594" y="7810"/>
                    <a:pt x="3507" y="8037"/>
                    <a:pt x="3452" y="8260"/>
                  </a:cubicBezTo>
                  <a:cubicBezTo>
                    <a:pt x="3387" y="8521"/>
                    <a:pt x="3371" y="8787"/>
                    <a:pt x="3465" y="9043"/>
                  </a:cubicBezTo>
                  <a:cubicBezTo>
                    <a:pt x="3578" y="9361"/>
                    <a:pt x="3800" y="9650"/>
                    <a:pt x="3988" y="9924"/>
                  </a:cubicBezTo>
                  <a:cubicBezTo>
                    <a:pt x="4379" y="10500"/>
                    <a:pt x="4799" y="11073"/>
                    <a:pt x="5276" y="11581"/>
                  </a:cubicBezTo>
                  <a:cubicBezTo>
                    <a:pt x="5492" y="11811"/>
                    <a:pt x="5731" y="12012"/>
                    <a:pt x="6045" y="12088"/>
                  </a:cubicBezTo>
                  <a:cubicBezTo>
                    <a:pt x="6125" y="12107"/>
                    <a:pt x="6207" y="12116"/>
                    <a:pt x="6289" y="12116"/>
                  </a:cubicBezTo>
                  <a:cubicBezTo>
                    <a:pt x="6484" y="12116"/>
                    <a:pt x="6680" y="12067"/>
                    <a:pt x="6858" y="11996"/>
                  </a:cubicBezTo>
                  <a:cubicBezTo>
                    <a:pt x="7145" y="11881"/>
                    <a:pt x="7408" y="11710"/>
                    <a:pt x="7668" y="11547"/>
                  </a:cubicBezTo>
                  <a:cubicBezTo>
                    <a:pt x="7973" y="11354"/>
                    <a:pt x="8271" y="11154"/>
                    <a:pt x="8563" y="10943"/>
                  </a:cubicBezTo>
                  <a:cubicBezTo>
                    <a:pt x="8717" y="10833"/>
                    <a:pt x="8868" y="10718"/>
                    <a:pt x="9018" y="10603"/>
                  </a:cubicBezTo>
                  <a:cubicBezTo>
                    <a:pt x="9470" y="10287"/>
                    <a:pt x="9910" y="9951"/>
                    <a:pt x="10332" y="9593"/>
                  </a:cubicBezTo>
                  <a:cubicBezTo>
                    <a:pt x="10755" y="9235"/>
                    <a:pt x="11289" y="8810"/>
                    <a:pt x="11322" y="8207"/>
                  </a:cubicBezTo>
                  <a:cubicBezTo>
                    <a:pt x="11340" y="7886"/>
                    <a:pt x="11219" y="7596"/>
                    <a:pt x="11062" y="7321"/>
                  </a:cubicBezTo>
                  <a:cubicBezTo>
                    <a:pt x="10895" y="7027"/>
                    <a:pt x="10704" y="6743"/>
                    <a:pt x="10511" y="6465"/>
                  </a:cubicBezTo>
                  <a:cubicBezTo>
                    <a:pt x="10305" y="6167"/>
                    <a:pt x="10091" y="5877"/>
                    <a:pt x="9867" y="5593"/>
                  </a:cubicBezTo>
                  <a:cubicBezTo>
                    <a:pt x="9660" y="5333"/>
                    <a:pt x="9453" y="5033"/>
                    <a:pt x="9183" y="4833"/>
                  </a:cubicBezTo>
                  <a:cubicBezTo>
                    <a:pt x="8965" y="4670"/>
                    <a:pt x="8707" y="4611"/>
                    <a:pt x="8439" y="4596"/>
                  </a:cubicBezTo>
                  <a:cubicBezTo>
                    <a:pt x="8210" y="4581"/>
                    <a:pt x="7968" y="4596"/>
                    <a:pt x="7748" y="4526"/>
                  </a:cubicBezTo>
                  <a:cubicBezTo>
                    <a:pt x="7544" y="4461"/>
                    <a:pt x="7360" y="4305"/>
                    <a:pt x="7278" y="4114"/>
                  </a:cubicBezTo>
                  <a:cubicBezTo>
                    <a:pt x="7186" y="3896"/>
                    <a:pt x="7268" y="3727"/>
                    <a:pt x="7399" y="3539"/>
                  </a:cubicBezTo>
                  <a:cubicBezTo>
                    <a:pt x="7576" y="3291"/>
                    <a:pt x="7698" y="3040"/>
                    <a:pt x="7610" y="2730"/>
                  </a:cubicBezTo>
                  <a:cubicBezTo>
                    <a:pt x="7532" y="2453"/>
                    <a:pt x="7317" y="2237"/>
                    <a:pt x="7145" y="2017"/>
                  </a:cubicBezTo>
                  <a:cubicBezTo>
                    <a:pt x="6731" y="1489"/>
                    <a:pt x="6390" y="904"/>
                    <a:pt x="5894" y="444"/>
                  </a:cubicBezTo>
                  <a:cubicBezTo>
                    <a:pt x="5667" y="233"/>
                    <a:pt x="5387" y="4"/>
                    <a:pt x="5061" y="0"/>
                  </a:cubicBezTo>
                  <a:cubicBezTo>
                    <a:pt x="5058" y="0"/>
                    <a:pt x="5056" y="0"/>
                    <a:pt x="50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67"/>
            <p:cNvSpPr/>
            <p:nvPr/>
          </p:nvSpPr>
          <p:spPr>
            <a:xfrm>
              <a:off x="1824198" y="398293"/>
              <a:ext cx="361718" cy="477988"/>
            </a:xfrm>
            <a:custGeom>
              <a:avLst/>
              <a:gdLst/>
              <a:ahLst/>
              <a:cxnLst/>
              <a:rect l="l" t="t" r="r" b="b"/>
              <a:pathLst>
                <a:path w="6782" h="8962" extrusionOk="0">
                  <a:moveTo>
                    <a:pt x="2671" y="0"/>
                  </a:moveTo>
                  <a:cubicBezTo>
                    <a:pt x="2337" y="243"/>
                    <a:pt x="2004" y="487"/>
                    <a:pt x="1669" y="730"/>
                  </a:cubicBezTo>
                  <a:cubicBezTo>
                    <a:pt x="1382" y="939"/>
                    <a:pt x="1093" y="1150"/>
                    <a:pt x="808" y="1361"/>
                  </a:cubicBezTo>
                  <a:cubicBezTo>
                    <a:pt x="608" y="1506"/>
                    <a:pt x="408" y="1653"/>
                    <a:pt x="209" y="1801"/>
                  </a:cubicBezTo>
                  <a:cubicBezTo>
                    <a:pt x="140" y="1852"/>
                    <a:pt x="69" y="1903"/>
                    <a:pt x="0" y="1955"/>
                  </a:cubicBezTo>
                  <a:cubicBezTo>
                    <a:pt x="718" y="2975"/>
                    <a:pt x="1416" y="4012"/>
                    <a:pt x="2123" y="5040"/>
                  </a:cubicBezTo>
                  <a:cubicBezTo>
                    <a:pt x="2951" y="6241"/>
                    <a:pt x="3787" y="7443"/>
                    <a:pt x="4705" y="8577"/>
                  </a:cubicBezTo>
                  <a:cubicBezTo>
                    <a:pt x="4857" y="8764"/>
                    <a:pt x="5055" y="8962"/>
                    <a:pt x="5307" y="8962"/>
                  </a:cubicBezTo>
                  <a:cubicBezTo>
                    <a:pt x="5335" y="8962"/>
                    <a:pt x="5362" y="8959"/>
                    <a:pt x="5391" y="8954"/>
                  </a:cubicBezTo>
                  <a:cubicBezTo>
                    <a:pt x="5657" y="8910"/>
                    <a:pt x="5841" y="8696"/>
                    <a:pt x="5947" y="8460"/>
                  </a:cubicBezTo>
                  <a:cubicBezTo>
                    <a:pt x="5956" y="8439"/>
                    <a:pt x="5965" y="8418"/>
                    <a:pt x="5974" y="8396"/>
                  </a:cubicBezTo>
                  <a:cubicBezTo>
                    <a:pt x="6029" y="8253"/>
                    <a:pt x="6066" y="8104"/>
                    <a:pt x="6119" y="7962"/>
                  </a:cubicBezTo>
                  <a:cubicBezTo>
                    <a:pt x="6170" y="7826"/>
                    <a:pt x="6232" y="7695"/>
                    <a:pt x="6296" y="7565"/>
                  </a:cubicBezTo>
                  <a:cubicBezTo>
                    <a:pt x="6424" y="7306"/>
                    <a:pt x="6557" y="7051"/>
                    <a:pt x="6631" y="6773"/>
                  </a:cubicBezTo>
                  <a:cubicBezTo>
                    <a:pt x="6782" y="6210"/>
                    <a:pt x="6598" y="5651"/>
                    <a:pt x="6321" y="5160"/>
                  </a:cubicBezTo>
                  <a:cubicBezTo>
                    <a:pt x="6181" y="4911"/>
                    <a:pt x="6016" y="4677"/>
                    <a:pt x="5850" y="4445"/>
                  </a:cubicBezTo>
                  <a:cubicBezTo>
                    <a:pt x="5635" y="4143"/>
                    <a:pt x="5419" y="3842"/>
                    <a:pt x="5205" y="3543"/>
                  </a:cubicBezTo>
                  <a:cubicBezTo>
                    <a:pt x="4361" y="2361"/>
                    <a:pt x="3516" y="1180"/>
                    <a:pt x="267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67"/>
            <p:cNvSpPr/>
            <p:nvPr/>
          </p:nvSpPr>
          <p:spPr>
            <a:xfrm>
              <a:off x="1824198" y="470882"/>
              <a:ext cx="317237" cy="405399"/>
            </a:xfrm>
            <a:custGeom>
              <a:avLst/>
              <a:gdLst/>
              <a:ahLst/>
              <a:cxnLst/>
              <a:rect l="l" t="t" r="r" b="b"/>
              <a:pathLst>
                <a:path w="5948" h="7601" extrusionOk="0">
                  <a:moveTo>
                    <a:pt x="808" y="0"/>
                  </a:moveTo>
                  <a:cubicBezTo>
                    <a:pt x="608" y="145"/>
                    <a:pt x="408" y="292"/>
                    <a:pt x="209" y="440"/>
                  </a:cubicBezTo>
                  <a:cubicBezTo>
                    <a:pt x="140" y="491"/>
                    <a:pt x="69" y="542"/>
                    <a:pt x="0" y="594"/>
                  </a:cubicBezTo>
                  <a:cubicBezTo>
                    <a:pt x="719" y="1614"/>
                    <a:pt x="1416" y="2651"/>
                    <a:pt x="2123" y="3679"/>
                  </a:cubicBezTo>
                  <a:cubicBezTo>
                    <a:pt x="2951" y="4880"/>
                    <a:pt x="3787" y="6082"/>
                    <a:pt x="4705" y="7216"/>
                  </a:cubicBezTo>
                  <a:cubicBezTo>
                    <a:pt x="4857" y="7403"/>
                    <a:pt x="5055" y="7601"/>
                    <a:pt x="5307" y="7601"/>
                  </a:cubicBezTo>
                  <a:cubicBezTo>
                    <a:pt x="5335" y="7601"/>
                    <a:pt x="5362" y="7598"/>
                    <a:pt x="5391" y="7593"/>
                  </a:cubicBezTo>
                  <a:cubicBezTo>
                    <a:pt x="5657" y="7549"/>
                    <a:pt x="5841" y="7335"/>
                    <a:pt x="5947" y="7099"/>
                  </a:cubicBezTo>
                  <a:cubicBezTo>
                    <a:pt x="5740" y="6831"/>
                    <a:pt x="5534" y="6564"/>
                    <a:pt x="5329" y="6295"/>
                  </a:cubicBezTo>
                  <a:cubicBezTo>
                    <a:pt x="4799" y="5598"/>
                    <a:pt x="4276" y="4896"/>
                    <a:pt x="3759" y="4191"/>
                  </a:cubicBezTo>
                  <a:cubicBezTo>
                    <a:pt x="2749" y="2812"/>
                    <a:pt x="1765" y="1416"/>
                    <a:pt x="80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67"/>
            <p:cNvSpPr/>
            <p:nvPr/>
          </p:nvSpPr>
          <p:spPr>
            <a:xfrm>
              <a:off x="2019723" y="584165"/>
              <a:ext cx="47521" cy="41975"/>
            </a:xfrm>
            <a:custGeom>
              <a:avLst/>
              <a:gdLst/>
              <a:ahLst/>
              <a:cxnLst/>
              <a:rect l="l" t="t" r="r" b="b"/>
              <a:pathLst>
                <a:path w="891" h="787" extrusionOk="0">
                  <a:moveTo>
                    <a:pt x="445" y="1"/>
                  </a:moveTo>
                  <a:cubicBezTo>
                    <a:pt x="365" y="1"/>
                    <a:pt x="283" y="25"/>
                    <a:pt x="213" y="77"/>
                  </a:cubicBezTo>
                  <a:cubicBezTo>
                    <a:pt x="39" y="205"/>
                    <a:pt x="0" y="451"/>
                    <a:pt x="128" y="625"/>
                  </a:cubicBezTo>
                  <a:cubicBezTo>
                    <a:pt x="206" y="730"/>
                    <a:pt x="325" y="786"/>
                    <a:pt x="446" y="786"/>
                  </a:cubicBezTo>
                  <a:cubicBezTo>
                    <a:pt x="526" y="786"/>
                    <a:pt x="607" y="761"/>
                    <a:pt x="677" y="710"/>
                  </a:cubicBezTo>
                  <a:cubicBezTo>
                    <a:pt x="853" y="582"/>
                    <a:pt x="890" y="336"/>
                    <a:pt x="762" y="162"/>
                  </a:cubicBezTo>
                  <a:cubicBezTo>
                    <a:pt x="686" y="57"/>
                    <a:pt x="566" y="1"/>
                    <a:pt x="4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8" name="Google Shape;3668;p67"/>
            <p:cNvSpPr/>
            <p:nvPr/>
          </p:nvSpPr>
          <p:spPr>
            <a:xfrm>
              <a:off x="2272422" y="664273"/>
              <a:ext cx="99310" cy="231634"/>
            </a:xfrm>
            <a:custGeom>
              <a:avLst/>
              <a:gdLst/>
              <a:ahLst/>
              <a:cxnLst/>
              <a:rect l="l" t="t" r="r" b="b"/>
              <a:pathLst>
                <a:path w="1862" h="4343" extrusionOk="0">
                  <a:moveTo>
                    <a:pt x="289" y="1"/>
                  </a:moveTo>
                  <a:cubicBezTo>
                    <a:pt x="143" y="1"/>
                    <a:pt x="0" y="168"/>
                    <a:pt x="116" y="319"/>
                  </a:cubicBezTo>
                  <a:cubicBezTo>
                    <a:pt x="355" y="634"/>
                    <a:pt x="582" y="958"/>
                    <a:pt x="793" y="1293"/>
                  </a:cubicBezTo>
                  <a:cubicBezTo>
                    <a:pt x="992" y="1607"/>
                    <a:pt x="1201" y="1935"/>
                    <a:pt x="1343" y="2279"/>
                  </a:cubicBezTo>
                  <a:cubicBezTo>
                    <a:pt x="1399" y="2419"/>
                    <a:pt x="1435" y="2560"/>
                    <a:pt x="1399" y="2711"/>
                  </a:cubicBezTo>
                  <a:cubicBezTo>
                    <a:pt x="1358" y="2872"/>
                    <a:pt x="1268" y="3034"/>
                    <a:pt x="1185" y="3177"/>
                  </a:cubicBezTo>
                  <a:cubicBezTo>
                    <a:pt x="1008" y="3480"/>
                    <a:pt x="774" y="3753"/>
                    <a:pt x="506" y="3976"/>
                  </a:cubicBezTo>
                  <a:cubicBezTo>
                    <a:pt x="421" y="4047"/>
                    <a:pt x="394" y="4168"/>
                    <a:pt x="462" y="4260"/>
                  </a:cubicBezTo>
                  <a:cubicBezTo>
                    <a:pt x="500" y="4311"/>
                    <a:pt x="567" y="4343"/>
                    <a:pt x="632" y="4343"/>
                  </a:cubicBezTo>
                  <a:cubicBezTo>
                    <a:pt x="673" y="4343"/>
                    <a:pt x="713" y="4331"/>
                    <a:pt x="745" y="4304"/>
                  </a:cubicBezTo>
                  <a:cubicBezTo>
                    <a:pt x="986" y="4100"/>
                    <a:pt x="1206" y="3870"/>
                    <a:pt x="1385" y="3610"/>
                  </a:cubicBezTo>
                  <a:cubicBezTo>
                    <a:pt x="1562" y="3356"/>
                    <a:pt x="1739" y="3062"/>
                    <a:pt x="1803" y="2755"/>
                  </a:cubicBezTo>
                  <a:cubicBezTo>
                    <a:pt x="1862" y="2467"/>
                    <a:pt x="1755" y="2183"/>
                    <a:pt x="1624" y="1931"/>
                  </a:cubicBezTo>
                  <a:cubicBezTo>
                    <a:pt x="1465" y="1627"/>
                    <a:pt x="1293" y="1327"/>
                    <a:pt x="1109" y="1036"/>
                  </a:cubicBezTo>
                  <a:cubicBezTo>
                    <a:pt x="901" y="709"/>
                    <a:pt x="678" y="390"/>
                    <a:pt x="442" y="80"/>
                  </a:cubicBezTo>
                  <a:cubicBezTo>
                    <a:pt x="400" y="24"/>
                    <a:pt x="344" y="1"/>
                    <a:pt x="2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9" name="Google Shape;3669;p67"/>
            <p:cNvSpPr/>
            <p:nvPr/>
          </p:nvSpPr>
          <p:spPr>
            <a:xfrm>
              <a:off x="1927080" y="669607"/>
              <a:ext cx="104323" cy="130457"/>
            </a:xfrm>
            <a:custGeom>
              <a:avLst/>
              <a:gdLst/>
              <a:ahLst/>
              <a:cxnLst/>
              <a:rect l="l" t="t" r="r" b="b"/>
              <a:pathLst>
                <a:path w="1956" h="2446" extrusionOk="0">
                  <a:moveTo>
                    <a:pt x="284" y="0"/>
                  </a:moveTo>
                  <a:cubicBezTo>
                    <a:pt x="142" y="0"/>
                    <a:pt x="1" y="168"/>
                    <a:pt x="107" y="323"/>
                  </a:cubicBezTo>
                  <a:lnTo>
                    <a:pt x="1521" y="2363"/>
                  </a:lnTo>
                  <a:cubicBezTo>
                    <a:pt x="1562" y="2422"/>
                    <a:pt x="1616" y="2446"/>
                    <a:pt x="1670" y="2446"/>
                  </a:cubicBezTo>
                  <a:cubicBezTo>
                    <a:pt x="1813" y="2446"/>
                    <a:pt x="1955" y="2278"/>
                    <a:pt x="1847" y="2124"/>
                  </a:cubicBezTo>
                  <a:lnTo>
                    <a:pt x="435" y="84"/>
                  </a:lnTo>
                  <a:cubicBezTo>
                    <a:pt x="394" y="25"/>
                    <a:pt x="339" y="0"/>
                    <a:pt x="2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67"/>
            <p:cNvSpPr/>
            <p:nvPr/>
          </p:nvSpPr>
          <p:spPr>
            <a:xfrm>
              <a:off x="2109111" y="700381"/>
              <a:ext cx="80963" cy="185232"/>
            </a:xfrm>
            <a:custGeom>
              <a:avLst/>
              <a:gdLst/>
              <a:ahLst/>
              <a:cxnLst/>
              <a:rect l="l" t="t" r="r" b="b"/>
              <a:pathLst>
                <a:path w="1518" h="3473" extrusionOk="0">
                  <a:moveTo>
                    <a:pt x="1239" y="0"/>
                  </a:moveTo>
                  <a:cubicBezTo>
                    <a:pt x="1130" y="0"/>
                    <a:pt x="1021" y="76"/>
                    <a:pt x="1039" y="216"/>
                  </a:cubicBezTo>
                  <a:cubicBezTo>
                    <a:pt x="1105" y="730"/>
                    <a:pt x="1030" y="1249"/>
                    <a:pt x="883" y="1742"/>
                  </a:cubicBezTo>
                  <a:cubicBezTo>
                    <a:pt x="809" y="1995"/>
                    <a:pt x="717" y="2243"/>
                    <a:pt x="616" y="2488"/>
                  </a:cubicBezTo>
                  <a:cubicBezTo>
                    <a:pt x="520" y="2722"/>
                    <a:pt x="426" y="3016"/>
                    <a:pt x="155" y="3085"/>
                  </a:cubicBezTo>
                  <a:cubicBezTo>
                    <a:pt x="49" y="3113"/>
                    <a:pt x="1" y="3251"/>
                    <a:pt x="38" y="3347"/>
                  </a:cubicBezTo>
                  <a:cubicBezTo>
                    <a:pt x="71" y="3434"/>
                    <a:pt x="147" y="3473"/>
                    <a:pt x="229" y="3473"/>
                  </a:cubicBezTo>
                  <a:cubicBezTo>
                    <a:pt x="252" y="3473"/>
                    <a:pt x="275" y="3470"/>
                    <a:pt x="299" y="3464"/>
                  </a:cubicBezTo>
                  <a:cubicBezTo>
                    <a:pt x="639" y="3376"/>
                    <a:pt x="818" y="3055"/>
                    <a:pt x="944" y="2755"/>
                  </a:cubicBezTo>
                  <a:cubicBezTo>
                    <a:pt x="1057" y="2486"/>
                    <a:pt x="1160" y="2213"/>
                    <a:pt x="1245" y="1935"/>
                  </a:cubicBezTo>
                  <a:cubicBezTo>
                    <a:pt x="1419" y="1364"/>
                    <a:pt x="1518" y="771"/>
                    <a:pt x="1442" y="175"/>
                  </a:cubicBezTo>
                  <a:cubicBezTo>
                    <a:pt x="1426" y="56"/>
                    <a:pt x="1332" y="0"/>
                    <a:pt x="12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67"/>
            <p:cNvSpPr/>
            <p:nvPr/>
          </p:nvSpPr>
          <p:spPr>
            <a:xfrm>
              <a:off x="1742490" y="525070"/>
              <a:ext cx="97070" cy="179792"/>
            </a:xfrm>
            <a:custGeom>
              <a:avLst/>
              <a:gdLst/>
              <a:ahLst/>
              <a:cxnLst/>
              <a:rect l="l" t="t" r="r" b="b"/>
              <a:pathLst>
                <a:path w="1820" h="3371" extrusionOk="0">
                  <a:moveTo>
                    <a:pt x="643" y="1"/>
                  </a:moveTo>
                  <a:cubicBezTo>
                    <a:pt x="583" y="1"/>
                    <a:pt x="523" y="29"/>
                    <a:pt x="479" y="77"/>
                  </a:cubicBezTo>
                  <a:cubicBezTo>
                    <a:pt x="107" y="478"/>
                    <a:pt x="1" y="1100"/>
                    <a:pt x="222" y="1601"/>
                  </a:cubicBezTo>
                  <a:cubicBezTo>
                    <a:pt x="359" y="1910"/>
                    <a:pt x="575" y="2184"/>
                    <a:pt x="770" y="2459"/>
                  </a:cubicBezTo>
                  <a:cubicBezTo>
                    <a:pt x="968" y="2739"/>
                    <a:pt x="1172" y="3016"/>
                    <a:pt x="1378" y="3290"/>
                  </a:cubicBezTo>
                  <a:cubicBezTo>
                    <a:pt x="1421" y="3347"/>
                    <a:pt x="1476" y="3371"/>
                    <a:pt x="1531" y="3371"/>
                  </a:cubicBezTo>
                  <a:cubicBezTo>
                    <a:pt x="1678" y="3371"/>
                    <a:pt x="1819" y="3203"/>
                    <a:pt x="1706" y="3051"/>
                  </a:cubicBezTo>
                  <a:cubicBezTo>
                    <a:pt x="1518" y="2803"/>
                    <a:pt x="1334" y="2553"/>
                    <a:pt x="1155" y="2301"/>
                  </a:cubicBezTo>
                  <a:cubicBezTo>
                    <a:pt x="983" y="2060"/>
                    <a:pt x="793" y="1819"/>
                    <a:pt x="650" y="1559"/>
                  </a:cubicBezTo>
                  <a:cubicBezTo>
                    <a:pt x="430" y="1153"/>
                    <a:pt x="481" y="669"/>
                    <a:pt x="797" y="327"/>
                  </a:cubicBezTo>
                  <a:cubicBezTo>
                    <a:pt x="871" y="248"/>
                    <a:pt x="844" y="108"/>
                    <a:pt x="763" y="44"/>
                  </a:cubicBezTo>
                  <a:cubicBezTo>
                    <a:pt x="726" y="14"/>
                    <a:pt x="685" y="1"/>
                    <a:pt x="6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67"/>
            <p:cNvSpPr/>
            <p:nvPr/>
          </p:nvSpPr>
          <p:spPr>
            <a:xfrm>
              <a:off x="1925960" y="804010"/>
              <a:ext cx="42668" cy="90456"/>
            </a:xfrm>
            <a:custGeom>
              <a:avLst/>
              <a:gdLst/>
              <a:ahLst/>
              <a:cxnLst/>
              <a:rect l="l" t="t" r="r" b="b"/>
              <a:pathLst>
                <a:path w="800" h="1696" extrusionOk="0">
                  <a:moveTo>
                    <a:pt x="210" y="1"/>
                  </a:moveTo>
                  <a:cubicBezTo>
                    <a:pt x="203" y="1"/>
                    <a:pt x="195" y="1"/>
                    <a:pt x="188" y="2"/>
                  </a:cubicBezTo>
                  <a:cubicBezTo>
                    <a:pt x="70" y="20"/>
                    <a:pt x="11" y="111"/>
                    <a:pt x="9" y="224"/>
                  </a:cubicBezTo>
                  <a:cubicBezTo>
                    <a:pt x="1" y="717"/>
                    <a:pt x="148" y="1200"/>
                    <a:pt x="413" y="1613"/>
                  </a:cubicBezTo>
                  <a:cubicBezTo>
                    <a:pt x="448" y="1667"/>
                    <a:pt x="514" y="1696"/>
                    <a:pt x="579" y="1696"/>
                  </a:cubicBezTo>
                  <a:cubicBezTo>
                    <a:pt x="621" y="1696"/>
                    <a:pt x="663" y="1684"/>
                    <a:pt x="695" y="1658"/>
                  </a:cubicBezTo>
                  <a:cubicBezTo>
                    <a:pt x="786" y="1585"/>
                    <a:pt x="800" y="1470"/>
                    <a:pt x="740" y="1374"/>
                  </a:cubicBezTo>
                  <a:cubicBezTo>
                    <a:pt x="672" y="1270"/>
                    <a:pt x="646" y="1220"/>
                    <a:pt x="594" y="1103"/>
                  </a:cubicBezTo>
                  <a:cubicBezTo>
                    <a:pt x="552" y="1007"/>
                    <a:pt x="514" y="906"/>
                    <a:pt x="486" y="803"/>
                  </a:cubicBezTo>
                  <a:cubicBezTo>
                    <a:pt x="436" y="630"/>
                    <a:pt x="408" y="394"/>
                    <a:pt x="412" y="183"/>
                  </a:cubicBezTo>
                  <a:cubicBezTo>
                    <a:pt x="413" y="84"/>
                    <a:pt x="305" y="1"/>
                    <a:pt x="2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67"/>
            <p:cNvSpPr/>
            <p:nvPr/>
          </p:nvSpPr>
          <p:spPr>
            <a:xfrm>
              <a:off x="2113645" y="446828"/>
              <a:ext cx="50348" cy="56695"/>
            </a:xfrm>
            <a:custGeom>
              <a:avLst/>
              <a:gdLst/>
              <a:ahLst/>
              <a:cxnLst/>
              <a:rect l="l" t="t" r="r" b="b"/>
              <a:pathLst>
                <a:path w="944" h="1063" extrusionOk="0">
                  <a:moveTo>
                    <a:pt x="228" y="1"/>
                  </a:moveTo>
                  <a:cubicBezTo>
                    <a:pt x="187" y="1"/>
                    <a:pt x="146" y="13"/>
                    <a:pt x="113" y="40"/>
                  </a:cubicBezTo>
                  <a:cubicBezTo>
                    <a:pt x="26" y="107"/>
                    <a:pt x="1" y="231"/>
                    <a:pt x="68" y="322"/>
                  </a:cubicBezTo>
                  <a:lnTo>
                    <a:pt x="550" y="981"/>
                  </a:lnTo>
                  <a:cubicBezTo>
                    <a:pt x="589" y="1033"/>
                    <a:pt x="654" y="1063"/>
                    <a:pt x="719" y="1063"/>
                  </a:cubicBezTo>
                  <a:cubicBezTo>
                    <a:pt x="760" y="1063"/>
                    <a:pt x="801" y="1050"/>
                    <a:pt x="834" y="1023"/>
                  </a:cubicBezTo>
                  <a:cubicBezTo>
                    <a:pt x="919" y="956"/>
                    <a:pt x="944" y="834"/>
                    <a:pt x="878" y="742"/>
                  </a:cubicBezTo>
                  <a:lnTo>
                    <a:pt x="394" y="82"/>
                  </a:lnTo>
                  <a:cubicBezTo>
                    <a:pt x="357" y="31"/>
                    <a:pt x="292" y="1"/>
                    <a:pt x="2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67"/>
            <p:cNvSpPr/>
            <p:nvPr/>
          </p:nvSpPr>
          <p:spPr>
            <a:xfrm>
              <a:off x="1976735" y="418934"/>
              <a:ext cx="50882" cy="57495"/>
            </a:xfrm>
            <a:custGeom>
              <a:avLst/>
              <a:gdLst/>
              <a:ahLst/>
              <a:cxnLst/>
              <a:rect l="l" t="t" r="r" b="b"/>
              <a:pathLst>
                <a:path w="954" h="1078" extrusionOk="0">
                  <a:moveTo>
                    <a:pt x="225" y="1"/>
                  </a:moveTo>
                  <a:cubicBezTo>
                    <a:pt x="184" y="1"/>
                    <a:pt x="143" y="13"/>
                    <a:pt x="110" y="40"/>
                  </a:cubicBezTo>
                  <a:cubicBezTo>
                    <a:pt x="25" y="109"/>
                    <a:pt x="0" y="232"/>
                    <a:pt x="68" y="324"/>
                  </a:cubicBezTo>
                  <a:lnTo>
                    <a:pt x="560" y="995"/>
                  </a:lnTo>
                  <a:cubicBezTo>
                    <a:pt x="598" y="1047"/>
                    <a:pt x="664" y="1078"/>
                    <a:pt x="728" y="1078"/>
                  </a:cubicBezTo>
                  <a:cubicBezTo>
                    <a:pt x="769" y="1078"/>
                    <a:pt x="809" y="1066"/>
                    <a:pt x="842" y="1040"/>
                  </a:cubicBezTo>
                  <a:cubicBezTo>
                    <a:pt x="927" y="971"/>
                    <a:pt x="954" y="848"/>
                    <a:pt x="886" y="756"/>
                  </a:cubicBezTo>
                  <a:lnTo>
                    <a:pt x="394" y="84"/>
                  </a:lnTo>
                  <a:cubicBezTo>
                    <a:pt x="355" y="31"/>
                    <a:pt x="289" y="1"/>
                    <a:pt x="2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 name="TextBox 10">
            <a:extLst>
              <a:ext uri="{FF2B5EF4-FFF2-40B4-BE49-F238E27FC236}">
                <a16:creationId xmlns:a16="http://schemas.microsoft.com/office/drawing/2014/main" id="{EDE14B11-8E6F-1E74-B167-F27E08CB5684}"/>
              </a:ext>
            </a:extLst>
          </p:cNvPr>
          <p:cNvSpPr txBox="1"/>
          <p:nvPr/>
        </p:nvSpPr>
        <p:spPr>
          <a:xfrm>
            <a:off x="484052" y="1040796"/>
            <a:ext cx="8175895" cy="3539430"/>
          </a:xfrm>
          <a:prstGeom prst="rect">
            <a:avLst/>
          </a:prstGeom>
          <a:noFill/>
        </p:spPr>
        <p:txBody>
          <a:bodyPr wrap="square">
            <a:spAutoFit/>
          </a:bodyPr>
          <a:lstStyle/>
          <a:p>
            <a:pPr marL="285750" indent="-285750">
              <a:buFont typeface="Courier New" panose="02070309020205020404" pitchFamily="49" charset="0"/>
              <a:buChar char="o"/>
            </a:pPr>
            <a:r>
              <a:rPr lang="en-US" sz="1600" dirty="0">
                <a:latin typeface="Times New Roman" panose="02020603050405020304" pitchFamily="18" charset="0"/>
                <a:cs typeface="Times New Roman" panose="02020603050405020304" pitchFamily="18" charset="0"/>
              </a:rPr>
              <a:t>Machine learning algorithms are computational methods that enable systems to learn from data, identify patterns, and make decisions or predictions without being explicitly programmed, allowing for automation and enhanced insights across various domains such as finance, healthcare, and education.</a:t>
            </a:r>
          </a:p>
          <a:p>
            <a:pPr marL="285750" indent="-285750">
              <a:buFont typeface="Courier New" panose="02070309020205020404" pitchFamily="49" charset="0"/>
              <a:buChar char="o"/>
            </a:pPr>
            <a:r>
              <a:rPr lang="en-US" sz="1600" dirty="0">
                <a:latin typeface="Times New Roman" panose="02020603050405020304" pitchFamily="18" charset="0"/>
                <a:cs typeface="Times New Roman" panose="02020603050405020304" pitchFamily="18" charset="0"/>
              </a:rPr>
              <a:t>In this analysis, categorical variables are converted into numerical formats using </a:t>
            </a:r>
            <a:r>
              <a:rPr lang="en-US" sz="1600" dirty="0" err="1">
                <a:latin typeface="Times New Roman" panose="02020603050405020304" pitchFamily="18" charset="0"/>
                <a:cs typeface="Times New Roman" panose="02020603050405020304" pitchFamily="18" charset="0"/>
              </a:rPr>
              <a:t>LabelEncoder</a:t>
            </a:r>
            <a:r>
              <a:rPr lang="en-US" sz="1600" dirty="0">
                <a:latin typeface="Times New Roman" panose="02020603050405020304" pitchFamily="18" charset="0"/>
                <a:cs typeface="Times New Roman" panose="02020603050405020304" pitchFamily="18" charset="0"/>
              </a:rPr>
              <a:t> to facilitate their inclusion in a linear regression model. </a:t>
            </a:r>
          </a:p>
          <a:p>
            <a:pPr marL="285750" indent="-285750">
              <a:buFont typeface="Courier New" panose="02070309020205020404" pitchFamily="49" charset="0"/>
              <a:buChar char="o"/>
            </a:pPr>
            <a:r>
              <a:rPr lang="en-US" sz="1600" dirty="0">
                <a:latin typeface="Times New Roman" panose="02020603050405020304" pitchFamily="18" charset="0"/>
                <a:cs typeface="Times New Roman" panose="02020603050405020304" pitchFamily="18" charset="0"/>
              </a:rPr>
              <a:t>A feature matrix, X, is constructed from relevant variables influencing student performance, specifically </a:t>
            </a:r>
            <a:r>
              <a:rPr lang="en-US" sz="1600" dirty="0" err="1">
                <a:latin typeface="Times New Roman" panose="02020603050405020304" pitchFamily="18" charset="0"/>
                <a:cs typeface="Times New Roman" panose="02020603050405020304" pitchFamily="18" charset="0"/>
              </a:rPr>
              <a:t>Exam_Score</a:t>
            </a:r>
            <a:r>
              <a:rPr lang="en-US" sz="1600" dirty="0">
                <a:latin typeface="Times New Roman" panose="02020603050405020304" pitchFamily="18" charset="0"/>
                <a:cs typeface="Times New Roman" panose="02020603050405020304" pitchFamily="18" charset="0"/>
              </a:rPr>
              <a:t>. </a:t>
            </a:r>
          </a:p>
          <a:p>
            <a:pPr marL="285750" indent="-285750">
              <a:buFont typeface="Courier New" panose="02070309020205020404" pitchFamily="49" charset="0"/>
              <a:buChar char="o"/>
            </a:pPr>
            <a:r>
              <a:rPr lang="en-US" sz="1600" dirty="0">
                <a:latin typeface="Times New Roman" panose="02020603050405020304" pitchFamily="18" charset="0"/>
                <a:cs typeface="Times New Roman" panose="02020603050405020304" pitchFamily="18" charset="0"/>
              </a:rPr>
              <a:t>The dataset is split into training and testing sets, with a linear regression model trained on the training data. </a:t>
            </a:r>
          </a:p>
          <a:p>
            <a:pPr marL="285750" indent="-285750">
              <a:buFont typeface="Courier New" panose="02070309020205020404" pitchFamily="49" charset="0"/>
              <a:buChar char="o"/>
            </a:pPr>
            <a:r>
              <a:rPr lang="en-US" sz="1600" dirty="0">
                <a:latin typeface="Times New Roman" panose="02020603050405020304" pitchFamily="18" charset="0"/>
                <a:cs typeface="Times New Roman" panose="02020603050405020304" pitchFamily="18" charset="0"/>
              </a:rPr>
              <a:t>The model's performance is evaluated using the R² score and Mean Squared Error (MSE), providing insights into its predictive accuracy. </a:t>
            </a:r>
          </a:p>
          <a:p>
            <a:pPr marL="285750" indent="-285750">
              <a:buFont typeface="Courier New" panose="02070309020205020404" pitchFamily="49" charset="0"/>
              <a:buChar char="o"/>
            </a:pPr>
            <a:r>
              <a:rPr lang="en-US" sz="1600" dirty="0">
                <a:latin typeface="Times New Roman" panose="02020603050405020304" pitchFamily="18" charset="0"/>
                <a:cs typeface="Times New Roman" panose="02020603050405020304" pitchFamily="18" charset="0"/>
              </a:rPr>
              <a:t>This structured approach ensures that the model is effectively trained and assessed, laying the groundwork for further educational data analysis.</a:t>
            </a:r>
          </a:p>
        </p:txBody>
      </p:sp>
    </p:spTree>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3655"/>
                                        </p:tgtEl>
                                        <p:attrNameLst>
                                          <p:attrName>style.visibility</p:attrName>
                                        </p:attrNameLst>
                                      </p:cBhvr>
                                      <p:to>
                                        <p:strVal val="visible"/>
                                      </p:to>
                                    </p:set>
                                    <p:animEffect transition="in" filter="wipe(down)">
                                      <p:cBhvr>
                                        <p:cTn id="7" dur="580">
                                          <p:stCondLst>
                                            <p:cond delay="0"/>
                                          </p:stCondLst>
                                        </p:cTn>
                                        <p:tgtEl>
                                          <p:spTgt spid="3655"/>
                                        </p:tgtEl>
                                      </p:cBhvr>
                                    </p:animEffect>
                                    <p:anim calcmode="lin" valueType="num">
                                      <p:cBhvr>
                                        <p:cTn id="8" dur="1822" tmFilter="0,0; 0.14,0.36; 0.43,0.73; 0.71,0.91; 1.0,1.0">
                                          <p:stCondLst>
                                            <p:cond delay="0"/>
                                          </p:stCondLst>
                                        </p:cTn>
                                        <p:tgtEl>
                                          <p:spTgt spid="3655"/>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655"/>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655"/>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655"/>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655"/>
                                        </p:tgtEl>
                                        <p:attrNameLst>
                                          <p:attrName>ppt_y</p:attrName>
                                        </p:attrNameLst>
                                      </p:cBhvr>
                                      <p:tavLst>
                                        <p:tav tm="0" fmla="#ppt_y-sin(pi*$)/81">
                                          <p:val>
                                            <p:fltVal val="0"/>
                                          </p:val>
                                        </p:tav>
                                        <p:tav tm="100000">
                                          <p:val>
                                            <p:fltVal val="1"/>
                                          </p:val>
                                        </p:tav>
                                      </p:tavLst>
                                    </p:anim>
                                    <p:animScale>
                                      <p:cBhvr>
                                        <p:cTn id="13" dur="26">
                                          <p:stCondLst>
                                            <p:cond delay="650"/>
                                          </p:stCondLst>
                                        </p:cTn>
                                        <p:tgtEl>
                                          <p:spTgt spid="3655"/>
                                        </p:tgtEl>
                                      </p:cBhvr>
                                      <p:to x="100000" y="60000"/>
                                    </p:animScale>
                                    <p:animScale>
                                      <p:cBhvr>
                                        <p:cTn id="14" dur="166" decel="50000">
                                          <p:stCondLst>
                                            <p:cond delay="676"/>
                                          </p:stCondLst>
                                        </p:cTn>
                                        <p:tgtEl>
                                          <p:spTgt spid="3655"/>
                                        </p:tgtEl>
                                      </p:cBhvr>
                                      <p:to x="100000" y="100000"/>
                                    </p:animScale>
                                    <p:animScale>
                                      <p:cBhvr>
                                        <p:cTn id="15" dur="26">
                                          <p:stCondLst>
                                            <p:cond delay="1312"/>
                                          </p:stCondLst>
                                        </p:cTn>
                                        <p:tgtEl>
                                          <p:spTgt spid="3655"/>
                                        </p:tgtEl>
                                      </p:cBhvr>
                                      <p:to x="100000" y="80000"/>
                                    </p:animScale>
                                    <p:animScale>
                                      <p:cBhvr>
                                        <p:cTn id="16" dur="166" decel="50000">
                                          <p:stCondLst>
                                            <p:cond delay="1338"/>
                                          </p:stCondLst>
                                        </p:cTn>
                                        <p:tgtEl>
                                          <p:spTgt spid="3655"/>
                                        </p:tgtEl>
                                      </p:cBhvr>
                                      <p:to x="100000" y="100000"/>
                                    </p:animScale>
                                    <p:animScale>
                                      <p:cBhvr>
                                        <p:cTn id="17" dur="26">
                                          <p:stCondLst>
                                            <p:cond delay="1642"/>
                                          </p:stCondLst>
                                        </p:cTn>
                                        <p:tgtEl>
                                          <p:spTgt spid="3655"/>
                                        </p:tgtEl>
                                      </p:cBhvr>
                                      <p:to x="100000" y="90000"/>
                                    </p:animScale>
                                    <p:animScale>
                                      <p:cBhvr>
                                        <p:cTn id="18" dur="166" decel="50000">
                                          <p:stCondLst>
                                            <p:cond delay="1668"/>
                                          </p:stCondLst>
                                        </p:cTn>
                                        <p:tgtEl>
                                          <p:spTgt spid="3655"/>
                                        </p:tgtEl>
                                      </p:cBhvr>
                                      <p:to x="100000" y="100000"/>
                                    </p:animScale>
                                    <p:animScale>
                                      <p:cBhvr>
                                        <p:cTn id="19" dur="26">
                                          <p:stCondLst>
                                            <p:cond delay="1808"/>
                                          </p:stCondLst>
                                        </p:cTn>
                                        <p:tgtEl>
                                          <p:spTgt spid="3655"/>
                                        </p:tgtEl>
                                      </p:cBhvr>
                                      <p:to x="100000" y="95000"/>
                                    </p:animScale>
                                    <p:animScale>
                                      <p:cBhvr>
                                        <p:cTn id="20" dur="166" decel="50000">
                                          <p:stCondLst>
                                            <p:cond delay="1834"/>
                                          </p:stCondLst>
                                        </p:cTn>
                                        <p:tgtEl>
                                          <p:spTgt spid="3655"/>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55"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678"/>
        <p:cNvGrpSpPr/>
        <p:nvPr/>
      </p:nvGrpSpPr>
      <p:grpSpPr>
        <a:xfrm>
          <a:off x="0" y="0"/>
          <a:ext cx="0" cy="0"/>
          <a:chOff x="0" y="0"/>
          <a:chExt cx="0" cy="0"/>
        </a:xfrm>
      </p:grpSpPr>
      <p:grpSp>
        <p:nvGrpSpPr>
          <p:cNvPr id="3679" name="Google Shape;3679;p68"/>
          <p:cNvGrpSpPr/>
          <p:nvPr/>
        </p:nvGrpSpPr>
        <p:grpSpPr>
          <a:xfrm rot="1041406">
            <a:off x="7112547" y="443518"/>
            <a:ext cx="1840351" cy="1562102"/>
            <a:chOff x="3609967" y="2243520"/>
            <a:chExt cx="4141513" cy="3220289"/>
          </a:xfrm>
        </p:grpSpPr>
        <p:grpSp>
          <p:nvGrpSpPr>
            <p:cNvPr id="3680" name="Google Shape;3680;p68"/>
            <p:cNvGrpSpPr/>
            <p:nvPr/>
          </p:nvGrpSpPr>
          <p:grpSpPr>
            <a:xfrm rot="-1837553" flipH="1">
              <a:off x="5826213" y="3189929"/>
              <a:ext cx="1513811" cy="2029860"/>
              <a:chOff x="1400935" y="1333409"/>
              <a:chExt cx="760984" cy="1020399"/>
            </a:xfrm>
          </p:grpSpPr>
          <p:sp>
            <p:nvSpPr>
              <p:cNvPr id="3681" name="Google Shape;3681;p68"/>
              <p:cNvSpPr/>
              <p:nvPr/>
            </p:nvSpPr>
            <p:spPr>
              <a:xfrm>
                <a:off x="1400935" y="1333409"/>
                <a:ext cx="760984" cy="1005685"/>
              </a:xfrm>
              <a:custGeom>
                <a:avLst/>
                <a:gdLst/>
                <a:ahLst/>
                <a:cxnLst/>
                <a:rect l="l" t="t" r="r" b="b"/>
                <a:pathLst>
                  <a:path w="14268" h="18856" extrusionOk="0">
                    <a:moveTo>
                      <a:pt x="14054" y="0"/>
                    </a:moveTo>
                    <a:cubicBezTo>
                      <a:pt x="14038" y="0"/>
                      <a:pt x="14023" y="2"/>
                      <a:pt x="14009" y="5"/>
                    </a:cubicBezTo>
                    <a:cubicBezTo>
                      <a:pt x="13998" y="7"/>
                      <a:pt x="13986" y="9"/>
                      <a:pt x="13975" y="14"/>
                    </a:cubicBezTo>
                    <a:cubicBezTo>
                      <a:pt x="13421" y="273"/>
                      <a:pt x="12939" y="429"/>
                      <a:pt x="12386" y="686"/>
                    </a:cubicBezTo>
                    <a:cubicBezTo>
                      <a:pt x="12370" y="693"/>
                      <a:pt x="12354" y="700"/>
                      <a:pt x="12338" y="709"/>
                    </a:cubicBezTo>
                    <a:cubicBezTo>
                      <a:pt x="12224" y="757"/>
                      <a:pt x="12111" y="805"/>
                      <a:pt x="12001" y="860"/>
                    </a:cubicBezTo>
                    <a:cubicBezTo>
                      <a:pt x="11909" y="906"/>
                      <a:pt x="11819" y="962"/>
                      <a:pt x="11744" y="1035"/>
                    </a:cubicBezTo>
                    <a:cubicBezTo>
                      <a:pt x="11723" y="1056"/>
                      <a:pt x="11703" y="1079"/>
                      <a:pt x="11684" y="1104"/>
                    </a:cubicBezTo>
                    <a:cubicBezTo>
                      <a:pt x="11684" y="1104"/>
                      <a:pt x="11684" y="1102"/>
                      <a:pt x="11684" y="1102"/>
                    </a:cubicBezTo>
                    <a:lnTo>
                      <a:pt x="10759" y="2371"/>
                    </a:lnTo>
                    <a:cubicBezTo>
                      <a:pt x="8436" y="5485"/>
                      <a:pt x="4036" y="11421"/>
                      <a:pt x="2841" y="13062"/>
                    </a:cubicBezTo>
                    <a:cubicBezTo>
                      <a:pt x="2629" y="13355"/>
                      <a:pt x="2311" y="13784"/>
                      <a:pt x="1994" y="14214"/>
                    </a:cubicBezTo>
                    <a:cubicBezTo>
                      <a:pt x="1891" y="14351"/>
                      <a:pt x="1790" y="14489"/>
                      <a:pt x="1691" y="14622"/>
                    </a:cubicBezTo>
                    <a:cubicBezTo>
                      <a:pt x="1613" y="14730"/>
                      <a:pt x="1535" y="14834"/>
                      <a:pt x="1461" y="14934"/>
                    </a:cubicBezTo>
                    <a:cubicBezTo>
                      <a:pt x="1401" y="15017"/>
                      <a:pt x="1342" y="15097"/>
                      <a:pt x="1287" y="15171"/>
                    </a:cubicBezTo>
                    <a:cubicBezTo>
                      <a:pt x="1255" y="15214"/>
                      <a:pt x="1225" y="15254"/>
                      <a:pt x="1197" y="15293"/>
                    </a:cubicBezTo>
                    <a:lnTo>
                      <a:pt x="977" y="15596"/>
                    </a:lnTo>
                    <a:cubicBezTo>
                      <a:pt x="958" y="15623"/>
                      <a:pt x="938" y="15648"/>
                      <a:pt x="919" y="15674"/>
                    </a:cubicBezTo>
                    <a:cubicBezTo>
                      <a:pt x="291" y="16536"/>
                      <a:pt x="1" y="17076"/>
                      <a:pt x="63" y="17512"/>
                    </a:cubicBezTo>
                    <a:cubicBezTo>
                      <a:pt x="107" y="17808"/>
                      <a:pt x="311" y="18056"/>
                      <a:pt x="683" y="18327"/>
                    </a:cubicBezTo>
                    <a:cubicBezTo>
                      <a:pt x="725" y="18357"/>
                      <a:pt x="766" y="18387"/>
                      <a:pt x="809" y="18414"/>
                    </a:cubicBezTo>
                    <a:cubicBezTo>
                      <a:pt x="846" y="18444"/>
                      <a:pt x="887" y="18474"/>
                      <a:pt x="929" y="18506"/>
                    </a:cubicBezTo>
                    <a:cubicBezTo>
                      <a:pt x="1115" y="18641"/>
                      <a:pt x="1282" y="18738"/>
                      <a:pt x="1441" y="18795"/>
                    </a:cubicBezTo>
                    <a:cubicBezTo>
                      <a:pt x="1552" y="18835"/>
                      <a:pt x="1659" y="18856"/>
                      <a:pt x="1764" y="18856"/>
                    </a:cubicBezTo>
                    <a:cubicBezTo>
                      <a:pt x="1808" y="18856"/>
                      <a:pt x="1852" y="18852"/>
                      <a:pt x="1895" y="18845"/>
                    </a:cubicBezTo>
                    <a:cubicBezTo>
                      <a:pt x="2326" y="18772"/>
                      <a:pt x="2746" y="18336"/>
                      <a:pt x="3364" y="17489"/>
                    </a:cubicBezTo>
                    <a:cubicBezTo>
                      <a:pt x="3387" y="17455"/>
                      <a:pt x="3412" y="17422"/>
                      <a:pt x="3437" y="17386"/>
                    </a:cubicBezTo>
                    <a:cubicBezTo>
                      <a:pt x="3469" y="17342"/>
                      <a:pt x="3508" y="17290"/>
                      <a:pt x="3550" y="17232"/>
                    </a:cubicBezTo>
                    <a:cubicBezTo>
                      <a:pt x="3582" y="17189"/>
                      <a:pt x="3614" y="17143"/>
                      <a:pt x="3651" y="17094"/>
                    </a:cubicBezTo>
                    <a:cubicBezTo>
                      <a:pt x="3731" y="16982"/>
                      <a:pt x="3821" y="16858"/>
                      <a:pt x="3919" y="16722"/>
                    </a:cubicBezTo>
                    <a:cubicBezTo>
                      <a:pt x="3990" y="16624"/>
                      <a:pt x="4062" y="16520"/>
                      <a:pt x="4138" y="16413"/>
                    </a:cubicBezTo>
                    <a:cubicBezTo>
                      <a:pt x="4234" y="16282"/>
                      <a:pt x="4332" y="16146"/>
                      <a:pt x="4429" y="16009"/>
                    </a:cubicBezTo>
                    <a:cubicBezTo>
                      <a:pt x="4744" y="15570"/>
                      <a:pt x="5060" y="15129"/>
                      <a:pt x="5274" y="14834"/>
                    </a:cubicBezTo>
                    <a:cubicBezTo>
                      <a:pt x="6469" y="13192"/>
                      <a:pt x="10764" y="7181"/>
                      <a:pt x="13011" y="4010"/>
                    </a:cubicBezTo>
                    <a:lnTo>
                      <a:pt x="13935" y="2742"/>
                    </a:lnTo>
                    <a:lnTo>
                      <a:pt x="13933" y="2742"/>
                    </a:lnTo>
                    <a:cubicBezTo>
                      <a:pt x="14011" y="2630"/>
                      <a:pt x="14048" y="2497"/>
                      <a:pt x="14069" y="2364"/>
                    </a:cubicBezTo>
                    <a:cubicBezTo>
                      <a:pt x="14089" y="2242"/>
                      <a:pt x="14098" y="2120"/>
                      <a:pt x="14110" y="1997"/>
                    </a:cubicBezTo>
                    <a:cubicBezTo>
                      <a:pt x="14112" y="1980"/>
                      <a:pt x="14114" y="1964"/>
                      <a:pt x="14115" y="1946"/>
                    </a:cubicBezTo>
                    <a:cubicBezTo>
                      <a:pt x="14191" y="1338"/>
                      <a:pt x="14191" y="833"/>
                      <a:pt x="14266" y="227"/>
                    </a:cubicBezTo>
                    <a:cubicBezTo>
                      <a:pt x="14268" y="216"/>
                      <a:pt x="14266" y="206"/>
                      <a:pt x="14266" y="197"/>
                    </a:cubicBezTo>
                    <a:cubicBezTo>
                      <a:pt x="14262" y="142"/>
                      <a:pt x="14236" y="87"/>
                      <a:pt x="14177" y="43"/>
                    </a:cubicBezTo>
                    <a:cubicBezTo>
                      <a:pt x="14136" y="13"/>
                      <a:pt x="14094" y="0"/>
                      <a:pt x="14054" y="0"/>
                    </a:cubicBezTo>
                    <a:close/>
                  </a:path>
                </a:pathLst>
              </a:custGeom>
              <a:solidFill>
                <a:schemeClr val="tx1">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68"/>
              <p:cNvSpPr/>
              <p:nvPr/>
            </p:nvSpPr>
            <p:spPr>
              <a:xfrm>
                <a:off x="1429576" y="1335169"/>
                <a:ext cx="728876" cy="987391"/>
              </a:xfrm>
              <a:custGeom>
                <a:avLst/>
                <a:gdLst/>
                <a:ahLst/>
                <a:cxnLst/>
                <a:rect l="l" t="t" r="r" b="b"/>
                <a:pathLst>
                  <a:path w="13666" h="18513" extrusionOk="0">
                    <a:moveTo>
                      <a:pt x="13612" y="1"/>
                    </a:moveTo>
                    <a:cubicBezTo>
                      <a:pt x="13592" y="1"/>
                      <a:pt x="13569" y="11"/>
                      <a:pt x="13545" y="27"/>
                    </a:cubicBezTo>
                    <a:cubicBezTo>
                      <a:pt x="13538" y="31"/>
                      <a:pt x="13530" y="35"/>
                      <a:pt x="13522" y="43"/>
                    </a:cubicBezTo>
                    <a:cubicBezTo>
                      <a:pt x="13107" y="401"/>
                      <a:pt x="12763" y="658"/>
                      <a:pt x="12348" y="1016"/>
                    </a:cubicBezTo>
                    <a:cubicBezTo>
                      <a:pt x="12336" y="1027"/>
                      <a:pt x="12324" y="1038"/>
                      <a:pt x="12311" y="1048"/>
                    </a:cubicBezTo>
                    <a:cubicBezTo>
                      <a:pt x="12228" y="1117"/>
                      <a:pt x="12145" y="1186"/>
                      <a:pt x="12061" y="1261"/>
                    </a:cubicBezTo>
                    <a:cubicBezTo>
                      <a:pt x="11969" y="1342"/>
                      <a:pt x="11877" y="1434"/>
                      <a:pt x="11796" y="1544"/>
                    </a:cubicBezTo>
                    <a:cubicBezTo>
                      <a:pt x="11796" y="1544"/>
                      <a:pt x="11796" y="1544"/>
                      <a:pt x="11796" y="1543"/>
                    </a:cubicBezTo>
                    <a:lnTo>
                      <a:pt x="10872" y="2811"/>
                    </a:lnTo>
                    <a:cubicBezTo>
                      <a:pt x="8570" y="5943"/>
                      <a:pt x="4202" y="11899"/>
                      <a:pt x="3006" y="13541"/>
                    </a:cubicBezTo>
                    <a:cubicBezTo>
                      <a:pt x="2671" y="14002"/>
                      <a:pt x="2081" y="14807"/>
                      <a:pt x="1634" y="15416"/>
                    </a:cubicBezTo>
                    <a:cubicBezTo>
                      <a:pt x="1572" y="15500"/>
                      <a:pt x="1514" y="15579"/>
                      <a:pt x="1459" y="15656"/>
                    </a:cubicBezTo>
                    <a:cubicBezTo>
                      <a:pt x="1424" y="15705"/>
                      <a:pt x="1388" y="15753"/>
                      <a:pt x="1356" y="15797"/>
                    </a:cubicBezTo>
                    <a:cubicBezTo>
                      <a:pt x="1323" y="15843"/>
                      <a:pt x="1292" y="15884"/>
                      <a:pt x="1264" y="15925"/>
                    </a:cubicBezTo>
                    <a:cubicBezTo>
                      <a:pt x="1220" y="15983"/>
                      <a:pt x="1183" y="16037"/>
                      <a:pt x="1151" y="16081"/>
                    </a:cubicBezTo>
                    <a:cubicBezTo>
                      <a:pt x="484" y="16990"/>
                      <a:pt x="139" y="17522"/>
                      <a:pt x="55" y="17864"/>
                    </a:cubicBezTo>
                    <a:cubicBezTo>
                      <a:pt x="1" y="18089"/>
                      <a:pt x="59" y="18232"/>
                      <a:pt x="217" y="18346"/>
                    </a:cubicBezTo>
                    <a:cubicBezTo>
                      <a:pt x="234" y="18360"/>
                      <a:pt x="252" y="18370"/>
                      <a:pt x="270" y="18381"/>
                    </a:cubicBezTo>
                    <a:cubicBezTo>
                      <a:pt x="286" y="18395"/>
                      <a:pt x="304" y="18408"/>
                      <a:pt x="321" y="18422"/>
                    </a:cubicBezTo>
                    <a:cubicBezTo>
                      <a:pt x="402" y="18481"/>
                      <a:pt x="483" y="18512"/>
                      <a:pt x="569" y="18512"/>
                    </a:cubicBezTo>
                    <a:cubicBezTo>
                      <a:pt x="649" y="18512"/>
                      <a:pt x="734" y="18485"/>
                      <a:pt x="830" y="18427"/>
                    </a:cubicBezTo>
                    <a:cubicBezTo>
                      <a:pt x="1129" y="18243"/>
                      <a:pt x="1528" y="17750"/>
                      <a:pt x="2189" y="16838"/>
                    </a:cubicBezTo>
                    <a:cubicBezTo>
                      <a:pt x="2221" y="16793"/>
                      <a:pt x="2260" y="16740"/>
                      <a:pt x="2302" y="16682"/>
                    </a:cubicBezTo>
                    <a:cubicBezTo>
                      <a:pt x="2403" y="16543"/>
                      <a:pt x="2531" y="16368"/>
                      <a:pt x="2671" y="16173"/>
                    </a:cubicBezTo>
                    <a:cubicBezTo>
                      <a:pt x="3116" y="15560"/>
                      <a:pt x="3699" y="14750"/>
                      <a:pt x="4036" y="14289"/>
                    </a:cubicBezTo>
                    <a:cubicBezTo>
                      <a:pt x="5230" y="12647"/>
                      <a:pt x="9554" y="6659"/>
                      <a:pt x="11824" y="3504"/>
                    </a:cubicBezTo>
                    <a:lnTo>
                      <a:pt x="12747" y="2235"/>
                    </a:lnTo>
                    <a:cubicBezTo>
                      <a:pt x="12827" y="2126"/>
                      <a:pt x="12885" y="2009"/>
                      <a:pt x="12935" y="1895"/>
                    </a:cubicBezTo>
                    <a:cubicBezTo>
                      <a:pt x="12979" y="1794"/>
                      <a:pt x="13020" y="1693"/>
                      <a:pt x="13061" y="1592"/>
                    </a:cubicBezTo>
                    <a:cubicBezTo>
                      <a:pt x="13066" y="1578"/>
                      <a:pt x="13073" y="1564"/>
                      <a:pt x="13079" y="1550"/>
                    </a:cubicBezTo>
                    <a:cubicBezTo>
                      <a:pt x="13293" y="1043"/>
                      <a:pt x="13431" y="639"/>
                      <a:pt x="13646" y="132"/>
                    </a:cubicBezTo>
                    <a:cubicBezTo>
                      <a:pt x="13649" y="123"/>
                      <a:pt x="13651" y="116"/>
                      <a:pt x="13653" y="109"/>
                    </a:cubicBezTo>
                    <a:cubicBezTo>
                      <a:pt x="13665" y="66"/>
                      <a:pt x="13665" y="29"/>
                      <a:pt x="13640" y="10"/>
                    </a:cubicBezTo>
                    <a:cubicBezTo>
                      <a:pt x="13632" y="4"/>
                      <a:pt x="13622" y="1"/>
                      <a:pt x="13612" y="1"/>
                    </a:cubicBezTo>
                    <a:close/>
                  </a:path>
                </a:pathLst>
              </a:custGeom>
              <a:solidFill>
                <a:schemeClr val="accent3">
                  <a:lumMod val="50000"/>
                </a:schemeClr>
              </a:solidFill>
              <a:ln>
                <a:solidFill>
                  <a:schemeClr val="accent3">
                    <a:lumMod val="2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83" name="Google Shape;3683;p68"/>
              <p:cNvSpPr/>
              <p:nvPr/>
            </p:nvSpPr>
            <p:spPr>
              <a:xfrm>
                <a:off x="1400935" y="2169375"/>
                <a:ext cx="179472" cy="169712"/>
              </a:xfrm>
              <a:custGeom>
                <a:avLst/>
                <a:gdLst/>
                <a:ahLst/>
                <a:cxnLst/>
                <a:rect l="l" t="t" r="r" b="b"/>
                <a:pathLst>
                  <a:path w="3365" h="3182" extrusionOk="0">
                    <a:moveTo>
                      <a:pt x="919" y="0"/>
                    </a:moveTo>
                    <a:cubicBezTo>
                      <a:pt x="291" y="862"/>
                      <a:pt x="1" y="1402"/>
                      <a:pt x="63" y="1838"/>
                    </a:cubicBezTo>
                    <a:cubicBezTo>
                      <a:pt x="107" y="2134"/>
                      <a:pt x="311" y="2382"/>
                      <a:pt x="683" y="2653"/>
                    </a:cubicBezTo>
                    <a:cubicBezTo>
                      <a:pt x="725" y="2683"/>
                      <a:pt x="766" y="2713"/>
                      <a:pt x="809" y="2740"/>
                    </a:cubicBezTo>
                    <a:cubicBezTo>
                      <a:pt x="846" y="2770"/>
                      <a:pt x="887" y="2800"/>
                      <a:pt x="929" y="2832"/>
                    </a:cubicBezTo>
                    <a:cubicBezTo>
                      <a:pt x="1115" y="2967"/>
                      <a:pt x="1282" y="3064"/>
                      <a:pt x="1441" y="3121"/>
                    </a:cubicBezTo>
                    <a:cubicBezTo>
                      <a:pt x="1552" y="3161"/>
                      <a:pt x="1659" y="3182"/>
                      <a:pt x="1764" y="3182"/>
                    </a:cubicBezTo>
                    <a:cubicBezTo>
                      <a:pt x="1808" y="3182"/>
                      <a:pt x="1852" y="3178"/>
                      <a:pt x="1895" y="3171"/>
                    </a:cubicBezTo>
                    <a:cubicBezTo>
                      <a:pt x="2326" y="3098"/>
                      <a:pt x="2746" y="2662"/>
                      <a:pt x="3364" y="1815"/>
                    </a:cubicBezTo>
                    <a:cubicBezTo>
                      <a:pt x="2487" y="1299"/>
                      <a:pt x="1688" y="672"/>
                      <a:pt x="9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68"/>
              <p:cNvSpPr/>
              <p:nvPr/>
            </p:nvSpPr>
            <p:spPr>
              <a:xfrm>
                <a:off x="1449896" y="2091507"/>
                <a:ext cx="187313" cy="174672"/>
              </a:xfrm>
              <a:custGeom>
                <a:avLst/>
                <a:gdLst/>
                <a:ahLst/>
                <a:cxnLst/>
                <a:rect l="l" t="t" r="r" b="b"/>
                <a:pathLst>
                  <a:path w="3512" h="3275" extrusionOk="0">
                    <a:moveTo>
                      <a:pt x="1076" y="0"/>
                    </a:moveTo>
                    <a:cubicBezTo>
                      <a:pt x="973" y="137"/>
                      <a:pt x="872" y="275"/>
                      <a:pt x="773" y="408"/>
                    </a:cubicBezTo>
                    <a:cubicBezTo>
                      <a:pt x="693" y="516"/>
                      <a:pt x="617" y="620"/>
                      <a:pt x="543" y="720"/>
                    </a:cubicBezTo>
                    <a:cubicBezTo>
                      <a:pt x="483" y="803"/>
                      <a:pt x="424" y="883"/>
                      <a:pt x="369" y="957"/>
                    </a:cubicBezTo>
                    <a:cubicBezTo>
                      <a:pt x="337" y="1000"/>
                      <a:pt x="307" y="1040"/>
                      <a:pt x="279" y="1079"/>
                    </a:cubicBezTo>
                    <a:lnTo>
                      <a:pt x="59" y="1382"/>
                    </a:lnTo>
                    <a:cubicBezTo>
                      <a:pt x="40" y="1409"/>
                      <a:pt x="20" y="1434"/>
                      <a:pt x="1" y="1460"/>
                    </a:cubicBezTo>
                    <a:cubicBezTo>
                      <a:pt x="770" y="2132"/>
                      <a:pt x="1569" y="2759"/>
                      <a:pt x="2446" y="3275"/>
                    </a:cubicBezTo>
                    <a:cubicBezTo>
                      <a:pt x="2469" y="3241"/>
                      <a:pt x="2494" y="3208"/>
                      <a:pt x="2519" y="3172"/>
                    </a:cubicBezTo>
                    <a:cubicBezTo>
                      <a:pt x="2551" y="3128"/>
                      <a:pt x="2590" y="3076"/>
                      <a:pt x="2632" y="3018"/>
                    </a:cubicBezTo>
                    <a:cubicBezTo>
                      <a:pt x="2664" y="2975"/>
                      <a:pt x="2696" y="2929"/>
                      <a:pt x="2733" y="2880"/>
                    </a:cubicBezTo>
                    <a:cubicBezTo>
                      <a:pt x="2813" y="2770"/>
                      <a:pt x="2903" y="2644"/>
                      <a:pt x="3001" y="2508"/>
                    </a:cubicBezTo>
                    <a:cubicBezTo>
                      <a:pt x="3070" y="2410"/>
                      <a:pt x="3144" y="2306"/>
                      <a:pt x="3220" y="2199"/>
                    </a:cubicBezTo>
                    <a:cubicBezTo>
                      <a:pt x="3316" y="2068"/>
                      <a:pt x="3414" y="1932"/>
                      <a:pt x="3511" y="1795"/>
                    </a:cubicBezTo>
                    <a:cubicBezTo>
                      <a:pt x="2629" y="1308"/>
                      <a:pt x="1835" y="674"/>
                      <a:pt x="10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68"/>
              <p:cNvSpPr/>
              <p:nvPr/>
            </p:nvSpPr>
            <p:spPr>
              <a:xfrm>
                <a:off x="1464723" y="2113214"/>
                <a:ext cx="156965" cy="131897"/>
              </a:xfrm>
              <a:custGeom>
                <a:avLst/>
                <a:gdLst/>
                <a:ahLst/>
                <a:cxnLst/>
                <a:rect l="l" t="t" r="r" b="b"/>
                <a:pathLst>
                  <a:path w="2943" h="2473" extrusionOk="0">
                    <a:moveTo>
                      <a:pt x="495" y="1"/>
                    </a:moveTo>
                    <a:cubicBezTo>
                      <a:pt x="415" y="109"/>
                      <a:pt x="339" y="213"/>
                      <a:pt x="265" y="313"/>
                    </a:cubicBezTo>
                    <a:cubicBezTo>
                      <a:pt x="205" y="396"/>
                      <a:pt x="146" y="476"/>
                      <a:pt x="91" y="550"/>
                    </a:cubicBezTo>
                    <a:cubicBezTo>
                      <a:pt x="59" y="593"/>
                      <a:pt x="29" y="633"/>
                      <a:pt x="1" y="672"/>
                    </a:cubicBezTo>
                    <a:cubicBezTo>
                      <a:pt x="798" y="1303"/>
                      <a:pt x="1610" y="1915"/>
                      <a:pt x="2455" y="2473"/>
                    </a:cubicBezTo>
                    <a:cubicBezTo>
                      <a:pt x="2535" y="2361"/>
                      <a:pt x="2625" y="2237"/>
                      <a:pt x="2723" y="2101"/>
                    </a:cubicBezTo>
                    <a:cubicBezTo>
                      <a:pt x="2792" y="2003"/>
                      <a:pt x="2866" y="1899"/>
                      <a:pt x="2942" y="1792"/>
                    </a:cubicBezTo>
                    <a:cubicBezTo>
                      <a:pt x="2099" y="1248"/>
                      <a:pt x="1286" y="633"/>
                      <a:pt x="4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68"/>
              <p:cNvSpPr/>
              <p:nvPr/>
            </p:nvSpPr>
            <p:spPr>
              <a:xfrm>
                <a:off x="2027403" y="1333409"/>
                <a:ext cx="134511" cy="146991"/>
              </a:xfrm>
              <a:custGeom>
                <a:avLst/>
                <a:gdLst/>
                <a:ahLst/>
                <a:cxnLst/>
                <a:rect l="l" t="t" r="r" b="b"/>
                <a:pathLst>
                  <a:path w="2522" h="2756" extrusionOk="0">
                    <a:moveTo>
                      <a:pt x="2308" y="0"/>
                    </a:moveTo>
                    <a:cubicBezTo>
                      <a:pt x="2292" y="0"/>
                      <a:pt x="2277" y="2"/>
                      <a:pt x="2263" y="5"/>
                    </a:cubicBezTo>
                    <a:cubicBezTo>
                      <a:pt x="2252" y="7"/>
                      <a:pt x="2240" y="9"/>
                      <a:pt x="2229" y="14"/>
                    </a:cubicBezTo>
                    <a:cubicBezTo>
                      <a:pt x="2064" y="91"/>
                      <a:pt x="1910" y="154"/>
                      <a:pt x="1761" y="211"/>
                    </a:cubicBezTo>
                    <a:cubicBezTo>
                      <a:pt x="1402" y="348"/>
                      <a:pt x="1030" y="505"/>
                      <a:pt x="640" y="686"/>
                    </a:cubicBezTo>
                    <a:cubicBezTo>
                      <a:pt x="624" y="693"/>
                      <a:pt x="608" y="700"/>
                      <a:pt x="592" y="707"/>
                    </a:cubicBezTo>
                    <a:cubicBezTo>
                      <a:pt x="478" y="757"/>
                      <a:pt x="365" y="805"/>
                      <a:pt x="255" y="860"/>
                    </a:cubicBezTo>
                    <a:cubicBezTo>
                      <a:pt x="163" y="906"/>
                      <a:pt x="73" y="962"/>
                      <a:pt x="0" y="1035"/>
                    </a:cubicBezTo>
                    <a:cubicBezTo>
                      <a:pt x="99" y="1212"/>
                      <a:pt x="200" y="1391"/>
                      <a:pt x="299" y="1568"/>
                    </a:cubicBezTo>
                    <a:cubicBezTo>
                      <a:pt x="346" y="1652"/>
                      <a:pt x="385" y="1749"/>
                      <a:pt x="489" y="1772"/>
                    </a:cubicBezTo>
                    <a:cubicBezTo>
                      <a:pt x="510" y="1777"/>
                      <a:pt x="532" y="1779"/>
                      <a:pt x="554" y="1779"/>
                    </a:cubicBezTo>
                    <a:cubicBezTo>
                      <a:pt x="630" y="1779"/>
                      <a:pt x="712" y="1755"/>
                      <a:pt x="785" y="1746"/>
                    </a:cubicBezTo>
                    <a:cubicBezTo>
                      <a:pt x="888" y="1730"/>
                      <a:pt x="991" y="1719"/>
                      <a:pt x="1095" y="1710"/>
                    </a:cubicBezTo>
                    <a:cubicBezTo>
                      <a:pt x="1118" y="1708"/>
                      <a:pt x="1148" y="1704"/>
                      <a:pt x="1177" y="1704"/>
                    </a:cubicBezTo>
                    <a:cubicBezTo>
                      <a:pt x="1204" y="1704"/>
                      <a:pt x="1229" y="1707"/>
                      <a:pt x="1248" y="1721"/>
                    </a:cubicBezTo>
                    <a:cubicBezTo>
                      <a:pt x="1285" y="1747"/>
                      <a:pt x="1295" y="1822"/>
                      <a:pt x="1306" y="1863"/>
                    </a:cubicBezTo>
                    <a:cubicBezTo>
                      <a:pt x="1359" y="2061"/>
                      <a:pt x="1389" y="2268"/>
                      <a:pt x="1391" y="2476"/>
                    </a:cubicBezTo>
                    <a:cubicBezTo>
                      <a:pt x="1393" y="2513"/>
                      <a:pt x="1409" y="2563"/>
                      <a:pt x="1451" y="2573"/>
                    </a:cubicBezTo>
                    <a:cubicBezTo>
                      <a:pt x="1694" y="2634"/>
                      <a:pt x="1937" y="2696"/>
                      <a:pt x="2180" y="2756"/>
                    </a:cubicBezTo>
                    <a:lnTo>
                      <a:pt x="2189" y="2742"/>
                    </a:lnTo>
                    <a:lnTo>
                      <a:pt x="2187" y="2742"/>
                    </a:lnTo>
                    <a:cubicBezTo>
                      <a:pt x="2265" y="2630"/>
                      <a:pt x="2302" y="2497"/>
                      <a:pt x="2323" y="2364"/>
                    </a:cubicBezTo>
                    <a:cubicBezTo>
                      <a:pt x="2343" y="2242"/>
                      <a:pt x="2352" y="2120"/>
                      <a:pt x="2364" y="1997"/>
                    </a:cubicBezTo>
                    <a:cubicBezTo>
                      <a:pt x="2366" y="1980"/>
                      <a:pt x="2368" y="1964"/>
                      <a:pt x="2369" y="1946"/>
                    </a:cubicBezTo>
                    <a:cubicBezTo>
                      <a:pt x="2422" y="1521"/>
                      <a:pt x="2458" y="1122"/>
                      <a:pt x="2477" y="743"/>
                    </a:cubicBezTo>
                    <a:cubicBezTo>
                      <a:pt x="2484" y="578"/>
                      <a:pt x="2497" y="410"/>
                      <a:pt x="2520" y="227"/>
                    </a:cubicBezTo>
                    <a:cubicBezTo>
                      <a:pt x="2522" y="216"/>
                      <a:pt x="2520" y="206"/>
                      <a:pt x="2520" y="197"/>
                    </a:cubicBezTo>
                    <a:cubicBezTo>
                      <a:pt x="2516" y="142"/>
                      <a:pt x="2490" y="87"/>
                      <a:pt x="2431" y="43"/>
                    </a:cubicBezTo>
                    <a:cubicBezTo>
                      <a:pt x="2390" y="13"/>
                      <a:pt x="2348" y="0"/>
                      <a:pt x="23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68"/>
              <p:cNvSpPr/>
              <p:nvPr/>
            </p:nvSpPr>
            <p:spPr>
              <a:xfrm>
                <a:off x="2120845" y="1333409"/>
                <a:ext cx="41068" cy="41228"/>
              </a:xfrm>
              <a:custGeom>
                <a:avLst/>
                <a:gdLst/>
                <a:ahLst/>
                <a:cxnLst/>
                <a:rect l="l" t="t" r="r" b="b"/>
                <a:pathLst>
                  <a:path w="770" h="773" extrusionOk="0">
                    <a:moveTo>
                      <a:pt x="555" y="0"/>
                    </a:moveTo>
                    <a:cubicBezTo>
                      <a:pt x="540" y="0"/>
                      <a:pt x="525" y="2"/>
                      <a:pt x="511" y="5"/>
                    </a:cubicBezTo>
                    <a:cubicBezTo>
                      <a:pt x="500" y="7"/>
                      <a:pt x="488" y="9"/>
                      <a:pt x="477" y="14"/>
                    </a:cubicBezTo>
                    <a:cubicBezTo>
                      <a:pt x="312" y="91"/>
                      <a:pt x="158" y="154"/>
                      <a:pt x="9" y="211"/>
                    </a:cubicBezTo>
                    <a:cubicBezTo>
                      <a:pt x="1" y="372"/>
                      <a:pt x="64" y="537"/>
                      <a:pt x="235" y="661"/>
                    </a:cubicBezTo>
                    <a:cubicBezTo>
                      <a:pt x="342" y="739"/>
                      <a:pt x="451" y="773"/>
                      <a:pt x="555" y="773"/>
                    </a:cubicBezTo>
                    <a:cubicBezTo>
                      <a:pt x="613" y="773"/>
                      <a:pt x="670" y="762"/>
                      <a:pt x="724" y="743"/>
                    </a:cubicBezTo>
                    <a:cubicBezTo>
                      <a:pt x="732" y="578"/>
                      <a:pt x="745" y="410"/>
                      <a:pt x="768" y="227"/>
                    </a:cubicBezTo>
                    <a:cubicBezTo>
                      <a:pt x="770" y="216"/>
                      <a:pt x="768" y="206"/>
                      <a:pt x="768" y="197"/>
                    </a:cubicBezTo>
                    <a:cubicBezTo>
                      <a:pt x="764" y="142"/>
                      <a:pt x="738" y="87"/>
                      <a:pt x="679" y="43"/>
                    </a:cubicBezTo>
                    <a:cubicBezTo>
                      <a:pt x="638" y="13"/>
                      <a:pt x="595" y="0"/>
                      <a:pt x="5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68"/>
              <p:cNvSpPr/>
              <p:nvPr/>
            </p:nvSpPr>
            <p:spPr>
              <a:xfrm>
                <a:off x="1468937" y="2146068"/>
                <a:ext cx="204700" cy="207740"/>
              </a:xfrm>
              <a:custGeom>
                <a:avLst/>
                <a:gdLst/>
                <a:ahLst/>
                <a:cxnLst/>
                <a:rect l="l" t="t" r="r" b="b"/>
                <a:pathLst>
                  <a:path w="3838" h="3895" extrusionOk="0">
                    <a:moveTo>
                      <a:pt x="3616" y="0"/>
                    </a:moveTo>
                    <a:cubicBezTo>
                      <a:pt x="3574" y="0"/>
                      <a:pt x="3532" y="19"/>
                      <a:pt x="3500" y="63"/>
                    </a:cubicBezTo>
                    <a:cubicBezTo>
                      <a:pt x="3090" y="632"/>
                      <a:pt x="2679" y="1199"/>
                      <a:pt x="2268" y="1766"/>
                    </a:cubicBezTo>
                    <a:cubicBezTo>
                      <a:pt x="2062" y="2046"/>
                      <a:pt x="1859" y="2328"/>
                      <a:pt x="1653" y="2610"/>
                    </a:cubicBezTo>
                    <a:cubicBezTo>
                      <a:pt x="1552" y="2748"/>
                      <a:pt x="1449" y="2890"/>
                      <a:pt x="1347" y="3028"/>
                    </a:cubicBezTo>
                    <a:cubicBezTo>
                      <a:pt x="1258" y="3149"/>
                      <a:pt x="1166" y="3271"/>
                      <a:pt x="1052" y="3372"/>
                    </a:cubicBezTo>
                    <a:cubicBezTo>
                      <a:pt x="924" y="3488"/>
                      <a:pt x="744" y="3584"/>
                      <a:pt x="569" y="3584"/>
                    </a:cubicBezTo>
                    <a:cubicBezTo>
                      <a:pt x="482" y="3584"/>
                      <a:pt x="395" y="3560"/>
                      <a:pt x="317" y="3501"/>
                    </a:cubicBezTo>
                    <a:cubicBezTo>
                      <a:pt x="287" y="3480"/>
                      <a:pt x="257" y="3470"/>
                      <a:pt x="228" y="3470"/>
                    </a:cubicBezTo>
                    <a:cubicBezTo>
                      <a:pt x="100" y="3470"/>
                      <a:pt x="1" y="3656"/>
                      <a:pt x="133" y="3755"/>
                    </a:cubicBezTo>
                    <a:cubicBezTo>
                      <a:pt x="262" y="3851"/>
                      <a:pt x="417" y="3894"/>
                      <a:pt x="574" y="3894"/>
                    </a:cubicBezTo>
                    <a:cubicBezTo>
                      <a:pt x="712" y="3894"/>
                      <a:pt x="852" y="3860"/>
                      <a:pt x="976" y="3799"/>
                    </a:cubicBezTo>
                    <a:cubicBezTo>
                      <a:pt x="1284" y="3650"/>
                      <a:pt x="1488" y="3363"/>
                      <a:pt x="1685" y="3094"/>
                    </a:cubicBezTo>
                    <a:cubicBezTo>
                      <a:pt x="2126" y="2491"/>
                      <a:pt x="2566" y="1887"/>
                      <a:pt x="3003" y="1281"/>
                    </a:cubicBezTo>
                    <a:cubicBezTo>
                      <a:pt x="3253" y="937"/>
                      <a:pt x="3503" y="592"/>
                      <a:pt x="3751" y="248"/>
                    </a:cubicBezTo>
                    <a:cubicBezTo>
                      <a:pt x="3837" y="129"/>
                      <a:pt x="3728" y="0"/>
                      <a:pt x="36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68"/>
              <p:cNvSpPr/>
              <p:nvPr/>
            </p:nvSpPr>
            <p:spPr>
              <a:xfrm>
                <a:off x="1519498" y="1962651"/>
                <a:ext cx="88856" cy="100856"/>
              </a:xfrm>
              <a:custGeom>
                <a:avLst/>
                <a:gdLst/>
                <a:ahLst/>
                <a:cxnLst/>
                <a:rect l="l" t="t" r="r" b="b"/>
                <a:pathLst>
                  <a:path w="1666" h="1891" extrusionOk="0">
                    <a:moveTo>
                      <a:pt x="1439" y="1"/>
                    </a:moveTo>
                    <a:cubicBezTo>
                      <a:pt x="1397" y="1"/>
                      <a:pt x="1354" y="18"/>
                      <a:pt x="1320" y="59"/>
                    </a:cubicBezTo>
                    <a:cubicBezTo>
                      <a:pt x="896" y="577"/>
                      <a:pt x="485" y="1107"/>
                      <a:pt x="87" y="1644"/>
                    </a:cubicBezTo>
                    <a:cubicBezTo>
                      <a:pt x="0" y="1761"/>
                      <a:pt x="110" y="1890"/>
                      <a:pt x="222" y="1890"/>
                    </a:cubicBezTo>
                    <a:cubicBezTo>
                      <a:pt x="264" y="1890"/>
                      <a:pt x="307" y="1872"/>
                      <a:pt x="340" y="1828"/>
                    </a:cubicBezTo>
                    <a:cubicBezTo>
                      <a:pt x="737" y="1289"/>
                      <a:pt x="1148" y="761"/>
                      <a:pt x="1572" y="244"/>
                    </a:cubicBezTo>
                    <a:cubicBezTo>
                      <a:pt x="1665" y="129"/>
                      <a:pt x="1555" y="1"/>
                      <a:pt x="14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68"/>
              <p:cNvSpPr/>
              <p:nvPr/>
            </p:nvSpPr>
            <p:spPr>
              <a:xfrm>
                <a:off x="2022763" y="1464452"/>
                <a:ext cx="136698" cy="178939"/>
              </a:xfrm>
              <a:custGeom>
                <a:avLst/>
                <a:gdLst/>
                <a:ahLst/>
                <a:cxnLst/>
                <a:rect l="l" t="t" r="r" b="b"/>
                <a:pathLst>
                  <a:path w="2563" h="3355" extrusionOk="0">
                    <a:moveTo>
                      <a:pt x="2337" y="0"/>
                    </a:moveTo>
                    <a:cubicBezTo>
                      <a:pt x="2294" y="0"/>
                      <a:pt x="2251" y="18"/>
                      <a:pt x="2217" y="60"/>
                    </a:cubicBezTo>
                    <a:cubicBezTo>
                      <a:pt x="1428" y="1020"/>
                      <a:pt x="853" y="2129"/>
                      <a:pt x="91" y="3111"/>
                    </a:cubicBezTo>
                    <a:cubicBezTo>
                      <a:pt x="0" y="3226"/>
                      <a:pt x="110" y="3355"/>
                      <a:pt x="224" y="3355"/>
                    </a:cubicBezTo>
                    <a:cubicBezTo>
                      <a:pt x="266" y="3355"/>
                      <a:pt x="309" y="3337"/>
                      <a:pt x="342" y="3294"/>
                    </a:cubicBezTo>
                    <a:cubicBezTo>
                      <a:pt x="1104" y="2314"/>
                      <a:pt x="1682" y="1203"/>
                      <a:pt x="2470" y="242"/>
                    </a:cubicBezTo>
                    <a:cubicBezTo>
                      <a:pt x="2563" y="129"/>
                      <a:pt x="2453" y="0"/>
                      <a:pt x="23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68"/>
              <p:cNvSpPr/>
              <p:nvPr/>
            </p:nvSpPr>
            <p:spPr>
              <a:xfrm>
                <a:off x="1791024" y="1775766"/>
                <a:ext cx="90616" cy="109977"/>
              </a:xfrm>
              <a:custGeom>
                <a:avLst/>
                <a:gdLst/>
                <a:ahLst/>
                <a:cxnLst/>
                <a:rect l="l" t="t" r="r" b="b"/>
                <a:pathLst>
                  <a:path w="1699" h="2062" extrusionOk="0">
                    <a:moveTo>
                      <a:pt x="1478" y="0"/>
                    </a:moveTo>
                    <a:cubicBezTo>
                      <a:pt x="1436" y="0"/>
                      <a:pt x="1394" y="19"/>
                      <a:pt x="1361" y="63"/>
                    </a:cubicBezTo>
                    <a:lnTo>
                      <a:pt x="87" y="1814"/>
                    </a:lnTo>
                    <a:cubicBezTo>
                      <a:pt x="1" y="1933"/>
                      <a:pt x="110" y="2061"/>
                      <a:pt x="221" y="2061"/>
                    </a:cubicBezTo>
                    <a:cubicBezTo>
                      <a:pt x="263" y="2061"/>
                      <a:pt x="306" y="2043"/>
                      <a:pt x="338" y="1998"/>
                    </a:cubicBezTo>
                    <a:lnTo>
                      <a:pt x="1613" y="248"/>
                    </a:lnTo>
                    <a:cubicBezTo>
                      <a:pt x="1699" y="129"/>
                      <a:pt x="1590" y="0"/>
                      <a:pt x="14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68"/>
              <p:cNvSpPr/>
              <p:nvPr/>
            </p:nvSpPr>
            <p:spPr>
              <a:xfrm>
                <a:off x="1748196" y="1907023"/>
                <a:ext cx="36641" cy="41281"/>
              </a:xfrm>
              <a:custGeom>
                <a:avLst/>
                <a:gdLst/>
                <a:ahLst/>
                <a:cxnLst/>
                <a:rect l="l" t="t" r="r" b="b"/>
                <a:pathLst>
                  <a:path w="687" h="774" extrusionOk="0">
                    <a:moveTo>
                      <a:pt x="510" y="1"/>
                    </a:moveTo>
                    <a:cubicBezTo>
                      <a:pt x="463" y="1"/>
                      <a:pt x="417" y="22"/>
                      <a:pt x="387" y="64"/>
                    </a:cubicBezTo>
                    <a:lnTo>
                      <a:pt x="48" y="528"/>
                    </a:lnTo>
                    <a:cubicBezTo>
                      <a:pt x="0" y="594"/>
                      <a:pt x="13" y="698"/>
                      <a:pt x="84" y="744"/>
                    </a:cubicBezTo>
                    <a:cubicBezTo>
                      <a:pt x="112" y="764"/>
                      <a:pt x="145" y="774"/>
                      <a:pt x="178" y="774"/>
                    </a:cubicBezTo>
                    <a:cubicBezTo>
                      <a:pt x="225" y="774"/>
                      <a:pt x="271" y="753"/>
                      <a:pt x="302" y="711"/>
                    </a:cubicBezTo>
                    <a:lnTo>
                      <a:pt x="638" y="248"/>
                    </a:lnTo>
                    <a:cubicBezTo>
                      <a:pt x="686" y="181"/>
                      <a:pt x="674" y="76"/>
                      <a:pt x="605" y="30"/>
                    </a:cubicBezTo>
                    <a:cubicBezTo>
                      <a:pt x="576" y="11"/>
                      <a:pt x="543" y="1"/>
                      <a:pt x="5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68"/>
              <p:cNvSpPr/>
              <p:nvPr/>
            </p:nvSpPr>
            <p:spPr>
              <a:xfrm>
                <a:off x="1440616" y="2162655"/>
                <a:ext cx="38988" cy="36961"/>
              </a:xfrm>
              <a:custGeom>
                <a:avLst/>
                <a:gdLst/>
                <a:ahLst/>
                <a:cxnLst/>
                <a:rect l="l" t="t" r="r" b="b"/>
                <a:pathLst>
                  <a:path w="731" h="693" extrusionOk="0">
                    <a:moveTo>
                      <a:pt x="172" y="1"/>
                    </a:moveTo>
                    <a:cubicBezTo>
                      <a:pt x="138" y="1"/>
                      <a:pt x="105" y="11"/>
                      <a:pt x="79" y="34"/>
                    </a:cubicBezTo>
                    <a:cubicBezTo>
                      <a:pt x="15" y="91"/>
                      <a:pt x="1" y="185"/>
                      <a:pt x="54" y="254"/>
                    </a:cubicBezTo>
                    <a:cubicBezTo>
                      <a:pt x="173" y="406"/>
                      <a:pt x="313" y="545"/>
                      <a:pt x="465" y="663"/>
                    </a:cubicBezTo>
                    <a:cubicBezTo>
                      <a:pt x="491" y="683"/>
                      <a:pt x="523" y="692"/>
                      <a:pt x="556" y="692"/>
                    </a:cubicBezTo>
                    <a:cubicBezTo>
                      <a:pt x="606" y="692"/>
                      <a:pt x="656" y="670"/>
                      <a:pt x="683" y="628"/>
                    </a:cubicBezTo>
                    <a:cubicBezTo>
                      <a:pt x="731" y="557"/>
                      <a:pt x="719" y="463"/>
                      <a:pt x="649" y="410"/>
                    </a:cubicBezTo>
                    <a:cubicBezTo>
                      <a:pt x="596" y="369"/>
                      <a:pt x="545" y="327"/>
                      <a:pt x="495" y="281"/>
                    </a:cubicBezTo>
                    <a:cubicBezTo>
                      <a:pt x="424" y="211"/>
                      <a:pt x="359" y="139"/>
                      <a:pt x="299" y="59"/>
                    </a:cubicBezTo>
                    <a:cubicBezTo>
                      <a:pt x="269" y="22"/>
                      <a:pt x="220" y="1"/>
                      <a:pt x="1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68"/>
              <p:cNvSpPr/>
              <p:nvPr/>
            </p:nvSpPr>
            <p:spPr>
              <a:xfrm>
                <a:off x="1989535" y="1357463"/>
                <a:ext cx="92376" cy="73496"/>
              </a:xfrm>
              <a:custGeom>
                <a:avLst/>
                <a:gdLst/>
                <a:ahLst/>
                <a:cxnLst/>
                <a:rect l="l" t="t" r="r" b="b"/>
                <a:pathLst>
                  <a:path w="1732" h="1378" extrusionOk="0">
                    <a:moveTo>
                      <a:pt x="1508" y="1"/>
                    </a:moveTo>
                    <a:cubicBezTo>
                      <a:pt x="1488" y="1"/>
                      <a:pt x="1466" y="5"/>
                      <a:pt x="1444" y="15"/>
                    </a:cubicBezTo>
                    <a:lnTo>
                      <a:pt x="1036" y="192"/>
                    </a:lnTo>
                    <a:cubicBezTo>
                      <a:pt x="900" y="253"/>
                      <a:pt x="761" y="311"/>
                      <a:pt x="650" y="412"/>
                    </a:cubicBezTo>
                    <a:cubicBezTo>
                      <a:pt x="426" y="614"/>
                      <a:pt x="244" y="878"/>
                      <a:pt x="79" y="1128"/>
                    </a:cubicBezTo>
                    <a:cubicBezTo>
                      <a:pt x="0" y="1248"/>
                      <a:pt x="108" y="1377"/>
                      <a:pt x="216" y="1377"/>
                    </a:cubicBezTo>
                    <a:cubicBezTo>
                      <a:pt x="258" y="1377"/>
                      <a:pt x="300" y="1358"/>
                      <a:pt x="331" y="1311"/>
                    </a:cubicBezTo>
                    <a:cubicBezTo>
                      <a:pt x="411" y="1192"/>
                      <a:pt x="494" y="1075"/>
                      <a:pt x="581" y="963"/>
                    </a:cubicBezTo>
                    <a:cubicBezTo>
                      <a:pt x="662" y="857"/>
                      <a:pt x="745" y="745"/>
                      <a:pt x="843" y="657"/>
                    </a:cubicBezTo>
                    <a:cubicBezTo>
                      <a:pt x="944" y="566"/>
                      <a:pt x="1068" y="520"/>
                      <a:pt x="1188" y="467"/>
                    </a:cubicBezTo>
                    <a:lnTo>
                      <a:pt x="1569" y="301"/>
                    </a:lnTo>
                    <a:cubicBezTo>
                      <a:pt x="1731" y="229"/>
                      <a:pt x="1654" y="1"/>
                      <a:pt x="15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95" name="Google Shape;3695;p68"/>
            <p:cNvSpPr/>
            <p:nvPr/>
          </p:nvSpPr>
          <p:spPr>
            <a:xfrm rot="-144386" flipH="1">
              <a:off x="3640469" y="2280041"/>
              <a:ext cx="1770886" cy="1490097"/>
            </a:xfrm>
            <a:custGeom>
              <a:avLst/>
              <a:gdLst/>
              <a:ahLst/>
              <a:cxnLst/>
              <a:rect l="l" t="t" r="r" b="b"/>
              <a:pathLst>
                <a:path w="23947" h="20150" extrusionOk="0">
                  <a:moveTo>
                    <a:pt x="6831" y="1"/>
                  </a:moveTo>
                  <a:cubicBezTo>
                    <a:pt x="6782" y="1"/>
                    <a:pt x="6732" y="1"/>
                    <a:pt x="6683" y="3"/>
                  </a:cubicBezTo>
                  <a:cubicBezTo>
                    <a:pt x="6612" y="3"/>
                    <a:pt x="6538" y="6"/>
                    <a:pt x="6467" y="10"/>
                  </a:cubicBezTo>
                  <a:cubicBezTo>
                    <a:pt x="6352" y="17"/>
                    <a:pt x="6265" y="112"/>
                    <a:pt x="6270" y="228"/>
                  </a:cubicBezTo>
                  <a:cubicBezTo>
                    <a:pt x="6277" y="337"/>
                    <a:pt x="6368" y="423"/>
                    <a:pt x="6475" y="423"/>
                  </a:cubicBezTo>
                  <a:cubicBezTo>
                    <a:pt x="6480" y="423"/>
                    <a:pt x="6484" y="423"/>
                    <a:pt x="6488" y="422"/>
                  </a:cubicBezTo>
                  <a:cubicBezTo>
                    <a:pt x="6555" y="419"/>
                    <a:pt x="6625" y="417"/>
                    <a:pt x="6692" y="415"/>
                  </a:cubicBezTo>
                  <a:cubicBezTo>
                    <a:pt x="6734" y="414"/>
                    <a:pt x="6777" y="414"/>
                    <a:pt x="6819" y="414"/>
                  </a:cubicBezTo>
                  <a:cubicBezTo>
                    <a:pt x="6995" y="414"/>
                    <a:pt x="7172" y="422"/>
                    <a:pt x="7346" y="437"/>
                  </a:cubicBezTo>
                  <a:cubicBezTo>
                    <a:pt x="7353" y="437"/>
                    <a:pt x="7358" y="438"/>
                    <a:pt x="7364" y="438"/>
                  </a:cubicBezTo>
                  <a:cubicBezTo>
                    <a:pt x="7470" y="438"/>
                    <a:pt x="7560" y="357"/>
                    <a:pt x="7569" y="249"/>
                  </a:cubicBezTo>
                  <a:cubicBezTo>
                    <a:pt x="7580" y="135"/>
                    <a:pt x="7496" y="34"/>
                    <a:pt x="7381" y="26"/>
                  </a:cubicBezTo>
                  <a:cubicBezTo>
                    <a:pt x="7200" y="9"/>
                    <a:pt x="7016" y="1"/>
                    <a:pt x="6831" y="1"/>
                  </a:cubicBezTo>
                  <a:close/>
                  <a:moveTo>
                    <a:pt x="5596" y="114"/>
                  </a:moveTo>
                  <a:cubicBezTo>
                    <a:pt x="5583" y="114"/>
                    <a:pt x="5571" y="115"/>
                    <a:pt x="5558" y="118"/>
                  </a:cubicBezTo>
                  <a:cubicBezTo>
                    <a:pt x="5260" y="174"/>
                    <a:pt x="4962" y="249"/>
                    <a:pt x="4672" y="343"/>
                  </a:cubicBezTo>
                  <a:cubicBezTo>
                    <a:pt x="4564" y="378"/>
                    <a:pt x="4503" y="495"/>
                    <a:pt x="4539" y="603"/>
                  </a:cubicBezTo>
                  <a:cubicBezTo>
                    <a:pt x="4567" y="692"/>
                    <a:pt x="4649" y="747"/>
                    <a:pt x="4736" y="747"/>
                  </a:cubicBezTo>
                  <a:cubicBezTo>
                    <a:pt x="4757" y="747"/>
                    <a:pt x="4778" y="743"/>
                    <a:pt x="4799" y="736"/>
                  </a:cubicBezTo>
                  <a:cubicBezTo>
                    <a:pt x="5072" y="648"/>
                    <a:pt x="5352" y="577"/>
                    <a:pt x="5634" y="525"/>
                  </a:cubicBezTo>
                  <a:cubicBezTo>
                    <a:pt x="5746" y="504"/>
                    <a:pt x="5820" y="396"/>
                    <a:pt x="5799" y="284"/>
                  </a:cubicBezTo>
                  <a:cubicBezTo>
                    <a:pt x="5780" y="184"/>
                    <a:pt x="5693" y="114"/>
                    <a:pt x="5596" y="114"/>
                  </a:cubicBezTo>
                  <a:close/>
                  <a:moveTo>
                    <a:pt x="8241" y="162"/>
                  </a:moveTo>
                  <a:cubicBezTo>
                    <a:pt x="8147" y="162"/>
                    <a:pt x="8062" y="227"/>
                    <a:pt x="8039" y="323"/>
                  </a:cubicBezTo>
                  <a:cubicBezTo>
                    <a:pt x="8014" y="435"/>
                    <a:pt x="8083" y="545"/>
                    <a:pt x="8195" y="571"/>
                  </a:cubicBezTo>
                  <a:cubicBezTo>
                    <a:pt x="8469" y="635"/>
                    <a:pt x="8746" y="718"/>
                    <a:pt x="9017" y="819"/>
                  </a:cubicBezTo>
                  <a:cubicBezTo>
                    <a:pt x="9040" y="828"/>
                    <a:pt x="9065" y="834"/>
                    <a:pt x="9090" y="834"/>
                  </a:cubicBezTo>
                  <a:cubicBezTo>
                    <a:pt x="9173" y="834"/>
                    <a:pt x="9251" y="782"/>
                    <a:pt x="9283" y="699"/>
                  </a:cubicBezTo>
                  <a:cubicBezTo>
                    <a:pt x="9323" y="593"/>
                    <a:pt x="9269" y="474"/>
                    <a:pt x="9162" y="433"/>
                  </a:cubicBezTo>
                  <a:cubicBezTo>
                    <a:pt x="8875" y="325"/>
                    <a:pt x="8581" y="236"/>
                    <a:pt x="8287" y="167"/>
                  </a:cubicBezTo>
                  <a:cubicBezTo>
                    <a:pt x="8271" y="164"/>
                    <a:pt x="8256" y="162"/>
                    <a:pt x="8241" y="162"/>
                  </a:cubicBezTo>
                  <a:close/>
                  <a:moveTo>
                    <a:pt x="3910" y="660"/>
                  </a:moveTo>
                  <a:cubicBezTo>
                    <a:pt x="3881" y="660"/>
                    <a:pt x="3851" y="666"/>
                    <a:pt x="3823" y="679"/>
                  </a:cubicBezTo>
                  <a:cubicBezTo>
                    <a:pt x="3546" y="811"/>
                    <a:pt x="3277" y="959"/>
                    <a:pt x="3022" y="1122"/>
                  </a:cubicBezTo>
                  <a:cubicBezTo>
                    <a:pt x="2926" y="1184"/>
                    <a:pt x="2898" y="1312"/>
                    <a:pt x="2960" y="1408"/>
                  </a:cubicBezTo>
                  <a:cubicBezTo>
                    <a:pt x="3001" y="1470"/>
                    <a:pt x="3066" y="1503"/>
                    <a:pt x="3135" y="1503"/>
                  </a:cubicBezTo>
                  <a:cubicBezTo>
                    <a:pt x="3173" y="1503"/>
                    <a:pt x="3212" y="1493"/>
                    <a:pt x="3245" y="1470"/>
                  </a:cubicBezTo>
                  <a:cubicBezTo>
                    <a:pt x="3486" y="1316"/>
                    <a:pt x="3740" y="1176"/>
                    <a:pt x="3998" y="1053"/>
                  </a:cubicBezTo>
                  <a:cubicBezTo>
                    <a:pt x="4103" y="1006"/>
                    <a:pt x="4147" y="881"/>
                    <a:pt x="4098" y="779"/>
                  </a:cubicBezTo>
                  <a:cubicBezTo>
                    <a:pt x="4063" y="704"/>
                    <a:pt x="3988" y="660"/>
                    <a:pt x="3910" y="660"/>
                  </a:cubicBezTo>
                  <a:close/>
                  <a:moveTo>
                    <a:pt x="9899" y="785"/>
                  </a:moveTo>
                  <a:cubicBezTo>
                    <a:pt x="9824" y="785"/>
                    <a:pt x="9752" y="825"/>
                    <a:pt x="9715" y="896"/>
                  </a:cubicBezTo>
                  <a:cubicBezTo>
                    <a:pt x="9662" y="997"/>
                    <a:pt x="9701" y="1121"/>
                    <a:pt x="9802" y="1174"/>
                  </a:cubicBezTo>
                  <a:cubicBezTo>
                    <a:pt x="10052" y="1307"/>
                    <a:pt x="10300" y="1457"/>
                    <a:pt x="10539" y="1622"/>
                  </a:cubicBezTo>
                  <a:cubicBezTo>
                    <a:pt x="10575" y="1647"/>
                    <a:pt x="10615" y="1658"/>
                    <a:pt x="10656" y="1658"/>
                  </a:cubicBezTo>
                  <a:cubicBezTo>
                    <a:pt x="10722" y="1658"/>
                    <a:pt x="10787" y="1628"/>
                    <a:pt x="10826" y="1569"/>
                  </a:cubicBezTo>
                  <a:cubicBezTo>
                    <a:pt x="10892" y="1475"/>
                    <a:pt x="10867" y="1346"/>
                    <a:pt x="10773" y="1282"/>
                  </a:cubicBezTo>
                  <a:cubicBezTo>
                    <a:pt x="10521" y="1107"/>
                    <a:pt x="10259" y="949"/>
                    <a:pt x="9995" y="809"/>
                  </a:cubicBezTo>
                  <a:cubicBezTo>
                    <a:pt x="9964" y="793"/>
                    <a:pt x="9932" y="785"/>
                    <a:pt x="9899" y="785"/>
                  </a:cubicBezTo>
                  <a:close/>
                  <a:moveTo>
                    <a:pt x="2421" y="1617"/>
                  </a:moveTo>
                  <a:cubicBezTo>
                    <a:pt x="2374" y="1617"/>
                    <a:pt x="2326" y="1633"/>
                    <a:pt x="2287" y="1667"/>
                  </a:cubicBezTo>
                  <a:cubicBezTo>
                    <a:pt x="2054" y="1863"/>
                    <a:pt x="1833" y="2076"/>
                    <a:pt x="1629" y="2299"/>
                  </a:cubicBezTo>
                  <a:cubicBezTo>
                    <a:pt x="1551" y="2384"/>
                    <a:pt x="1556" y="2515"/>
                    <a:pt x="1641" y="2592"/>
                  </a:cubicBezTo>
                  <a:cubicBezTo>
                    <a:pt x="1680" y="2629"/>
                    <a:pt x="1732" y="2646"/>
                    <a:pt x="1781" y="2646"/>
                  </a:cubicBezTo>
                  <a:cubicBezTo>
                    <a:pt x="1836" y="2646"/>
                    <a:pt x="1893" y="2623"/>
                    <a:pt x="1934" y="2579"/>
                  </a:cubicBezTo>
                  <a:cubicBezTo>
                    <a:pt x="2127" y="2368"/>
                    <a:pt x="2336" y="2168"/>
                    <a:pt x="2554" y="1982"/>
                  </a:cubicBezTo>
                  <a:cubicBezTo>
                    <a:pt x="2641" y="1908"/>
                    <a:pt x="2653" y="1778"/>
                    <a:pt x="2579" y="1691"/>
                  </a:cubicBezTo>
                  <a:cubicBezTo>
                    <a:pt x="2538" y="1642"/>
                    <a:pt x="2480" y="1617"/>
                    <a:pt x="2421" y="1617"/>
                  </a:cubicBezTo>
                  <a:close/>
                  <a:moveTo>
                    <a:pt x="11359" y="1786"/>
                  </a:moveTo>
                  <a:cubicBezTo>
                    <a:pt x="11301" y="1786"/>
                    <a:pt x="11243" y="1810"/>
                    <a:pt x="11202" y="1858"/>
                  </a:cubicBezTo>
                  <a:cubicBezTo>
                    <a:pt x="11129" y="1945"/>
                    <a:pt x="11138" y="2076"/>
                    <a:pt x="11225" y="2150"/>
                  </a:cubicBezTo>
                  <a:cubicBezTo>
                    <a:pt x="11441" y="2335"/>
                    <a:pt x="11654" y="2535"/>
                    <a:pt x="11854" y="2746"/>
                  </a:cubicBezTo>
                  <a:cubicBezTo>
                    <a:pt x="11895" y="2788"/>
                    <a:pt x="11950" y="2810"/>
                    <a:pt x="12005" y="2810"/>
                  </a:cubicBezTo>
                  <a:cubicBezTo>
                    <a:pt x="12056" y="2810"/>
                    <a:pt x="12107" y="2790"/>
                    <a:pt x="12146" y="2753"/>
                  </a:cubicBezTo>
                  <a:cubicBezTo>
                    <a:pt x="12230" y="2673"/>
                    <a:pt x="12231" y="2542"/>
                    <a:pt x="12154" y="2460"/>
                  </a:cubicBezTo>
                  <a:cubicBezTo>
                    <a:pt x="11943" y="2239"/>
                    <a:pt x="11721" y="2030"/>
                    <a:pt x="11494" y="1835"/>
                  </a:cubicBezTo>
                  <a:cubicBezTo>
                    <a:pt x="11455" y="1802"/>
                    <a:pt x="11407" y="1786"/>
                    <a:pt x="11359" y="1786"/>
                  </a:cubicBezTo>
                  <a:close/>
                  <a:moveTo>
                    <a:pt x="23069" y="3254"/>
                  </a:moveTo>
                  <a:cubicBezTo>
                    <a:pt x="22994" y="3254"/>
                    <a:pt x="22918" y="3255"/>
                    <a:pt x="22843" y="3256"/>
                  </a:cubicBezTo>
                  <a:cubicBezTo>
                    <a:pt x="22729" y="3258"/>
                    <a:pt x="22637" y="3352"/>
                    <a:pt x="22641" y="3467"/>
                  </a:cubicBezTo>
                  <a:cubicBezTo>
                    <a:pt x="22643" y="3579"/>
                    <a:pt x="22735" y="3669"/>
                    <a:pt x="22847" y="3669"/>
                  </a:cubicBezTo>
                  <a:cubicBezTo>
                    <a:pt x="22848" y="3669"/>
                    <a:pt x="22849" y="3669"/>
                    <a:pt x="22850" y="3669"/>
                  </a:cubicBezTo>
                  <a:cubicBezTo>
                    <a:pt x="22923" y="3668"/>
                    <a:pt x="22996" y="3667"/>
                    <a:pt x="23069" y="3667"/>
                  </a:cubicBezTo>
                  <a:cubicBezTo>
                    <a:pt x="23288" y="3667"/>
                    <a:pt x="23507" y="3673"/>
                    <a:pt x="23724" y="3685"/>
                  </a:cubicBezTo>
                  <a:lnTo>
                    <a:pt x="23734" y="3685"/>
                  </a:lnTo>
                  <a:cubicBezTo>
                    <a:pt x="23844" y="3685"/>
                    <a:pt x="23934" y="3600"/>
                    <a:pt x="23941" y="3488"/>
                  </a:cubicBezTo>
                  <a:cubicBezTo>
                    <a:pt x="23947" y="3375"/>
                    <a:pt x="23860" y="3277"/>
                    <a:pt x="23745" y="3272"/>
                  </a:cubicBezTo>
                  <a:cubicBezTo>
                    <a:pt x="23521" y="3260"/>
                    <a:pt x="23295" y="3254"/>
                    <a:pt x="23069" y="3254"/>
                  </a:cubicBezTo>
                  <a:close/>
                  <a:moveTo>
                    <a:pt x="21962" y="3303"/>
                  </a:moveTo>
                  <a:cubicBezTo>
                    <a:pt x="21955" y="3303"/>
                    <a:pt x="21949" y="3303"/>
                    <a:pt x="21943" y="3304"/>
                  </a:cubicBezTo>
                  <a:cubicBezTo>
                    <a:pt x="21643" y="3331"/>
                    <a:pt x="21342" y="3369"/>
                    <a:pt x="21046" y="3416"/>
                  </a:cubicBezTo>
                  <a:cubicBezTo>
                    <a:pt x="20934" y="3435"/>
                    <a:pt x="20856" y="3541"/>
                    <a:pt x="20876" y="3653"/>
                  </a:cubicBezTo>
                  <a:cubicBezTo>
                    <a:pt x="20892" y="3756"/>
                    <a:pt x="20979" y="3827"/>
                    <a:pt x="21080" y="3827"/>
                  </a:cubicBezTo>
                  <a:cubicBezTo>
                    <a:pt x="21090" y="3827"/>
                    <a:pt x="21101" y="3827"/>
                    <a:pt x="21111" y="3825"/>
                  </a:cubicBezTo>
                  <a:cubicBezTo>
                    <a:pt x="21399" y="3779"/>
                    <a:pt x="21689" y="3742"/>
                    <a:pt x="21978" y="3717"/>
                  </a:cubicBezTo>
                  <a:cubicBezTo>
                    <a:pt x="22093" y="3706"/>
                    <a:pt x="22176" y="3605"/>
                    <a:pt x="22166" y="3492"/>
                  </a:cubicBezTo>
                  <a:cubicBezTo>
                    <a:pt x="22156" y="3385"/>
                    <a:pt x="22067" y="3303"/>
                    <a:pt x="21962" y="3303"/>
                  </a:cubicBezTo>
                  <a:close/>
                  <a:moveTo>
                    <a:pt x="1225" y="2925"/>
                  </a:moveTo>
                  <a:cubicBezTo>
                    <a:pt x="1160" y="2925"/>
                    <a:pt x="1095" y="2956"/>
                    <a:pt x="1055" y="3013"/>
                  </a:cubicBezTo>
                  <a:cubicBezTo>
                    <a:pt x="878" y="3267"/>
                    <a:pt x="720" y="3531"/>
                    <a:pt x="585" y="3798"/>
                  </a:cubicBezTo>
                  <a:cubicBezTo>
                    <a:pt x="534" y="3901"/>
                    <a:pt x="575" y="4025"/>
                    <a:pt x="676" y="4077"/>
                  </a:cubicBezTo>
                  <a:cubicBezTo>
                    <a:pt x="706" y="4093"/>
                    <a:pt x="738" y="4100"/>
                    <a:pt x="770" y="4100"/>
                  </a:cubicBezTo>
                  <a:cubicBezTo>
                    <a:pt x="844" y="4100"/>
                    <a:pt x="917" y="4057"/>
                    <a:pt x="954" y="3984"/>
                  </a:cubicBezTo>
                  <a:cubicBezTo>
                    <a:pt x="1080" y="3735"/>
                    <a:pt x="1229" y="3488"/>
                    <a:pt x="1395" y="3249"/>
                  </a:cubicBezTo>
                  <a:cubicBezTo>
                    <a:pt x="1461" y="3157"/>
                    <a:pt x="1438" y="3027"/>
                    <a:pt x="1344" y="2962"/>
                  </a:cubicBezTo>
                  <a:cubicBezTo>
                    <a:pt x="1308" y="2937"/>
                    <a:pt x="1266" y="2925"/>
                    <a:pt x="1225" y="2925"/>
                  </a:cubicBezTo>
                  <a:close/>
                  <a:moveTo>
                    <a:pt x="12588" y="3065"/>
                  </a:moveTo>
                  <a:cubicBezTo>
                    <a:pt x="12542" y="3065"/>
                    <a:pt x="12497" y="3080"/>
                    <a:pt x="12458" y="3111"/>
                  </a:cubicBezTo>
                  <a:cubicBezTo>
                    <a:pt x="12370" y="3182"/>
                    <a:pt x="12356" y="3311"/>
                    <a:pt x="12426" y="3400"/>
                  </a:cubicBezTo>
                  <a:cubicBezTo>
                    <a:pt x="12604" y="3625"/>
                    <a:pt x="12776" y="3862"/>
                    <a:pt x="12937" y="4105"/>
                  </a:cubicBezTo>
                  <a:cubicBezTo>
                    <a:pt x="12976" y="4165"/>
                    <a:pt x="13041" y="4197"/>
                    <a:pt x="13109" y="4197"/>
                  </a:cubicBezTo>
                  <a:cubicBezTo>
                    <a:pt x="13148" y="4197"/>
                    <a:pt x="13188" y="4186"/>
                    <a:pt x="13224" y="4163"/>
                  </a:cubicBezTo>
                  <a:cubicBezTo>
                    <a:pt x="13318" y="4100"/>
                    <a:pt x="13344" y="3972"/>
                    <a:pt x="13281" y="3876"/>
                  </a:cubicBezTo>
                  <a:cubicBezTo>
                    <a:pt x="13114" y="3623"/>
                    <a:pt x="12935" y="3377"/>
                    <a:pt x="12749" y="3143"/>
                  </a:cubicBezTo>
                  <a:cubicBezTo>
                    <a:pt x="12708" y="3092"/>
                    <a:pt x="12648" y="3065"/>
                    <a:pt x="12588" y="3065"/>
                  </a:cubicBezTo>
                  <a:close/>
                  <a:moveTo>
                    <a:pt x="20208" y="3586"/>
                  </a:moveTo>
                  <a:cubicBezTo>
                    <a:pt x="20192" y="3586"/>
                    <a:pt x="20177" y="3588"/>
                    <a:pt x="20162" y="3591"/>
                  </a:cubicBezTo>
                  <a:cubicBezTo>
                    <a:pt x="19869" y="3660"/>
                    <a:pt x="19575" y="3740"/>
                    <a:pt x="19290" y="3828"/>
                  </a:cubicBezTo>
                  <a:cubicBezTo>
                    <a:pt x="19182" y="3864"/>
                    <a:pt x="19120" y="3979"/>
                    <a:pt x="19155" y="4089"/>
                  </a:cubicBezTo>
                  <a:cubicBezTo>
                    <a:pt x="19182" y="4178"/>
                    <a:pt x="19263" y="4234"/>
                    <a:pt x="19352" y="4234"/>
                  </a:cubicBezTo>
                  <a:cubicBezTo>
                    <a:pt x="19373" y="4234"/>
                    <a:pt x="19393" y="4231"/>
                    <a:pt x="19414" y="4224"/>
                  </a:cubicBezTo>
                  <a:cubicBezTo>
                    <a:pt x="19690" y="4139"/>
                    <a:pt x="19974" y="4061"/>
                    <a:pt x="20256" y="3993"/>
                  </a:cubicBezTo>
                  <a:cubicBezTo>
                    <a:pt x="20367" y="3968"/>
                    <a:pt x="20436" y="3857"/>
                    <a:pt x="20410" y="3745"/>
                  </a:cubicBezTo>
                  <a:cubicBezTo>
                    <a:pt x="20387" y="3649"/>
                    <a:pt x="20301" y="3586"/>
                    <a:pt x="20208" y="3586"/>
                  </a:cubicBezTo>
                  <a:close/>
                  <a:moveTo>
                    <a:pt x="18515" y="4115"/>
                  </a:moveTo>
                  <a:cubicBezTo>
                    <a:pt x="18490" y="4115"/>
                    <a:pt x="18464" y="4120"/>
                    <a:pt x="18439" y="4130"/>
                  </a:cubicBezTo>
                  <a:cubicBezTo>
                    <a:pt x="18297" y="4185"/>
                    <a:pt x="18154" y="4245"/>
                    <a:pt x="18016" y="4305"/>
                  </a:cubicBezTo>
                  <a:cubicBezTo>
                    <a:pt x="17881" y="4364"/>
                    <a:pt x="17746" y="4426"/>
                    <a:pt x="17612" y="4489"/>
                  </a:cubicBezTo>
                  <a:cubicBezTo>
                    <a:pt x="17509" y="4539"/>
                    <a:pt x="17464" y="4663"/>
                    <a:pt x="17514" y="4766"/>
                  </a:cubicBezTo>
                  <a:cubicBezTo>
                    <a:pt x="17550" y="4840"/>
                    <a:pt x="17624" y="4883"/>
                    <a:pt x="17700" y="4883"/>
                  </a:cubicBezTo>
                  <a:cubicBezTo>
                    <a:pt x="17730" y="4883"/>
                    <a:pt x="17760" y="4876"/>
                    <a:pt x="17791" y="4863"/>
                  </a:cubicBezTo>
                  <a:cubicBezTo>
                    <a:pt x="17920" y="4801"/>
                    <a:pt x="18051" y="4741"/>
                    <a:pt x="18180" y="4684"/>
                  </a:cubicBezTo>
                  <a:cubicBezTo>
                    <a:pt x="18315" y="4626"/>
                    <a:pt x="18453" y="4567"/>
                    <a:pt x="18590" y="4514"/>
                  </a:cubicBezTo>
                  <a:cubicBezTo>
                    <a:pt x="18696" y="4472"/>
                    <a:pt x="18749" y="4353"/>
                    <a:pt x="18707" y="4247"/>
                  </a:cubicBezTo>
                  <a:cubicBezTo>
                    <a:pt x="18674" y="4165"/>
                    <a:pt x="18597" y="4115"/>
                    <a:pt x="18515" y="4115"/>
                  </a:cubicBezTo>
                  <a:close/>
                  <a:moveTo>
                    <a:pt x="16912" y="4877"/>
                  </a:moveTo>
                  <a:cubicBezTo>
                    <a:pt x="16878" y="4877"/>
                    <a:pt x="16844" y="4885"/>
                    <a:pt x="16812" y="4902"/>
                  </a:cubicBezTo>
                  <a:cubicBezTo>
                    <a:pt x="16562" y="5041"/>
                    <a:pt x="16302" y="5193"/>
                    <a:pt x="16038" y="5358"/>
                  </a:cubicBezTo>
                  <a:cubicBezTo>
                    <a:pt x="15940" y="5416"/>
                    <a:pt x="15910" y="5544"/>
                    <a:pt x="15971" y="5641"/>
                  </a:cubicBezTo>
                  <a:cubicBezTo>
                    <a:pt x="16010" y="5705"/>
                    <a:pt x="16077" y="5741"/>
                    <a:pt x="16146" y="5741"/>
                  </a:cubicBezTo>
                  <a:cubicBezTo>
                    <a:pt x="16183" y="5741"/>
                    <a:pt x="16220" y="5730"/>
                    <a:pt x="16254" y="5709"/>
                  </a:cubicBezTo>
                  <a:cubicBezTo>
                    <a:pt x="16513" y="5549"/>
                    <a:pt x="16768" y="5400"/>
                    <a:pt x="17013" y="5264"/>
                  </a:cubicBezTo>
                  <a:cubicBezTo>
                    <a:pt x="17112" y="5209"/>
                    <a:pt x="17147" y="5083"/>
                    <a:pt x="17092" y="4984"/>
                  </a:cubicBezTo>
                  <a:cubicBezTo>
                    <a:pt x="17055" y="4915"/>
                    <a:pt x="16984" y="4877"/>
                    <a:pt x="16912" y="4877"/>
                  </a:cubicBezTo>
                  <a:close/>
                  <a:moveTo>
                    <a:pt x="13566" y="4544"/>
                  </a:moveTo>
                  <a:cubicBezTo>
                    <a:pt x="13533" y="4544"/>
                    <a:pt x="13500" y="4552"/>
                    <a:pt x="13468" y="4569"/>
                  </a:cubicBezTo>
                  <a:cubicBezTo>
                    <a:pt x="13367" y="4622"/>
                    <a:pt x="13330" y="4748"/>
                    <a:pt x="13383" y="4849"/>
                  </a:cubicBezTo>
                  <a:cubicBezTo>
                    <a:pt x="13516" y="5097"/>
                    <a:pt x="13637" y="5361"/>
                    <a:pt x="13740" y="5632"/>
                  </a:cubicBezTo>
                  <a:cubicBezTo>
                    <a:pt x="13771" y="5716"/>
                    <a:pt x="13849" y="5765"/>
                    <a:pt x="13933" y="5765"/>
                  </a:cubicBezTo>
                  <a:cubicBezTo>
                    <a:pt x="13958" y="5765"/>
                    <a:pt x="13982" y="5762"/>
                    <a:pt x="14007" y="5753"/>
                  </a:cubicBezTo>
                  <a:cubicBezTo>
                    <a:pt x="14113" y="5712"/>
                    <a:pt x="14167" y="5592"/>
                    <a:pt x="14126" y="5485"/>
                  </a:cubicBezTo>
                  <a:cubicBezTo>
                    <a:pt x="14016" y="5198"/>
                    <a:pt x="13890" y="4918"/>
                    <a:pt x="13748" y="4654"/>
                  </a:cubicBezTo>
                  <a:cubicBezTo>
                    <a:pt x="13712" y="4584"/>
                    <a:pt x="13640" y="4544"/>
                    <a:pt x="13566" y="4544"/>
                  </a:cubicBezTo>
                  <a:close/>
                  <a:moveTo>
                    <a:pt x="434" y="4507"/>
                  </a:moveTo>
                  <a:cubicBezTo>
                    <a:pt x="346" y="4507"/>
                    <a:pt x="264" y="4563"/>
                    <a:pt x="236" y="4651"/>
                  </a:cubicBezTo>
                  <a:cubicBezTo>
                    <a:pt x="142" y="4948"/>
                    <a:pt x="75" y="5251"/>
                    <a:pt x="36" y="5553"/>
                  </a:cubicBezTo>
                  <a:cubicBezTo>
                    <a:pt x="22" y="5666"/>
                    <a:pt x="102" y="5769"/>
                    <a:pt x="215" y="5783"/>
                  </a:cubicBezTo>
                  <a:cubicBezTo>
                    <a:pt x="224" y="5785"/>
                    <a:pt x="233" y="5785"/>
                    <a:pt x="242" y="5785"/>
                  </a:cubicBezTo>
                  <a:cubicBezTo>
                    <a:pt x="344" y="5785"/>
                    <a:pt x="433" y="5709"/>
                    <a:pt x="447" y="5604"/>
                  </a:cubicBezTo>
                  <a:cubicBezTo>
                    <a:pt x="483" y="5329"/>
                    <a:pt x="543" y="5049"/>
                    <a:pt x="630" y="4775"/>
                  </a:cubicBezTo>
                  <a:cubicBezTo>
                    <a:pt x="665" y="4667"/>
                    <a:pt x="605" y="4550"/>
                    <a:pt x="495" y="4516"/>
                  </a:cubicBezTo>
                  <a:cubicBezTo>
                    <a:pt x="475" y="4510"/>
                    <a:pt x="454" y="4507"/>
                    <a:pt x="434" y="4507"/>
                  </a:cubicBezTo>
                  <a:close/>
                  <a:moveTo>
                    <a:pt x="15399" y="5807"/>
                  </a:moveTo>
                  <a:cubicBezTo>
                    <a:pt x="15359" y="5807"/>
                    <a:pt x="15320" y="5818"/>
                    <a:pt x="15285" y="5842"/>
                  </a:cubicBezTo>
                  <a:cubicBezTo>
                    <a:pt x="15058" y="5992"/>
                    <a:pt x="14817" y="6159"/>
                    <a:pt x="14548" y="6347"/>
                  </a:cubicBezTo>
                  <a:cubicBezTo>
                    <a:pt x="14454" y="6412"/>
                    <a:pt x="14432" y="6540"/>
                    <a:pt x="14498" y="6634"/>
                  </a:cubicBezTo>
                  <a:cubicBezTo>
                    <a:pt x="14537" y="6692"/>
                    <a:pt x="14603" y="6722"/>
                    <a:pt x="14666" y="6722"/>
                  </a:cubicBezTo>
                  <a:cubicBezTo>
                    <a:pt x="14707" y="6722"/>
                    <a:pt x="14750" y="6710"/>
                    <a:pt x="14785" y="6685"/>
                  </a:cubicBezTo>
                  <a:cubicBezTo>
                    <a:pt x="15051" y="6499"/>
                    <a:pt x="15290" y="6336"/>
                    <a:pt x="15513" y="6185"/>
                  </a:cubicBezTo>
                  <a:cubicBezTo>
                    <a:pt x="15609" y="6122"/>
                    <a:pt x="15634" y="5994"/>
                    <a:pt x="15572" y="5898"/>
                  </a:cubicBezTo>
                  <a:cubicBezTo>
                    <a:pt x="15532" y="5839"/>
                    <a:pt x="15466" y="5807"/>
                    <a:pt x="15399" y="5807"/>
                  </a:cubicBezTo>
                  <a:close/>
                  <a:moveTo>
                    <a:pt x="214" y="6258"/>
                  </a:moveTo>
                  <a:cubicBezTo>
                    <a:pt x="209" y="6258"/>
                    <a:pt x="205" y="6258"/>
                    <a:pt x="201" y="6258"/>
                  </a:cubicBezTo>
                  <a:cubicBezTo>
                    <a:pt x="87" y="6267"/>
                    <a:pt x="1" y="6364"/>
                    <a:pt x="8" y="6480"/>
                  </a:cubicBezTo>
                  <a:cubicBezTo>
                    <a:pt x="11" y="6513"/>
                    <a:pt x="13" y="6547"/>
                    <a:pt x="16" y="6582"/>
                  </a:cubicBezTo>
                  <a:cubicBezTo>
                    <a:pt x="41" y="6857"/>
                    <a:pt x="94" y="7132"/>
                    <a:pt x="178" y="7397"/>
                  </a:cubicBezTo>
                  <a:cubicBezTo>
                    <a:pt x="204" y="7486"/>
                    <a:pt x="286" y="7543"/>
                    <a:pt x="374" y="7543"/>
                  </a:cubicBezTo>
                  <a:cubicBezTo>
                    <a:pt x="394" y="7543"/>
                    <a:pt x="415" y="7539"/>
                    <a:pt x="435" y="7534"/>
                  </a:cubicBezTo>
                  <a:cubicBezTo>
                    <a:pt x="545" y="7500"/>
                    <a:pt x="607" y="7383"/>
                    <a:pt x="573" y="7275"/>
                  </a:cubicBezTo>
                  <a:cubicBezTo>
                    <a:pt x="498" y="7036"/>
                    <a:pt x="451" y="6791"/>
                    <a:pt x="428" y="6545"/>
                  </a:cubicBezTo>
                  <a:cubicBezTo>
                    <a:pt x="426" y="6513"/>
                    <a:pt x="422" y="6483"/>
                    <a:pt x="420" y="6451"/>
                  </a:cubicBezTo>
                  <a:cubicBezTo>
                    <a:pt x="414" y="6342"/>
                    <a:pt x="322" y="6258"/>
                    <a:pt x="214" y="6258"/>
                  </a:cubicBezTo>
                  <a:close/>
                  <a:moveTo>
                    <a:pt x="14200" y="6198"/>
                  </a:moveTo>
                  <a:cubicBezTo>
                    <a:pt x="14183" y="6198"/>
                    <a:pt x="14166" y="6200"/>
                    <a:pt x="14149" y="6205"/>
                  </a:cubicBezTo>
                  <a:cubicBezTo>
                    <a:pt x="14039" y="6233"/>
                    <a:pt x="13972" y="6347"/>
                    <a:pt x="14000" y="6456"/>
                  </a:cubicBezTo>
                  <a:cubicBezTo>
                    <a:pt x="14037" y="6600"/>
                    <a:pt x="14071" y="6747"/>
                    <a:pt x="14099" y="6894"/>
                  </a:cubicBezTo>
                  <a:cubicBezTo>
                    <a:pt x="14059" y="6847"/>
                    <a:pt x="14000" y="6823"/>
                    <a:pt x="13942" y="6823"/>
                  </a:cubicBezTo>
                  <a:cubicBezTo>
                    <a:pt x="13900" y="6823"/>
                    <a:pt x="13859" y="6835"/>
                    <a:pt x="13823" y="6861"/>
                  </a:cubicBezTo>
                  <a:lnTo>
                    <a:pt x="13552" y="7055"/>
                  </a:lnTo>
                  <a:cubicBezTo>
                    <a:pt x="13401" y="7164"/>
                    <a:pt x="13250" y="7272"/>
                    <a:pt x="13100" y="7378"/>
                  </a:cubicBezTo>
                  <a:cubicBezTo>
                    <a:pt x="13008" y="7445"/>
                    <a:pt x="12986" y="7573"/>
                    <a:pt x="13052" y="7667"/>
                  </a:cubicBezTo>
                  <a:cubicBezTo>
                    <a:pt x="13093" y="7724"/>
                    <a:pt x="13157" y="7754"/>
                    <a:pt x="13220" y="7754"/>
                  </a:cubicBezTo>
                  <a:cubicBezTo>
                    <a:pt x="13263" y="7754"/>
                    <a:pt x="13304" y="7741"/>
                    <a:pt x="13341" y="7715"/>
                  </a:cubicBezTo>
                  <a:cubicBezTo>
                    <a:pt x="13491" y="7607"/>
                    <a:pt x="13642" y="7498"/>
                    <a:pt x="13793" y="7390"/>
                  </a:cubicBezTo>
                  <a:lnTo>
                    <a:pt x="14062" y="7197"/>
                  </a:lnTo>
                  <a:cubicBezTo>
                    <a:pt x="14097" y="7172"/>
                    <a:pt x="14124" y="7137"/>
                    <a:pt x="14136" y="7100"/>
                  </a:cubicBezTo>
                  <a:cubicBezTo>
                    <a:pt x="14149" y="7167"/>
                    <a:pt x="14160" y="7236"/>
                    <a:pt x="14170" y="7305"/>
                  </a:cubicBezTo>
                  <a:cubicBezTo>
                    <a:pt x="14185" y="7409"/>
                    <a:pt x="14273" y="7483"/>
                    <a:pt x="14375" y="7483"/>
                  </a:cubicBezTo>
                  <a:cubicBezTo>
                    <a:pt x="14384" y="7483"/>
                    <a:pt x="14394" y="7482"/>
                    <a:pt x="14404" y="7481"/>
                  </a:cubicBezTo>
                  <a:cubicBezTo>
                    <a:pt x="14517" y="7463"/>
                    <a:pt x="14595" y="7358"/>
                    <a:pt x="14580" y="7245"/>
                  </a:cubicBezTo>
                  <a:cubicBezTo>
                    <a:pt x="14535" y="6944"/>
                    <a:pt x="14475" y="6643"/>
                    <a:pt x="14401" y="6354"/>
                  </a:cubicBezTo>
                  <a:cubicBezTo>
                    <a:pt x="14377" y="6261"/>
                    <a:pt x="14293" y="6198"/>
                    <a:pt x="14200" y="6198"/>
                  </a:cubicBezTo>
                  <a:close/>
                  <a:moveTo>
                    <a:pt x="12494" y="7851"/>
                  </a:moveTo>
                  <a:cubicBezTo>
                    <a:pt x="12454" y="7851"/>
                    <a:pt x="12413" y="7863"/>
                    <a:pt x="12377" y="7888"/>
                  </a:cubicBezTo>
                  <a:cubicBezTo>
                    <a:pt x="12208" y="8005"/>
                    <a:pt x="12054" y="8112"/>
                    <a:pt x="11902" y="8213"/>
                  </a:cubicBezTo>
                  <a:cubicBezTo>
                    <a:pt x="11817" y="8269"/>
                    <a:pt x="11732" y="8326"/>
                    <a:pt x="11647" y="8383"/>
                  </a:cubicBezTo>
                  <a:cubicBezTo>
                    <a:pt x="11551" y="8445"/>
                    <a:pt x="11524" y="8572"/>
                    <a:pt x="11586" y="8668"/>
                  </a:cubicBezTo>
                  <a:cubicBezTo>
                    <a:pt x="11625" y="8730"/>
                    <a:pt x="11693" y="8762"/>
                    <a:pt x="11760" y="8762"/>
                  </a:cubicBezTo>
                  <a:cubicBezTo>
                    <a:pt x="11799" y="8762"/>
                    <a:pt x="11838" y="8751"/>
                    <a:pt x="11872" y="8728"/>
                  </a:cubicBezTo>
                  <a:cubicBezTo>
                    <a:pt x="11960" y="8672"/>
                    <a:pt x="12047" y="8613"/>
                    <a:pt x="12132" y="8556"/>
                  </a:cubicBezTo>
                  <a:cubicBezTo>
                    <a:pt x="12286" y="8454"/>
                    <a:pt x="12442" y="8346"/>
                    <a:pt x="12612" y="8229"/>
                  </a:cubicBezTo>
                  <a:cubicBezTo>
                    <a:pt x="12706" y="8163"/>
                    <a:pt x="12729" y="8034"/>
                    <a:pt x="12664" y="7940"/>
                  </a:cubicBezTo>
                  <a:cubicBezTo>
                    <a:pt x="12624" y="7883"/>
                    <a:pt x="12560" y="7851"/>
                    <a:pt x="12494" y="7851"/>
                  </a:cubicBezTo>
                  <a:close/>
                  <a:moveTo>
                    <a:pt x="729" y="7941"/>
                  </a:moveTo>
                  <a:cubicBezTo>
                    <a:pt x="694" y="7941"/>
                    <a:pt x="659" y="7949"/>
                    <a:pt x="626" y="7968"/>
                  </a:cubicBezTo>
                  <a:cubicBezTo>
                    <a:pt x="527" y="8025"/>
                    <a:pt x="493" y="8151"/>
                    <a:pt x="550" y="8250"/>
                  </a:cubicBezTo>
                  <a:cubicBezTo>
                    <a:pt x="700" y="8512"/>
                    <a:pt x="881" y="8767"/>
                    <a:pt x="1089" y="9005"/>
                  </a:cubicBezTo>
                  <a:cubicBezTo>
                    <a:pt x="1129" y="9051"/>
                    <a:pt x="1188" y="9076"/>
                    <a:pt x="1245" y="9076"/>
                  </a:cubicBezTo>
                  <a:cubicBezTo>
                    <a:pt x="1292" y="9076"/>
                    <a:pt x="1342" y="9058"/>
                    <a:pt x="1381" y="9024"/>
                  </a:cubicBezTo>
                  <a:cubicBezTo>
                    <a:pt x="1466" y="8948"/>
                    <a:pt x="1475" y="8819"/>
                    <a:pt x="1400" y="8732"/>
                  </a:cubicBezTo>
                  <a:cubicBezTo>
                    <a:pt x="1211" y="8516"/>
                    <a:pt x="1046" y="8284"/>
                    <a:pt x="908" y="8044"/>
                  </a:cubicBezTo>
                  <a:cubicBezTo>
                    <a:pt x="870" y="7978"/>
                    <a:pt x="801" y="7941"/>
                    <a:pt x="729" y="7941"/>
                  </a:cubicBezTo>
                  <a:close/>
                  <a:moveTo>
                    <a:pt x="14457" y="7952"/>
                  </a:moveTo>
                  <a:cubicBezTo>
                    <a:pt x="14455" y="7952"/>
                    <a:pt x="14452" y="7952"/>
                    <a:pt x="14450" y="7952"/>
                  </a:cubicBezTo>
                  <a:cubicBezTo>
                    <a:pt x="14335" y="7959"/>
                    <a:pt x="14246" y="8055"/>
                    <a:pt x="14253" y="8170"/>
                  </a:cubicBezTo>
                  <a:cubicBezTo>
                    <a:pt x="14259" y="8291"/>
                    <a:pt x="14262" y="8413"/>
                    <a:pt x="14262" y="8535"/>
                  </a:cubicBezTo>
                  <a:cubicBezTo>
                    <a:pt x="14262" y="8562"/>
                    <a:pt x="14264" y="8588"/>
                    <a:pt x="14264" y="8615"/>
                  </a:cubicBezTo>
                  <a:cubicBezTo>
                    <a:pt x="14264" y="8755"/>
                    <a:pt x="14261" y="8897"/>
                    <a:pt x="14253" y="9038"/>
                  </a:cubicBezTo>
                  <a:cubicBezTo>
                    <a:pt x="14248" y="9152"/>
                    <a:pt x="14337" y="9249"/>
                    <a:pt x="14450" y="9255"/>
                  </a:cubicBezTo>
                  <a:lnTo>
                    <a:pt x="14461" y="9255"/>
                  </a:lnTo>
                  <a:cubicBezTo>
                    <a:pt x="14571" y="9255"/>
                    <a:pt x="14661" y="9168"/>
                    <a:pt x="14666" y="9056"/>
                  </a:cubicBezTo>
                  <a:cubicBezTo>
                    <a:pt x="14673" y="8909"/>
                    <a:pt x="14677" y="8760"/>
                    <a:pt x="14677" y="8615"/>
                  </a:cubicBezTo>
                  <a:cubicBezTo>
                    <a:pt x="14677" y="8587"/>
                    <a:pt x="14677" y="8560"/>
                    <a:pt x="14677" y="8532"/>
                  </a:cubicBezTo>
                  <a:cubicBezTo>
                    <a:pt x="14675" y="8404"/>
                    <a:pt x="14672" y="8276"/>
                    <a:pt x="14666" y="8149"/>
                  </a:cubicBezTo>
                  <a:cubicBezTo>
                    <a:pt x="14661" y="8038"/>
                    <a:pt x="14567" y="7952"/>
                    <a:pt x="14457" y="7952"/>
                  </a:cubicBezTo>
                  <a:close/>
                  <a:moveTo>
                    <a:pt x="11007" y="8820"/>
                  </a:moveTo>
                  <a:cubicBezTo>
                    <a:pt x="10971" y="8820"/>
                    <a:pt x="10934" y="8830"/>
                    <a:pt x="10901" y="8851"/>
                  </a:cubicBezTo>
                  <a:cubicBezTo>
                    <a:pt x="10642" y="9005"/>
                    <a:pt x="10385" y="9150"/>
                    <a:pt x="10137" y="9283"/>
                  </a:cubicBezTo>
                  <a:cubicBezTo>
                    <a:pt x="10036" y="9336"/>
                    <a:pt x="9999" y="9462"/>
                    <a:pt x="10052" y="9561"/>
                  </a:cubicBezTo>
                  <a:cubicBezTo>
                    <a:pt x="10089" y="9632"/>
                    <a:pt x="10160" y="9671"/>
                    <a:pt x="10234" y="9671"/>
                  </a:cubicBezTo>
                  <a:cubicBezTo>
                    <a:pt x="10266" y="9671"/>
                    <a:pt x="10300" y="9664"/>
                    <a:pt x="10332" y="9648"/>
                  </a:cubicBezTo>
                  <a:cubicBezTo>
                    <a:pt x="10585" y="9512"/>
                    <a:pt x="10849" y="9363"/>
                    <a:pt x="11113" y="9205"/>
                  </a:cubicBezTo>
                  <a:cubicBezTo>
                    <a:pt x="11211" y="9147"/>
                    <a:pt x="11243" y="9019"/>
                    <a:pt x="11184" y="8921"/>
                  </a:cubicBezTo>
                  <a:cubicBezTo>
                    <a:pt x="11146" y="8856"/>
                    <a:pt x="11077" y="8820"/>
                    <a:pt x="11007" y="8820"/>
                  </a:cubicBezTo>
                  <a:close/>
                  <a:moveTo>
                    <a:pt x="1885" y="9275"/>
                  </a:moveTo>
                  <a:cubicBezTo>
                    <a:pt x="1825" y="9275"/>
                    <a:pt x="1765" y="9302"/>
                    <a:pt x="1725" y="9352"/>
                  </a:cubicBezTo>
                  <a:cubicBezTo>
                    <a:pt x="1652" y="9441"/>
                    <a:pt x="1666" y="9572"/>
                    <a:pt x="1755" y="9643"/>
                  </a:cubicBezTo>
                  <a:cubicBezTo>
                    <a:pt x="1991" y="9832"/>
                    <a:pt x="2246" y="10008"/>
                    <a:pt x="2513" y="10162"/>
                  </a:cubicBezTo>
                  <a:cubicBezTo>
                    <a:pt x="2547" y="10181"/>
                    <a:pt x="2582" y="10190"/>
                    <a:pt x="2616" y="10190"/>
                  </a:cubicBezTo>
                  <a:cubicBezTo>
                    <a:pt x="2689" y="10190"/>
                    <a:pt x="2758" y="10153"/>
                    <a:pt x="2797" y="10087"/>
                  </a:cubicBezTo>
                  <a:cubicBezTo>
                    <a:pt x="2854" y="9988"/>
                    <a:pt x="2820" y="9862"/>
                    <a:pt x="2721" y="9804"/>
                  </a:cubicBezTo>
                  <a:cubicBezTo>
                    <a:pt x="2471" y="9660"/>
                    <a:pt x="2233" y="9497"/>
                    <a:pt x="2015" y="9322"/>
                  </a:cubicBezTo>
                  <a:cubicBezTo>
                    <a:pt x="1977" y="9291"/>
                    <a:pt x="1931" y="9275"/>
                    <a:pt x="1885" y="9275"/>
                  </a:cubicBezTo>
                  <a:close/>
                  <a:moveTo>
                    <a:pt x="9438" y="9652"/>
                  </a:moveTo>
                  <a:cubicBezTo>
                    <a:pt x="9409" y="9652"/>
                    <a:pt x="9380" y="9658"/>
                    <a:pt x="9352" y="9671"/>
                  </a:cubicBezTo>
                  <a:cubicBezTo>
                    <a:pt x="9081" y="9795"/>
                    <a:pt x="8810" y="9909"/>
                    <a:pt x="8547" y="10006"/>
                  </a:cubicBezTo>
                  <a:cubicBezTo>
                    <a:pt x="8439" y="10047"/>
                    <a:pt x="8384" y="10165"/>
                    <a:pt x="8425" y="10272"/>
                  </a:cubicBezTo>
                  <a:cubicBezTo>
                    <a:pt x="8455" y="10355"/>
                    <a:pt x="8535" y="10406"/>
                    <a:pt x="8618" y="10406"/>
                  </a:cubicBezTo>
                  <a:cubicBezTo>
                    <a:pt x="8643" y="10406"/>
                    <a:pt x="8668" y="10403"/>
                    <a:pt x="8691" y="10394"/>
                  </a:cubicBezTo>
                  <a:cubicBezTo>
                    <a:pt x="8964" y="10291"/>
                    <a:pt x="9244" y="10176"/>
                    <a:pt x="9524" y="10047"/>
                  </a:cubicBezTo>
                  <a:cubicBezTo>
                    <a:pt x="9628" y="9999"/>
                    <a:pt x="9674" y="9877"/>
                    <a:pt x="9627" y="9774"/>
                  </a:cubicBezTo>
                  <a:cubicBezTo>
                    <a:pt x="9592" y="9697"/>
                    <a:pt x="9517" y="9652"/>
                    <a:pt x="9438" y="9652"/>
                  </a:cubicBezTo>
                  <a:close/>
                  <a:moveTo>
                    <a:pt x="3417" y="10162"/>
                  </a:moveTo>
                  <a:cubicBezTo>
                    <a:pt x="3335" y="10162"/>
                    <a:pt x="3257" y="10211"/>
                    <a:pt x="3224" y="10293"/>
                  </a:cubicBezTo>
                  <a:cubicBezTo>
                    <a:pt x="3181" y="10399"/>
                    <a:pt x="3235" y="10520"/>
                    <a:pt x="3341" y="10561"/>
                  </a:cubicBezTo>
                  <a:cubicBezTo>
                    <a:pt x="3626" y="10674"/>
                    <a:pt x="3920" y="10766"/>
                    <a:pt x="4216" y="10835"/>
                  </a:cubicBezTo>
                  <a:cubicBezTo>
                    <a:pt x="4232" y="10839"/>
                    <a:pt x="4248" y="10841"/>
                    <a:pt x="4264" y="10841"/>
                  </a:cubicBezTo>
                  <a:cubicBezTo>
                    <a:pt x="4358" y="10841"/>
                    <a:pt x="4443" y="10775"/>
                    <a:pt x="4464" y="10681"/>
                  </a:cubicBezTo>
                  <a:cubicBezTo>
                    <a:pt x="4491" y="10570"/>
                    <a:pt x="4422" y="10458"/>
                    <a:pt x="4310" y="10433"/>
                  </a:cubicBezTo>
                  <a:cubicBezTo>
                    <a:pt x="4034" y="10367"/>
                    <a:pt x="3759" y="10282"/>
                    <a:pt x="3492" y="10176"/>
                  </a:cubicBezTo>
                  <a:cubicBezTo>
                    <a:pt x="3467" y="10167"/>
                    <a:pt x="3442" y="10162"/>
                    <a:pt x="3417" y="10162"/>
                  </a:cubicBezTo>
                  <a:close/>
                  <a:moveTo>
                    <a:pt x="7775" y="10268"/>
                  </a:moveTo>
                  <a:cubicBezTo>
                    <a:pt x="7757" y="10268"/>
                    <a:pt x="7738" y="10270"/>
                    <a:pt x="7720" y="10275"/>
                  </a:cubicBezTo>
                  <a:cubicBezTo>
                    <a:pt x="7434" y="10355"/>
                    <a:pt x="7151" y="10419"/>
                    <a:pt x="6874" y="10467"/>
                  </a:cubicBezTo>
                  <a:cubicBezTo>
                    <a:pt x="6761" y="10486"/>
                    <a:pt x="6685" y="10593"/>
                    <a:pt x="6704" y="10706"/>
                  </a:cubicBezTo>
                  <a:cubicBezTo>
                    <a:pt x="6722" y="10805"/>
                    <a:pt x="6811" y="10878"/>
                    <a:pt x="6908" y="10878"/>
                  </a:cubicBezTo>
                  <a:cubicBezTo>
                    <a:pt x="6921" y="10878"/>
                    <a:pt x="6931" y="10876"/>
                    <a:pt x="6944" y="10874"/>
                  </a:cubicBezTo>
                  <a:cubicBezTo>
                    <a:pt x="7234" y="10825"/>
                    <a:pt x="7532" y="10757"/>
                    <a:pt x="7830" y="10674"/>
                  </a:cubicBezTo>
                  <a:cubicBezTo>
                    <a:pt x="7939" y="10644"/>
                    <a:pt x="8005" y="10529"/>
                    <a:pt x="7973" y="10419"/>
                  </a:cubicBezTo>
                  <a:cubicBezTo>
                    <a:pt x="7948" y="10327"/>
                    <a:pt x="7865" y="10268"/>
                    <a:pt x="7775" y="10268"/>
                  </a:cubicBezTo>
                  <a:close/>
                  <a:moveTo>
                    <a:pt x="5139" y="10562"/>
                  </a:moveTo>
                  <a:cubicBezTo>
                    <a:pt x="5033" y="10562"/>
                    <a:pt x="4942" y="10644"/>
                    <a:pt x="4934" y="10752"/>
                  </a:cubicBezTo>
                  <a:cubicBezTo>
                    <a:pt x="4925" y="10867"/>
                    <a:pt x="5012" y="10966"/>
                    <a:pt x="5125" y="10974"/>
                  </a:cubicBezTo>
                  <a:cubicBezTo>
                    <a:pt x="5189" y="10979"/>
                    <a:pt x="5253" y="10982"/>
                    <a:pt x="5317" y="10986"/>
                  </a:cubicBezTo>
                  <a:cubicBezTo>
                    <a:pt x="5412" y="10989"/>
                    <a:pt x="5512" y="10991"/>
                    <a:pt x="5607" y="10991"/>
                  </a:cubicBezTo>
                  <a:lnTo>
                    <a:pt x="5609" y="10991"/>
                  </a:lnTo>
                  <a:cubicBezTo>
                    <a:pt x="5751" y="10991"/>
                    <a:pt x="5896" y="10988"/>
                    <a:pt x="6040" y="10979"/>
                  </a:cubicBezTo>
                  <a:cubicBezTo>
                    <a:pt x="6153" y="10972"/>
                    <a:pt x="6240" y="10874"/>
                    <a:pt x="6233" y="10761"/>
                  </a:cubicBezTo>
                  <a:cubicBezTo>
                    <a:pt x="6228" y="10650"/>
                    <a:pt x="6136" y="10566"/>
                    <a:pt x="6028" y="10566"/>
                  </a:cubicBezTo>
                  <a:cubicBezTo>
                    <a:pt x="6024" y="10566"/>
                    <a:pt x="6019" y="10566"/>
                    <a:pt x="6015" y="10566"/>
                  </a:cubicBezTo>
                  <a:cubicBezTo>
                    <a:pt x="5880" y="10573"/>
                    <a:pt x="5742" y="10578"/>
                    <a:pt x="5609" y="10578"/>
                  </a:cubicBezTo>
                  <a:lnTo>
                    <a:pt x="5607" y="10578"/>
                  </a:lnTo>
                  <a:cubicBezTo>
                    <a:pt x="5517" y="10578"/>
                    <a:pt x="5423" y="10577"/>
                    <a:pt x="5333" y="10571"/>
                  </a:cubicBezTo>
                  <a:cubicBezTo>
                    <a:pt x="5274" y="10570"/>
                    <a:pt x="5214" y="10566"/>
                    <a:pt x="5156" y="10562"/>
                  </a:cubicBezTo>
                  <a:cubicBezTo>
                    <a:pt x="5150" y="10562"/>
                    <a:pt x="5145" y="10562"/>
                    <a:pt x="5139" y="10562"/>
                  </a:cubicBezTo>
                  <a:close/>
                  <a:moveTo>
                    <a:pt x="14381" y="9724"/>
                  </a:moveTo>
                  <a:cubicBezTo>
                    <a:pt x="14279" y="9724"/>
                    <a:pt x="14190" y="9799"/>
                    <a:pt x="14175" y="9903"/>
                  </a:cubicBezTo>
                  <a:cubicBezTo>
                    <a:pt x="14136" y="10189"/>
                    <a:pt x="14083" y="10476"/>
                    <a:pt x="14020" y="10759"/>
                  </a:cubicBezTo>
                  <a:cubicBezTo>
                    <a:pt x="13995" y="10871"/>
                    <a:pt x="14064" y="10981"/>
                    <a:pt x="14175" y="11007"/>
                  </a:cubicBezTo>
                  <a:cubicBezTo>
                    <a:pt x="14191" y="11009"/>
                    <a:pt x="14207" y="11011"/>
                    <a:pt x="14222" y="11011"/>
                  </a:cubicBezTo>
                  <a:cubicBezTo>
                    <a:pt x="14315" y="11011"/>
                    <a:pt x="14402" y="10947"/>
                    <a:pt x="14424" y="10851"/>
                  </a:cubicBezTo>
                  <a:cubicBezTo>
                    <a:pt x="14491" y="10555"/>
                    <a:pt x="14544" y="10256"/>
                    <a:pt x="14585" y="9960"/>
                  </a:cubicBezTo>
                  <a:cubicBezTo>
                    <a:pt x="14601" y="9846"/>
                    <a:pt x="14521" y="9742"/>
                    <a:pt x="14408" y="9726"/>
                  </a:cubicBezTo>
                  <a:cubicBezTo>
                    <a:pt x="14399" y="9725"/>
                    <a:pt x="14390" y="9724"/>
                    <a:pt x="14381" y="9724"/>
                  </a:cubicBezTo>
                  <a:close/>
                  <a:moveTo>
                    <a:pt x="13988" y="11454"/>
                  </a:moveTo>
                  <a:cubicBezTo>
                    <a:pt x="13901" y="11454"/>
                    <a:pt x="13819" y="11511"/>
                    <a:pt x="13791" y="11599"/>
                  </a:cubicBezTo>
                  <a:cubicBezTo>
                    <a:pt x="13704" y="11872"/>
                    <a:pt x="13605" y="12148"/>
                    <a:pt x="13495" y="12418"/>
                  </a:cubicBezTo>
                  <a:cubicBezTo>
                    <a:pt x="13451" y="12522"/>
                    <a:pt x="13502" y="12643"/>
                    <a:pt x="13608" y="12687"/>
                  </a:cubicBezTo>
                  <a:cubicBezTo>
                    <a:pt x="13633" y="12698"/>
                    <a:pt x="13660" y="12703"/>
                    <a:pt x="13686" y="12703"/>
                  </a:cubicBezTo>
                  <a:cubicBezTo>
                    <a:pt x="13768" y="12703"/>
                    <a:pt x="13844" y="12653"/>
                    <a:pt x="13878" y="12574"/>
                  </a:cubicBezTo>
                  <a:cubicBezTo>
                    <a:pt x="13991" y="12294"/>
                    <a:pt x="14096" y="12008"/>
                    <a:pt x="14186" y="11723"/>
                  </a:cubicBezTo>
                  <a:cubicBezTo>
                    <a:pt x="14220" y="11615"/>
                    <a:pt x="14160" y="11498"/>
                    <a:pt x="14051" y="11464"/>
                  </a:cubicBezTo>
                  <a:cubicBezTo>
                    <a:pt x="14030" y="11458"/>
                    <a:pt x="14009" y="11454"/>
                    <a:pt x="13988" y="11454"/>
                  </a:cubicBezTo>
                  <a:close/>
                  <a:moveTo>
                    <a:pt x="13317" y="13096"/>
                  </a:moveTo>
                  <a:cubicBezTo>
                    <a:pt x="13242" y="13096"/>
                    <a:pt x="13168" y="13137"/>
                    <a:pt x="13132" y="13210"/>
                  </a:cubicBezTo>
                  <a:cubicBezTo>
                    <a:pt x="13002" y="13467"/>
                    <a:pt x="12861" y="13724"/>
                    <a:pt x="12710" y="13972"/>
                  </a:cubicBezTo>
                  <a:cubicBezTo>
                    <a:pt x="12650" y="14069"/>
                    <a:pt x="12682" y="14197"/>
                    <a:pt x="12779" y="14255"/>
                  </a:cubicBezTo>
                  <a:cubicBezTo>
                    <a:pt x="12813" y="14277"/>
                    <a:pt x="12850" y="14286"/>
                    <a:pt x="12885" y="14286"/>
                  </a:cubicBezTo>
                  <a:cubicBezTo>
                    <a:pt x="12956" y="14286"/>
                    <a:pt x="13024" y="14250"/>
                    <a:pt x="13063" y="14186"/>
                  </a:cubicBezTo>
                  <a:cubicBezTo>
                    <a:pt x="13219" y="13929"/>
                    <a:pt x="13367" y="13664"/>
                    <a:pt x="13502" y="13396"/>
                  </a:cubicBezTo>
                  <a:cubicBezTo>
                    <a:pt x="13553" y="13295"/>
                    <a:pt x="13513" y="13169"/>
                    <a:pt x="13410" y="13118"/>
                  </a:cubicBezTo>
                  <a:cubicBezTo>
                    <a:pt x="13380" y="13103"/>
                    <a:pt x="13349" y="13096"/>
                    <a:pt x="13317" y="13096"/>
                  </a:cubicBezTo>
                  <a:close/>
                  <a:moveTo>
                    <a:pt x="12397" y="14613"/>
                  </a:moveTo>
                  <a:cubicBezTo>
                    <a:pt x="12333" y="14613"/>
                    <a:pt x="12269" y="14643"/>
                    <a:pt x="12230" y="14700"/>
                  </a:cubicBezTo>
                  <a:cubicBezTo>
                    <a:pt x="12061" y="14936"/>
                    <a:pt x="11881" y="15168"/>
                    <a:pt x="11695" y="15390"/>
                  </a:cubicBezTo>
                  <a:cubicBezTo>
                    <a:pt x="11622" y="15476"/>
                    <a:pt x="11633" y="15608"/>
                    <a:pt x="11721" y="15680"/>
                  </a:cubicBezTo>
                  <a:cubicBezTo>
                    <a:pt x="11760" y="15714"/>
                    <a:pt x="11806" y="15728"/>
                    <a:pt x="11854" y="15728"/>
                  </a:cubicBezTo>
                  <a:cubicBezTo>
                    <a:pt x="11913" y="15728"/>
                    <a:pt x="11971" y="15703"/>
                    <a:pt x="12012" y="15655"/>
                  </a:cubicBezTo>
                  <a:cubicBezTo>
                    <a:pt x="12205" y="15425"/>
                    <a:pt x="12391" y="15184"/>
                    <a:pt x="12565" y="14941"/>
                  </a:cubicBezTo>
                  <a:cubicBezTo>
                    <a:pt x="12632" y="14847"/>
                    <a:pt x="12611" y="14718"/>
                    <a:pt x="12517" y="14652"/>
                  </a:cubicBezTo>
                  <a:cubicBezTo>
                    <a:pt x="12480" y="14626"/>
                    <a:pt x="12438" y="14613"/>
                    <a:pt x="12397" y="14613"/>
                  </a:cubicBezTo>
                  <a:close/>
                  <a:moveTo>
                    <a:pt x="11258" y="15974"/>
                  </a:moveTo>
                  <a:cubicBezTo>
                    <a:pt x="11204" y="15974"/>
                    <a:pt x="11150" y="15995"/>
                    <a:pt x="11110" y="16036"/>
                  </a:cubicBezTo>
                  <a:cubicBezTo>
                    <a:pt x="10908" y="16246"/>
                    <a:pt x="10695" y="16448"/>
                    <a:pt x="10479" y="16639"/>
                  </a:cubicBezTo>
                  <a:cubicBezTo>
                    <a:pt x="10394" y="16713"/>
                    <a:pt x="10385" y="16844"/>
                    <a:pt x="10461" y="16930"/>
                  </a:cubicBezTo>
                  <a:cubicBezTo>
                    <a:pt x="10502" y="16977"/>
                    <a:pt x="10559" y="17000"/>
                    <a:pt x="10615" y="17000"/>
                  </a:cubicBezTo>
                  <a:cubicBezTo>
                    <a:pt x="10665" y="17000"/>
                    <a:pt x="10713" y="16983"/>
                    <a:pt x="10752" y="16949"/>
                  </a:cubicBezTo>
                  <a:cubicBezTo>
                    <a:pt x="10977" y="16751"/>
                    <a:pt x="11197" y="16541"/>
                    <a:pt x="11407" y="16325"/>
                  </a:cubicBezTo>
                  <a:cubicBezTo>
                    <a:pt x="11487" y="16244"/>
                    <a:pt x="11485" y="16113"/>
                    <a:pt x="11402" y="16033"/>
                  </a:cubicBezTo>
                  <a:cubicBezTo>
                    <a:pt x="11362" y="15994"/>
                    <a:pt x="11310" y="15974"/>
                    <a:pt x="11258" y="15974"/>
                  </a:cubicBezTo>
                  <a:close/>
                  <a:moveTo>
                    <a:pt x="9928" y="17148"/>
                  </a:moveTo>
                  <a:cubicBezTo>
                    <a:pt x="9884" y="17148"/>
                    <a:pt x="9841" y="17162"/>
                    <a:pt x="9804" y="17190"/>
                  </a:cubicBezTo>
                  <a:cubicBezTo>
                    <a:pt x="9697" y="17270"/>
                    <a:pt x="9588" y="17350"/>
                    <a:pt x="9478" y="17426"/>
                  </a:cubicBezTo>
                  <a:cubicBezTo>
                    <a:pt x="9350" y="17514"/>
                    <a:pt x="9219" y="17603"/>
                    <a:pt x="9088" y="17688"/>
                  </a:cubicBezTo>
                  <a:cubicBezTo>
                    <a:pt x="8990" y="17748"/>
                    <a:pt x="8964" y="17876"/>
                    <a:pt x="9024" y="17973"/>
                  </a:cubicBezTo>
                  <a:cubicBezTo>
                    <a:pt x="9065" y="18034"/>
                    <a:pt x="9130" y="18067"/>
                    <a:pt x="9199" y="18067"/>
                  </a:cubicBezTo>
                  <a:cubicBezTo>
                    <a:pt x="9237" y="18067"/>
                    <a:pt x="9276" y="18057"/>
                    <a:pt x="9309" y="18035"/>
                  </a:cubicBezTo>
                  <a:cubicBezTo>
                    <a:pt x="9446" y="17948"/>
                    <a:pt x="9582" y="17856"/>
                    <a:pt x="9715" y="17764"/>
                  </a:cubicBezTo>
                  <a:cubicBezTo>
                    <a:pt x="9829" y="17686"/>
                    <a:pt x="9942" y="17603"/>
                    <a:pt x="10052" y="17520"/>
                  </a:cubicBezTo>
                  <a:cubicBezTo>
                    <a:pt x="10144" y="17451"/>
                    <a:pt x="10162" y="17321"/>
                    <a:pt x="10093" y="17231"/>
                  </a:cubicBezTo>
                  <a:cubicBezTo>
                    <a:pt x="10052" y="17176"/>
                    <a:pt x="9990" y="17148"/>
                    <a:pt x="9928" y="17148"/>
                  </a:cubicBezTo>
                  <a:close/>
                  <a:moveTo>
                    <a:pt x="8434" y="18106"/>
                  </a:moveTo>
                  <a:cubicBezTo>
                    <a:pt x="8400" y="18106"/>
                    <a:pt x="8366" y="18114"/>
                    <a:pt x="8335" y="18131"/>
                  </a:cubicBezTo>
                  <a:cubicBezTo>
                    <a:pt x="8081" y="18269"/>
                    <a:pt x="7819" y="18399"/>
                    <a:pt x="7553" y="18521"/>
                  </a:cubicBezTo>
                  <a:cubicBezTo>
                    <a:pt x="7450" y="18567"/>
                    <a:pt x="7404" y="18691"/>
                    <a:pt x="7450" y="18794"/>
                  </a:cubicBezTo>
                  <a:cubicBezTo>
                    <a:pt x="7486" y="18870"/>
                    <a:pt x="7560" y="18916"/>
                    <a:pt x="7640" y="18916"/>
                  </a:cubicBezTo>
                  <a:cubicBezTo>
                    <a:pt x="7668" y="18916"/>
                    <a:pt x="7697" y="18909"/>
                    <a:pt x="7725" y="18897"/>
                  </a:cubicBezTo>
                  <a:cubicBezTo>
                    <a:pt x="8000" y="18773"/>
                    <a:pt x="8271" y="18636"/>
                    <a:pt x="8533" y="18494"/>
                  </a:cubicBezTo>
                  <a:cubicBezTo>
                    <a:pt x="8632" y="18439"/>
                    <a:pt x="8670" y="18314"/>
                    <a:pt x="8616" y="18214"/>
                  </a:cubicBezTo>
                  <a:cubicBezTo>
                    <a:pt x="8579" y="18145"/>
                    <a:pt x="8508" y="18106"/>
                    <a:pt x="8434" y="18106"/>
                  </a:cubicBezTo>
                  <a:close/>
                  <a:moveTo>
                    <a:pt x="6820" y="18842"/>
                  </a:moveTo>
                  <a:cubicBezTo>
                    <a:pt x="6796" y="18842"/>
                    <a:pt x="6771" y="18847"/>
                    <a:pt x="6747" y="18856"/>
                  </a:cubicBezTo>
                  <a:cubicBezTo>
                    <a:pt x="6476" y="18957"/>
                    <a:pt x="6198" y="19051"/>
                    <a:pt x="5919" y="19136"/>
                  </a:cubicBezTo>
                  <a:cubicBezTo>
                    <a:pt x="5809" y="19168"/>
                    <a:pt x="5747" y="19283"/>
                    <a:pt x="5781" y="19393"/>
                  </a:cubicBezTo>
                  <a:cubicBezTo>
                    <a:pt x="5808" y="19483"/>
                    <a:pt x="5889" y="19540"/>
                    <a:pt x="5978" y="19540"/>
                  </a:cubicBezTo>
                  <a:cubicBezTo>
                    <a:pt x="5997" y="19540"/>
                    <a:pt x="6019" y="19536"/>
                    <a:pt x="6038" y="19531"/>
                  </a:cubicBezTo>
                  <a:cubicBezTo>
                    <a:pt x="6327" y="19444"/>
                    <a:pt x="6614" y="19347"/>
                    <a:pt x="6892" y="19242"/>
                  </a:cubicBezTo>
                  <a:cubicBezTo>
                    <a:pt x="6998" y="19201"/>
                    <a:pt x="7053" y="19083"/>
                    <a:pt x="7013" y="18976"/>
                  </a:cubicBezTo>
                  <a:cubicBezTo>
                    <a:pt x="6981" y="18893"/>
                    <a:pt x="6903" y="18842"/>
                    <a:pt x="6820" y="18842"/>
                  </a:cubicBezTo>
                  <a:close/>
                  <a:moveTo>
                    <a:pt x="5120" y="19356"/>
                  </a:moveTo>
                  <a:cubicBezTo>
                    <a:pt x="5105" y="19356"/>
                    <a:pt x="5089" y="19357"/>
                    <a:pt x="5074" y="19361"/>
                  </a:cubicBezTo>
                  <a:cubicBezTo>
                    <a:pt x="4792" y="19426"/>
                    <a:pt x="4503" y="19485"/>
                    <a:pt x="4216" y="19535"/>
                  </a:cubicBezTo>
                  <a:cubicBezTo>
                    <a:pt x="4103" y="19552"/>
                    <a:pt x="4027" y="19660"/>
                    <a:pt x="4046" y="19772"/>
                  </a:cubicBezTo>
                  <a:cubicBezTo>
                    <a:pt x="4064" y="19873"/>
                    <a:pt x="4151" y="19944"/>
                    <a:pt x="4250" y="19944"/>
                  </a:cubicBezTo>
                  <a:cubicBezTo>
                    <a:pt x="4262" y="19944"/>
                    <a:pt x="4273" y="19944"/>
                    <a:pt x="4285" y="19942"/>
                  </a:cubicBezTo>
                  <a:cubicBezTo>
                    <a:pt x="4581" y="19892"/>
                    <a:pt x="4877" y="19832"/>
                    <a:pt x="5168" y="19765"/>
                  </a:cubicBezTo>
                  <a:cubicBezTo>
                    <a:pt x="5280" y="19738"/>
                    <a:pt x="5349" y="19627"/>
                    <a:pt x="5322" y="19515"/>
                  </a:cubicBezTo>
                  <a:cubicBezTo>
                    <a:pt x="5299" y="19420"/>
                    <a:pt x="5214" y="19356"/>
                    <a:pt x="5120" y="19356"/>
                  </a:cubicBezTo>
                  <a:close/>
                  <a:moveTo>
                    <a:pt x="3371" y="19652"/>
                  </a:moveTo>
                  <a:cubicBezTo>
                    <a:pt x="3363" y="19652"/>
                    <a:pt x="3356" y="19652"/>
                    <a:pt x="3348" y="19653"/>
                  </a:cubicBezTo>
                  <a:cubicBezTo>
                    <a:pt x="3061" y="19685"/>
                    <a:pt x="2767" y="19706"/>
                    <a:pt x="2476" y="19721"/>
                  </a:cubicBezTo>
                  <a:cubicBezTo>
                    <a:pt x="2361" y="19726"/>
                    <a:pt x="2274" y="19823"/>
                    <a:pt x="2279" y="19937"/>
                  </a:cubicBezTo>
                  <a:cubicBezTo>
                    <a:pt x="2285" y="20048"/>
                    <a:pt x="2375" y="20133"/>
                    <a:pt x="2485" y="20133"/>
                  </a:cubicBezTo>
                  <a:lnTo>
                    <a:pt x="2496" y="20133"/>
                  </a:lnTo>
                  <a:cubicBezTo>
                    <a:pt x="2795" y="20119"/>
                    <a:pt x="3096" y="20096"/>
                    <a:pt x="3392" y="20064"/>
                  </a:cubicBezTo>
                  <a:cubicBezTo>
                    <a:pt x="3506" y="20052"/>
                    <a:pt x="3589" y="19951"/>
                    <a:pt x="3577" y="19838"/>
                  </a:cubicBezTo>
                  <a:cubicBezTo>
                    <a:pt x="3565" y="19732"/>
                    <a:pt x="3476" y="19652"/>
                    <a:pt x="3371" y="19652"/>
                  </a:cubicBezTo>
                  <a:close/>
                  <a:moveTo>
                    <a:pt x="712" y="19699"/>
                  </a:moveTo>
                  <a:cubicBezTo>
                    <a:pt x="604" y="19699"/>
                    <a:pt x="512" y="19782"/>
                    <a:pt x="504" y="19891"/>
                  </a:cubicBezTo>
                  <a:cubicBezTo>
                    <a:pt x="497" y="20006"/>
                    <a:pt x="582" y="20103"/>
                    <a:pt x="697" y="20112"/>
                  </a:cubicBezTo>
                  <a:cubicBezTo>
                    <a:pt x="995" y="20133"/>
                    <a:pt x="1296" y="20146"/>
                    <a:pt x="1595" y="20149"/>
                  </a:cubicBezTo>
                  <a:lnTo>
                    <a:pt x="1597" y="20149"/>
                  </a:lnTo>
                  <a:cubicBezTo>
                    <a:pt x="1711" y="20149"/>
                    <a:pt x="1803" y="20059"/>
                    <a:pt x="1804" y="19946"/>
                  </a:cubicBezTo>
                  <a:cubicBezTo>
                    <a:pt x="1806" y="19830"/>
                    <a:pt x="1714" y="19737"/>
                    <a:pt x="1601" y="19737"/>
                  </a:cubicBezTo>
                  <a:cubicBezTo>
                    <a:pt x="1310" y="19733"/>
                    <a:pt x="1016" y="19721"/>
                    <a:pt x="725" y="19699"/>
                  </a:cubicBezTo>
                  <a:cubicBezTo>
                    <a:pt x="721" y="19699"/>
                    <a:pt x="716" y="19699"/>
                    <a:pt x="712" y="19699"/>
                  </a:cubicBezTo>
                  <a:close/>
                </a:path>
              </a:pathLst>
            </a:custGeom>
            <a:solidFill>
              <a:schemeClr val="accent3">
                <a:lumMod val="75000"/>
              </a:schemeClr>
            </a:solidFill>
            <a:ln>
              <a:solidFill>
                <a:schemeClr val="accent2">
                  <a:lumMod val="1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00" name="Google Shape;3700;p68"/>
          <p:cNvSpPr/>
          <p:nvPr/>
        </p:nvSpPr>
        <p:spPr>
          <a:xfrm>
            <a:off x="7671212" y="2384971"/>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1" name="Google Shape;3701;p68"/>
          <p:cNvSpPr/>
          <p:nvPr/>
        </p:nvSpPr>
        <p:spPr>
          <a:xfrm>
            <a:off x="8362316" y="4445602"/>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68"/>
          <p:cNvSpPr/>
          <p:nvPr/>
        </p:nvSpPr>
        <p:spPr>
          <a:xfrm>
            <a:off x="881571" y="1881674"/>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TextBox 4">
            <a:extLst>
              <a:ext uri="{FF2B5EF4-FFF2-40B4-BE49-F238E27FC236}">
                <a16:creationId xmlns:a16="http://schemas.microsoft.com/office/drawing/2014/main" id="{2C20E455-ED1D-EA1A-8EF8-56BD5DE1CDBA}"/>
              </a:ext>
            </a:extLst>
          </p:cNvPr>
          <p:cNvSpPr txBox="1"/>
          <p:nvPr/>
        </p:nvSpPr>
        <p:spPr>
          <a:xfrm>
            <a:off x="539150" y="278700"/>
            <a:ext cx="4736592" cy="307777"/>
          </a:xfrm>
          <a:prstGeom prst="rect">
            <a:avLst/>
          </a:prstGeom>
          <a:noFill/>
        </p:spPr>
        <p:txBody>
          <a:bodyPr wrap="square">
            <a:spAutoFit/>
          </a:bodyPr>
          <a:lstStyle/>
          <a:p>
            <a:pPr marL="285750" indent="-285750">
              <a:buFont typeface="Wingdings" panose="05000000000000000000" pitchFamily="2" charset="2"/>
              <a:buChar char="Ø"/>
            </a:pPr>
            <a:r>
              <a:rPr lang="en-IN" sz="1400" b="1" i="1" dirty="0">
                <a:solidFill>
                  <a:schemeClr val="bg1">
                    <a:lumMod val="10000"/>
                  </a:schemeClr>
                </a:solidFill>
                <a:latin typeface="Times New Roman" panose="02020603050405020304" pitchFamily="18" charset="0"/>
                <a:cs typeface="Times New Roman" panose="02020603050405020304" pitchFamily="18" charset="0"/>
              </a:rPr>
              <a:t>Code:</a:t>
            </a:r>
          </a:p>
        </p:txBody>
      </p:sp>
      <p:sp>
        <p:nvSpPr>
          <p:cNvPr id="7" name="TextBox 6">
            <a:extLst>
              <a:ext uri="{FF2B5EF4-FFF2-40B4-BE49-F238E27FC236}">
                <a16:creationId xmlns:a16="http://schemas.microsoft.com/office/drawing/2014/main" id="{59113B2E-8B0E-C27C-5766-A2446929CEA4}"/>
              </a:ext>
            </a:extLst>
          </p:cNvPr>
          <p:cNvSpPr txBox="1"/>
          <p:nvPr/>
        </p:nvSpPr>
        <p:spPr>
          <a:xfrm>
            <a:off x="331750" y="4385104"/>
            <a:ext cx="4736592" cy="307777"/>
          </a:xfrm>
          <a:prstGeom prst="rect">
            <a:avLst/>
          </a:prstGeom>
          <a:noFill/>
        </p:spPr>
        <p:txBody>
          <a:bodyPr wrap="square">
            <a:spAutoFit/>
          </a:bodyPr>
          <a:lstStyle/>
          <a:p>
            <a:pPr marL="285750" indent="-285750">
              <a:buFont typeface="Wingdings" panose="05000000000000000000" pitchFamily="2" charset="2"/>
              <a:buChar char="Ø"/>
            </a:pPr>
            <a:r>
              <a:rPr lang="en-IN" sz="1400" b="1" i="1" dirty="0">
                <a:latin typeface="Times New Roman" panose="02020603050405020304" pitchFamily="18" charset="0"/>
                <a:cs typeface="Times New Roman" panose="02020603050405020304" pitchFamily="18" charset="0"/>
              </a:rPr>
              <a:t>Output:</a:t>
            </a:r>
          </a:p>
        </p:txBody>
      </p:sp>
      <p:pic>
        <p:nvPicPr>
          <p:cNvPr id="9" name="Content Placeholder 4">
            <a:extLst>
              <a:ext uri="{FF2B5EF4-FFF2-40B4-BE49-F238E27FC236}">
                <a16:creationId xmlns:a16="http://schemas.microsoft.com/office/drawing/2014/main" id="{F1A5DF92-5005-6EBB-18FB-1D4CAE7E977E}"/>
              </a:ext>
            </a:extLst>
          </p:cNvPr>
          <p:cNvPicPr>
            <a:picLocks noChangeAspect="1"/>
          </p:cNvPicPr>
          <p:nvPr/>
        </p:nvPicPr>
        <p:blipFill>
          <a:blip r:embed="rId3"/>
          <a:stretch>
            <a:fillRect/>
          </a:stretch>
        </p:blipFill>
        <p:spPr>
          <a:xfrm>
            <a:off x="1431412" y="256784"/>
            <a:ext cx="5914268" cy="3963489"/>
          </a:xfrm>
          <a:prstGeom prst="rect">
            <a:avLst/>
          </a:prstGeom>
        </p:spPr>
      </p:pic>
      <p:pic>
        <p:nvPicPr>
          <p:cNvPr id="10" name="Picture 9">
            <a:extLst>
              <a:ext uri="{FF2B5EF4-FFF2-40B4-BE49-F238E27FC236}">
                <a16:creationId xmlns:a16="http://schemas.microsoft.com/office/drawing/2014/main" id="{CFB94C12-1D2E-D138-5E28-2B6E1B2DE9F7}"/>
              </a:ext>
            </a:extLst>
          </p:cNvPr>
          <p:cNvPicPr>
            <a:picLocks noChangeAspect="1"/>
          </p:cNvPicPr>
          <p:nvPr/>
        </p:nvPicPr>
        <p:blipFill>
          <a:blip r:embed="rId4"/>
          <a:stretch>
            <a:fillRect/>
          </a:stretch>
        </p:blipFill>
        <p:spPr>
          <a:xfrm>
            <a:off x="1431412" y="4330865"/>
            <a:ext cx="3820793" cy="561479"/>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678">
          <a:extLst>
            <a:ext uri="{FF2B5EF4-FFF2-40B4-BE49-F238E27FC236}">
              <a16:creationId xmlns:a16="http://schemas.microsoft.com/office/drawing/2014/main" id="{DC2BDA21-28BE-98CC-90C6-4790B549D333}"/>
            </a:ext>
          </a:extLst>
        </p:cNvPr>
        <p:cNvGrpSpPr/>
        <p:nvPr/>
      </p:nvGrpSpPr>
      <p:grpSpPr>
        <a:xfrm>
          <a:off x="0" y="0"/>
          <a:ext cx="0" cy="0"/>
          <a:chOff x="0" y="0"/>
          <a:chExt cx="0" cy="0"/>
        </a:xfrm>
      </p:grpSpPr>
      <p:grpSp>
        <p:nvGrpSpPr>
          <p:cNvPr id="3679" name="Google Shape;3679;p68">
            <a:extLst>
              <a:ext uri="{FF2B5EF4-FFF2-40B4-BE49-F238E27FC236}">
                <a16:creationId xmlns:a16="http://schemas.microsoft.com/office/drawing/2014/main" id="{56B39648-9803-D9F9-D758-168F4FC550AE}"/>
              </a:ext>
            </a:extLst>
          </p:cNvPr>
          <p:cNvGrpSpPr/>
          <p:nvPr/>
        </p:nvGrpSpPr>
        <p:grpSpPr>
          <a:xfrm rot="1041406">
            <a:off x="7893932" y="422283"/>
            <a:ext cx="1140641" cy="1147026"/>
            <a:chOff x="3609967" y="2243520"/>
            <a:chExt cx="4141513" cy="3220289"/>
          </a:xfrm>
        </p:grpSpPr>
        <p:grpSp>
          <p:nvGrpSpPr>
            <p:cNvPr id="3680" name="Google Shape;3680;p68">
              <a:extLst>
                <a:ext uri="{FF2B5EF4-FFF2-40B4-BE49-F238E27FC236}">
                  <a16:creationId xmlns:a16="http://schemas.microsoft.com/office/drawing/2014/main" id="{1FA434D5-F835-4348-E8A8-65CF90185957}"/>
                </a:ext>
              </a:extLst>
            </p:cNvPr>
            <p:cNvGrpSpPr/>
            <p:nvPr/>
          </p:nvGrpSpPr>
          <p:grpSpPr>
            <a:xfrm rot="-1837553" flipH="1">
              <a:off x="5826213" y="3189929"/>
              <a:ext cx="1513811" cy="2029860"/>
              <a:chOff x="1400935" y="1333409"/>
              <a:chExt cx="760984" cy="1020399"/>
            </a:xfrm>
          </p:grpSpPr>
          <p:sp>
            <p:nvSpPr>
              <p:cNvPr id="3681" name="Google Shape;3681;p68">
                <a:extLst>
                  <a:ext uri="{FF2B5EF4-FFF2-40B4-BE49-F238E27FC236}">
                    <a16:creationId xmlns:a16="http://schemas.microsoft.com/office/drawing/2014/main" id="{5C491915-BC68-9791-8C4F-4957DEBFB8B5}"/>
                  </a:ext>
                </a:extLst>
              </p:cNvPr>
              <p:cNvSpPr/>
              <p:nvPr/>
            </p:nvSpPr>
            <p:spPr>
              <a:xfrm>
                <a:off x="1400935" y="1333409"/>
                <a:ext cx="760984" cy="1005685"/>
              </a:xfrm>
              <a:custGeom>
                <a:avLst/>
                <a:gdLst/>
                <a:ahLst/>
                <a:cxnLst/>
                <a:rect l="l" t="t" r="r" b="b"/>
                <a:pathLst>
                  <a:path w="14268" h="18856" extrusionOk="0">
                    <a:moveTo>
                      <a:pt x="14054" y="0"/>
                    </a:moveTo>
                    <a:cubicBezTo>
                      <a:pt x="14038" y="0"/>
                      <a:pt x="14023" y="2"/>
                      <a:pt x="14009" y="5"/>
                    </a:cubicBezTo>
                    <a:cubicBezTo>
                      <a:pt x="13998" y="7"/>
                      <a:pt x="13986" y="9"/>
                      <a:pt x="13975" y="14"/>
                    </a:cubicBezTo>
                    <a:cubicBezTo>
                      <a:pt x="13421" y="273"/>
                      <a:pt x="12939" y="429"/>
                      <a:pt x="12386" y="686"/>
                    </a:cubicBezTo>
                    <a:cubicBezTo>
                      <a:pt x="12370" y="693"/>
                      <a:pt x="12354" y="700"/>
                      <a:pt x="12338" y="709"/>
                    </a:cubicBezTo>
                    <a:cubicBezTo>
                      <a:pt x="12224" y="757"/>
                      <a:pt x="12111" y="805"/>
                      <a:pt x="12001" y="860"/>
                    </a:cubicBezTo>
                    <a:cubicBezTo>
                      <a:pt x="11909" y="906"/>
                      <a:pt x="11819" y="962"/>
                      <a:pt x="11744" y="1035"/>
                    </a:cubicBezTo>
                    <a:cubicBezTo>
                      <a:pt x="11723" y="1056"/>
                      <a:pt x="11703" y="1079"/>
                      <a:pt x="11684" y="1104"/>
                    </a:cubicBezTo>
                    <a:cubicBezTo>
                      <a:pt x="11684" y="1104"/>
                      <a:pt x="11684" y="1102"/>
                      <a:pt x="11684" y="1102"/>
                    </a:cubicBezTo>
                    <a:lnTo>
                      <a:pt x="10759" y="2371"/>
                    </a:lnTo>
                    <a:cubicBezTo>
                      <a:pt x="8436" y="5485"/>
                      <a:pt x="4036" y="11421"/>
                      <a:pt x="2841" y="13062"/>
                    </a:cubicBezTo>
                    <a:cubicBezTo>
                      <a:pt x="2629" y="13355"/>
                      <a:pt x="2311" y="13784"/>
                      <a:pt x="1994" y="14214"/>
                    </a:cubicBezTo>
                    <a:cubicBezTo>
                      <a:pt x="1891" y="14351"/>
                      <a:pt x="1790" y="14489"/>
                      <a:pt x="1691" y="14622"/>
                    </a:cubicBezTo>
                    <a:cubicBezTo>
                      <a:pt x="1613" y="14730"/>
                      <a:pt x="1535" y="14834"/>
                      <a:pt x="1461" y="14934"/>
                    </a:cubicBezTo>
                    <a:cubicBezTo>
                      <a:pt x="1401" y="15017"/>
                      <a:pt x="1342" y="15097"/>
                      <a:pt x="1287" y="15171"/>
                    </a:cubicBezTo>
                    <a:cubicBezTo>
                      <a:pt x="1255" y="15214"/>
                      <a:pt x="1225" y="15254"/>
                      <a:pt x="1197" y="15293"/>
                    </a:cubicBezTo>
                    <a:lnTo>
                      <a:pt x="977" y="15596"/>
                    </a:lnTo>
                    <a:cubicBezTo>
                      <a:pt x="958" y="15623"/>
                      <a:pt x="938" y="15648"/>
                      <a:pt x="919" y="15674"/>
                    </a:cubicBezTo>
                    <a:cubicBezTo>
                      <a:pt x="291" y="16536"/>
                      <a:pt x="1" y="17076"/>
                      <a:pt x="63" y="17512"/>
                    </a:cubicBezTo>
                    <a:cubicBezTo>
                      <a:pt x="107" y="17808"/>
                      <a:pt x="311" y="18056"/>
                      <a:pt x="683" y="18327"/>
                    </a:cubicBezTo>
                    <a:cubicBezTo>
                      <a:pt x="725" y="18357"/>
                      <a:pt x="766" y="18387"/>
                      <a:pt x="809" y="18414"/>
                    </a:cubicBezTo>
                    <a:cubicBezTo>
                      <a:pt x="846" y="18444"/>
                      <a:pt x="887" y="18474"/>
                      <a:pt x="929" y="18506"/>
                    </a:cubicBezTo>
                    <a:cubicBezTo>
                      <a:pt x="1115" y="18641"/>
                      <a:pt x="1282" y="18738"/>
                      <a:pt x="1441" y="18795"/>
                    </a:cubicBezTo>
                    <a:cubicBezTo>
                      <a:pt x="1552" y="18835"/>
                      <a:pt x="1659" y="18856"/>
                      <a:pt x="1764" y="18856"/>
                    </a:cubicBezTo>
                    <a:cubicBezTo>
                      <a:pt x="1808" y="18856"/>
                      <a:pt x="1852" y="18852"/>
                      <a:pt x="1895" y="18845"/>
                    </a:cubicBezTo>
                    <a:cubicBezTo>
                      <a:pt x="2326" y="18772"/>
                      <a:pt x="2746" y="18336"/>
                      <a:pt x="3364" y="17489"/>
                    </a:cubicBezTo>
                    <a:cubicBezTo>
                      <a:pt x="3387" y="17455"/>
                      <a:pt x="3412" y="17422"/>
                      <a:pt x="3437" y="17386"/>
                    </a:cubicBezTo>
                    <a:cubicBezTo>
                      <a:pt x="3469" y="17342"/>
                      <a:pt x="3508" y="17290"/>
                      <a:pt x="3550" y="17232"/>
                    </a:cubicBezTo>
                    <a:cubicBezTo>
                      <a:pt x="3582" y="17189"/>
                      <a:pt x="3614" y="17143"/>
                      <a:pt x="3651" y="17094"/>
                    </a:cubicBezTo>
                    <a:cubicBezTo>
                      <a:pt x="3731" y="16982"/>
                      <a:pt x="3821" y="16858"/>
                      <a:pt x="3919" y="16722"/>
                    </a:cubicBezTo>
                    <a:cubicBezTo>
                      <a:pt x="3990" y="16624"/>
                      <a:pt x="4062" y="16520"/>
                      <a:pt x="4138" y="16413"/>
                    </a:cubicBezTo>
                    <a:cubicBezTo>
                      <a:pt x="4234" y="16282"/>
                      <a:pt x="4332" y="16146"/>
                      <a:pt x="4429" y="16009"/>
                    </a:cubicBezTo>
                    <a:cubicBezTo>
                      <a:pt x="4744" y="15570"/>
                      <a:pt x="5060" y="15129"/>
                      <a:pt x="5274" y="14834"/>
                    </a:cubicBezTo>
                    <a:cubicBezTo>
                      <a:pt x="6469" y="13192"/>
                      <a:pt x="10764" y="7181"/>
                      <a:pt x="13011" y="4010"/>
                    </a:cubicBezTo>
                    <a:lnTo>
                      <a:pt x="13935" y="2742"/>
                    </a:lnTo>
                    <a:lnTo>
                      <a:pt x="13933" y="2742"/>
                    </a:lnTo>
                    <a:cubicBezTo>
                      <a:pt x="14011" y="2630"/>
                      <a:pt x="14048" y="2497"/>
                      <a:pt x="14069" y="2364"/>
                    </a:cubicBezTo>
                    <a:cubicBezTo>
                      <a:pt x="14089" y="2242"/>
                      <a:pt x="14098" y="2120"/>
                      <a:pt x="14110" y="1997"/>
                    </a:cubicBezTo>
                    <a:cubicBezTo>
                      <a:pt x="14112" y="1980"/>
                      <a:pt x="14114" y="1964"/>
                      <a:pt x="14115" y="1946"/>
                    </a:cubicBezTo>
                    <a:cubicBezTo>
                      <a:pt x="14191" y="1338"/>
                      <a:pt x="14191" y="833"/>
                      <a:pt x="14266" y="227"/>
                    </a:cubicBezTo>
                    <a:cubicBezTo>
                      <a:pt x="14268" y="216"/>
                      <a:pt x="14266" y="206"/>
                      <a:pt x="14266" y="197"/>
                    </a:cubicBezTo>
                    <a:cubicBezTo>
                      <a:pt x="14262" y="142"/>
                      <a:pt x="14236" y="87"/>
                      <a:pt x="14177" y="43"/>
                    </a:cubicBezTo>
                    <a:cubicBezTo>
                      <a:pt x="14136" y="13"/>
                      <a:pt x="14094" y="0"/>
                      <a:pt x="14054" y="0"/>
                    </a:cubicBezTo>
                    <a:close/>
                  </a:path>
                </a:pathLst>
              </a:custGeom>
              <a:solidFill>
                <a:schemeClr val="tx1">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68">
                <a:extLst>
                  <a:ext uri="{FF2B5EF4-FFF2-40B4-BE49-F238E27FC236}">
                    <a16:creationId xmlns:a16="http://schemas.microsoft.com/office/drawing/2014/main" id="{EBCCD8B6-38F8-20F6-431D-6645F563E4DD}"/>
                  </a:ext>
                </a:extLst>
              </p:cNvPr>
              <p:cNvSpPr/>
              <p:nvPr/>
            </p:nvSpPr>
            <p:spPr>
              <a:xfrm>
                <a:off x="1429576" y="1335169"/>
                <a:ext cx="728876" cy="987391"/>
              </a:xfrm>
              <a:custGeom>
                <a:avLst/>
                <a:gdLst/>
                <a:ahLst/>
                <a:cxnLst/>
                <a:rect l="l" t="t" r="r" b="b"/>
                <a:pathLst>
                  <a:path w="13666" h="18513" extrusionOk="0">
                    <a:moveTo>
                      <a:pt x="13612" y="1"/>
                    </a:moveTo>
                    <a:cubicBezTo>
                      <a:pt x="13592" y="1"/>
                      <a:pt x="13569" y="11"/>
                      <a:pt x="13545" y="27"/>
                    </a:cubicBezTo>
                    <a:cubicBezTo>
                      <a:pt x="13538" y="31"/>
                      <a:pt x="13530" y="35"/>
                      <a:pt x="13522" y="43"/>
                    </a:cubicBezTo>
                    <a:cubicBezTo>
                      <a:pt x="13107" y="401"/>
                      <a:pt x="12763" y="658"/>
                      <a:pt x="12348" y="1016"/>
                    </a:cubicBezTo>
                    <a:cubicBezTo>
                      <a:pt x="12336" y="1027"/>
                      <a:pt x="12324" y="1038"/>
                      <a:pt x="12311" y="1048"/>
                    </a:cubicBezTo>
                    <a:cubicBezTo>
                      <a:pt x="12228" y="1117"/>
                      <a:pt x="12145" y="1186"/>
                      <a:pt x="12061" y="1261"/>
                    </a:cubicBezTo>
                    <a:cubicBezTo>
                      <a:pt x="11969" y="1342"/>
                      <a:pt x="11877" y="1434"/>
                      <a:pt x="11796" y="1544"/>
                    </a:cubicBezTo>
                    <a:cubicBezTo>
                      <a:pt x="11796" y="1544"/>
                      <a:pt x="11796" y="1544"/>
                      <a:pt x="11796" y="1543"/>
                    </a:cubicBezTo>
                    <a:lnTo>
                      <a:pt x="10872" y="2811"/>
                    </a:lnTo>
                    <a:cubicBezTo>
                      <a:pt x="8570" y="5943"/>
                      <a:pt x="4202" y="11899"/>
                      <a:pt x="3006" y="13541"/>
                    </a:cubicBezTo>
                    <a:cubicBezTo>
                      <a:pt x="2671" y="14002"/>
                      <a:pt x="2081" y="14807"/>
                      <a:pt x="1634" y="15416"/>
                    </a:cubicBezTo>
                    <a:cubicBezTo>
                      <a:pt x="1572" y="15500"/>
                      <a:pt x="1514" y="15579"/>
                      <a:pt x="1459" y="15656"/>
                    </a:cubicBezTo>
                    <a:cubicBezTo>
                      <a:pt x="1424" y="15705"/>
                      <a:pt x="1388" y="15753"/>
                      <a:pt x="1356" y="15797"/>
                    </a:cubicBezTo>
                    <a:cubicBezTo>
                      <a:pt x="1323" y="15843"/>
                      <a:pt x="1292" y="15884"/>
                      <a:pt x="1264" y="15925"/>
                    </a:cubicBezTo>
                    <a:cubicBezTo>
                      <a:pt x="1220" y="15983"/>
                      <a:pt x="1183" y="16037"/>
                      <a:pt x="1151" y="16081"/>
                    </a:cubicBezTo>
                    <a:cubicBezTo>
                      <a:pt x="484" y="16990"/>
                      <a:pt x="139" y="17522"/>
                      <a:pt x="55" y="17864"/>
                    </a:cubicBezTo>
                    <a:cubicBezTo>
                      <a:pt x="1" y="18089"/>
                      <a:pt x="59" y="18232"/>
                      <a:pt x="217" y="18346"/>
                    </a:cubicBezTo>
                    <a:cubicBezTo>
                      <a:pt x="234" y="18360"/>
                      <a:pt x="252" y="18370"/>
                      <a:pt x="270" y="18381"/>
                    </a:cubicBezTo>
                    <a:cubicBezTo>
                      <a:pt x="286" y="18395"/>
                      <a:pt x="304" y="18408"/>
                      <a:pt x="321" y="18422"/>
                    </a:cubicBezTo>
                    <a:cubicBezTo>
                      <a:pt x="402" y="18481"/>
                      <a:pt x="483" y="18512"/>
                      <a:pt x="569" y="18512"/>
                    </a:cubicBezTo>
                    <a:cubicBezTo>
                      <a:pt x="649" y="18512"/>
                      <a:pt x="734" y="18485"/>
                      <a:pt x="830" y="18427"/>
                    </a:cubicBezTo>
                    <a:cubicBezTo>
                      <a:pt x="1129" y="18243"/>
                      <a:pt x="1528" y="17750"/>
                      <a:pt x="2189" y="16838"/>
                    </a:cubicBezTo>
                    <a:cubicBezTo>
                      <a:pt x="2221" y="16793"/>
                      <a:pt x="2260" y="16740"/>
                      <a:pt x="2302" y="16682"/>
                    </a:cubicBezTo>
                    <a:cubicBezTo>
                      <a:pt x="2403" y="16543"/>
                      <a:pt x="2531" y="16368"/>
                      <a:pt x="2671" y="16173"/>
                    </a:cubicBezTo>
                    <a:cubicBezTo>
                      <a:pt x="3116" y="15560"/>
                      <a:pt x="3699" y="14750"/>
                      <a:pt x="4036" y="14289"/>
                    </a:cubicBezTo>
                    <a:cubicBezTo>
                      <a:pt x="5230" y="12647"/>
                      <a:pt x="9554" y="6659"/>
                      <a:pt x="11824" y="3504"/>
                    </a:cubicBezTo>
                    <a:lnTo>
                      <a:pt x="12747" y="2235"/>
                    </a:lnTo>
                    <a:cubicBezTo>
                      <a:pt x="12827" y="2126"/>
                      <a:pt x="12885" y="2009"/>
                      <a:pt x="12935" y="1895"/>
                    </a:cubicBezTo>
                    <a:cubicBezTo>
                      <a:pt x="12979" y="1794"/>
                      <a:pt x="13020" y="1693"/>
                      <a:pt x="13061" y="1592"/>
                    </a:cubicBezTo>
                    <a:cubicBezTo>
                      <a:pt x="13066" y="1578"/>
                      <a:pt x="13073" y="1564"/>
                      <a:pt x="13079" y="1550"/>
                    </a:cubicBezTo>
                    <a:cubicBezTo>
                      <a:pt x="13293" y="1043"/>
                      <a:pt x="13431" y="639"/>
                      <a:pt x="13646" y="132"/>
                    </a:cubicBezTo>
                    <a:cubicBezTo>
                      <a:pt x="13649" y="123"/>
                      <a:pt x="13651" y="116"/>
                      <a:pt x="13653" y="109"/>
                    </a:cubicBezTo>
                    <a:cubicBezTo>
                      <a:pt x="13665" y="66"/>
                      <a:pt x="13665" y="29"/>
                      <a:pt x="13640" y="10"/>
                    </a:cubicBezTo>
                    <a:cubicBezTo>
                      <a:pt x="13632" y="4"/>
                      <a:pt x="13622" y="1"/>
                      <a:pt x="13612" y="1"/>
                    </a:cubicBezTo>
                    <a:close/>
                  </a:path>
                </a:pathLst>
              </a:custGeom>
              <a:solidFill>
                <a:schemeClr val="accent4">
                  <a:lumMod val="75000"/>
                </a:schemeClr>
              </a:solidFill>
              <a:ln>
                <a:solidFill>
                  <a:schemeClr val="accent3">
                    <a:lumMod val="2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83" name="Google Shape;3683;p68">
                <a:extLst>
                  <a:ext uri="{FF2B5EF4-FFF2-40B4-BE49-F238E27FC236}">
                    <a16:creationId xmlns:a16="http://schemas.microsoft.com/office/drawing/2014/main" id="{1EFABC1C-2117-E27B-D127-8B325955F796}"/>
                  </a:ext>
                </a:extLst>
              </p:cNvPr>
              <p:cNvSpPr/>
              <p:nvPr/>
            </p:nvSpPr>
            <p:spPr>
              <a:xfrm>
                <a:off x="1400935" y="2169375"/>
                <a:ext cx="179472" cy="169712"/>
              </a:xfrm>
              <a:custGeom>
                <a:avLst/>
                <a:gdLst/>
                <a:ahLst/>
                <a:cxnLst/>
                <a:rect l="l" t="t" r="r" b="b"/>
                <a:pathLst>
                  <a:path w="3365" h="3182" extrusionOk="0">
                    <a:moveTo>
                      <a:pt x="919" y="0"/>
                    </a:moveTo>
                    <a:cubicBezTo>
                      <a:pt x="291" y="862"/>
                      <a:pt x="1" y="1402"/>
                      <a:pt x="63" y="1838"/>
                    </a:cubicBezTo>
                    <a:cubicBezTo>
                      <a:pt x="107" y="2134"/>
                      <a:pt x="311" y="2382"/>
                      <a:pt x="683" y="2653"/>
                    </a:cubicBezTo>
                    <a:cubicBezTo>
                      <a:pt x="725" y="2683"/>
                      <a:pt x="766" y="2713"/>
                      <a:pt x="809" y="2740"/>
                    </a:cubicBezTo>
                    <a:cubicBezTo>
                      <a:pt x="846" y="2770"/>
                      <a:pt x="887" y="2800"/>
                      <a:pt x="929" y="2832"/>
                    </a:cubicBezTo>
                    <a:cubicBezTo>
                      <a:pt x="1115" y="2967"/>
                      <a:pt x="1282" y="3064"/>
                      <a:pt x="1441" y="3121"/>
                    </a:cubicBezTo>
                    <a:cubicBezTo>
                      <a:pt x="1552" y="3161"/>
                      <a:pt x="1659" y="3182"/>
                      <a:pt x="1764" y="3182"/>
                    </a:cubicBezTo>
                    <a:cubicBezTo>
                      <a:pt x="1808" y="3182"/>
                      <a:pt x="1852" y="3178"/>
                      <a:pt x="1895" y="3171"/>
                    </a:cubicBezTo>
                    <a:cubicBezTo>
                      <a:pt x="2326" y="3098"/>
                      <a:pt x="2746" y="2662"/>
                      <a:pt x="3364" y="1815"/>
                    </a:cubicBezTo>
                    <a:cubicBezTo>
                      <a:pt x="2487" y="1299"/>
                      <a:pt x="1688" y="672"/>
                      <a:pt x="9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68">
                <a:extLst>
                  <a:ext uri="{FF2B5EF4-FFF2-40B4-BE49-F238E27FC236}">
                    <a16:creationId xmlns:a16="http://schemas.microsoft.com/office/drawing/2014/main" id="{DC7A8DBA-3C5D-4C7B-7367-58235CB2EFF9}"/>
                  </a:ext>
                </a:extLst>
              </p:cNvPr>
              <p:cNvSpPr/>
              <p:nvPr/>
            </p:nvSpPr>
            <p:spPr>
              <a:xfrm>
                <a:off x="1449896" y="2091507"/>
                <a:ext cx="187313" cy="174672"/>
              </a:xfrm>
              <a:custGeom>
                <a:avLst/>
                <a:gdLst/>
                <a:ahLst/>
                <a:cxnLst/>
                <a:rect l="l" t="t" r="r" b="b"/>
                <a:pathLst>
                  <a:path w="3512" h="3275" extrusionOk="0">
                    <a:moveTo>
                      <a:pt x="1076" y="0"/>
                    </a:moveTo>
                    <a:cubicBezTo>
                      <a:pt x="973" y="137"/>
                      <a:pt x="872" y="275"/>
                      <a:pt x="773" y="408"/>
                    </a:cubicBezTo>
                    <a:cubicBezTo>
                      <a:pt x="693" y="516"/>
                      <a:pt x="617" y="620"/>
                      <a:pt x="543" y="720"/>
                    </a:cubicBezTo>
                    <a:cubicBezTo>
                      <a:pt x="483" y="803"/>
                      <a:pt x="424" y="883"/>
                      <a:pt x="369" y="957"/>
                    </a:cubicBezTo>
                    <a:cubicBezTo>
                      <a:pt x="337" y="1000"/>
                      <a:pt x="307" y="1040"/>
                      <a:pt x="279" y="1079"/>
                    </a:cubicBezTo>
                    <a:lnTo>
                      <a:pt x="59" y="1382"/>
                    </a:lnTo>
                    <a:cubicBezTo>
                      <a:pt x="40" y="1409"/>
                      <a:pt x="20" y="1434"/>
                      <a:pt x="1" y="1460"/>
                    </a:cubicBezTo>
                    <a:cubicBezTo>
                      <a:pt x="770" y="2132"/>
                      <a:pt x="1569" y="2759"/>
                      <a:pt x="2446" y="3275"/>
                    </a:cubicBezTo>
                    <a:cubicBezTo>
                      <a:pt x="2469" y="3241"/>
                      <a:pt x="2494" y="3208"/>
                      <a:pt x="2519" y="3172"/>
                    </a:cubicBezTo>
                    <a:cubicBezTo>
                      <a:pt x="2551" y="3128"/>
                      <a:pt x="2590" y="3076"/>
                      <a:pt x="2632" y="3018"/>
                    </a:cubicBezTo>
                    <a:cubicBezTo>
                      <a:pt x="2664" y="2975"/>
                      <a:pt x="2696" y="2929"/>
                      <a:pt x="2733" y="2880"/>
                    </a:cubicBezTo>
                    <a:cubicBezTo>
                      <a:pt x="2813" y="2770"/>
                      <a:pt x="2903" y="2644"/>
                      <a:pt x="3001" y="2508"/>
                    </a:cubicBezTo>
                    <a:cubicBezTo>
                      <a:pt x="3070" y="2410"/>
                      <a:pt x="3144" y="2306"/>
                      <a:pt x="3220" y="2199"/>
                    </a:cubicBezTo>
                    <a:cubicBezTo>
                      <a:pt x="3316" y="2068"/>
                      <a:pt x="3414" y="1932"/>
                      <a:pt x="3511" y="1795"/>
                    </a:cubicBezTo>
                    <a:cubicBezTo>
                      <a:pt x="2629" y="1308"/>
                      <a:pt x="1835" y="674"/>
                      <a:pt x="10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68">
                <a:extLst>
                  <a:ext uri="{FF2B5EF4-FFF2-40B4-BE49-F238E27FC236}">
                    <a16:creationId xmlns:a16="http://schemas.microsoft.com/office/drawing/2014/main" id="{EC03BBBB-8AE6-2C3E-8F8E-43C9D8BF4076}"/>
                  </a:ext>
                </a:extLst>
              </p:cNvPr>
              <p:cNvSpPr/>
              <p:nvPr/>
            </p:nvSpPr>
            <p:spPr>
              <a:xfrm>
                <a:off x="1464723" y="2113214"/>
                <a:ext cx="156965" cy="131897"/>
              </a:xfrm>
              <a:custGeom>
                <a:avLst/>
                <a:gdLst/>
                <a:ahLst/>
                <a:cxnLst/>
                <a:rect l="l" t="t" r="r" b="b"/>
                <a:pathLst>
                  <a:path w="2943" h="2473" extrusionOk="0">
                    <a:moveTo>
                      <a:pt x="495" y="1"/>
                    </a:moveTo>
                    <a:cubicBezTo>
                      <a:pt x="415" y="109"/>
                      <a:pt x="339" y="213"/>
                      <a:pt x="265" y="313"/>
                    </a:cubicBezTo>
                    <a:cubicBezTo>
                      <a:pt x="205" y="396"/>
                      <a:pt x="146" y="476"/>
                      <a:pt x="91" y="550"/>
                    </a:cubicBezTo>
                    <a:cubicBezTo>
                      <a:pt x="59" y="593"/>
                      <a:pt x="29" y="633"/>
                      <a:pt x="1" y="672"/>
                    </a:cubicBezTo>
                    <a:cubicBezTo>
                      <a:pt x="798" y="1303"/>
                      <a:pt x="1610" y="1915"/>
                      <a:pt x="2455" y="2473"/>
                    </a:cubicBezTo>
                    <a:cubicBezTo>
                      <a:pt x="2535" y="2361"/>
                      <a:pt x="2625" y="2237"/>
                      <a:pt x="2723" y="2101"/>
                    </a:cubicBezTo>
                    <a:cubicBezTo>
                      <a:pt x="2792" y="2003"/>
                      <a:pt x="2866" y="1899"/>
                      <a:pt x="2942" y="1792"/>
                    </a:cubicBezTo>
                    <a:cubicBezTo>
                      <a:pt x="2099" y="1248"/>
                      <a:pt x="1286" y="633"/>
                      <a:pt x="4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68">
                <a:extLst>
                  <a:ext uri="{FF2B5EF4-FFF2-40B4-BE49-F238E27FC236}">
                    <a16:creationId xmlns:a16="http://schemas.microsoft.com/office/drawing/2014/main" id="{FDD52A0E-6EF5-F986-B6A6-CFC2C39192B0}"/>
                  </a:ext>
                </a:extLst>
              </p:cNvPr>
              <p:cNvSpPr/>
              <p:nvPr/>
            </p:nvSpPr>
            <p:spPr>
              <a:xfrm>
                <a:off x="2027403" y="1333409"/>
                <a:ext cx="134511" cy="146991"/>
              </a:xfrm>
              <a:custGeom>
                <a:avLst/>
                <a:gdLst/>
                <a:ahLst/>
                <a:cxnLst/>
                <a:rect l="l" t="t" r="r" b="b"/>
                <a:pathLst>
                  <a:path w="2522" h="2756" extrusionOk="0">
                    <a:moveTo>
                      <a:pt x="2308" y="0"/>
                    </a:moveTo>
                    <a:cubicBezTo>
                      <a:pt x="2292" y="0"/>
                      <a:pt x="2277" y="2"/>
                      <a:pt x="2263" y="5"/>
                    </a:cubicBezTo>
                    <a:cubicBezTo>
                      <a:pt x="2252" y="7"/>
                      <a:pt x="2240" y="9"/>
                      <a:pt x="2229" y="14"/>
                    </a:cubicBezTo>
                    <a:cubicBezTo>
                      <a:pt x="2064" y="91"/>
                      <a:pt x="1910" y="154"/>
                      <a:pt x="1761" y="211"/>
                    </a:cubicBezTo>
                    <a:cubicBezTo>
                      <a:pt x="1402" y="348"/>
                      <a:pt x="1030" y="505"/>
                      <a:pt x="640" y="686"/>
                    </a:cubicBezTo>
                    <a:cubicBezTo>
                      <a:pt x="624" y="693"/>
                      <a:pt x="608" y="700"/>
                      <a:pt x="592" y="707"/>
                    </a:cubicBezTo>
                    <a:cubicBezTo>
                      <a:pt x="478" y="757"/>
                      <a:pt x="365" y="805"/>
                      <a:pt x="255" y="860"/>
                    </a:cubicBezTo>
                    <a:cubicBezTo>
                      <a:pt x="163" y="906"/>
                      <a:pt x="73" y="962"/>
                      <a:pt x="0" y="1035"/>
                    </a:cubicBezTo>
                    <a:cubicBezTo>
                      <a:pt x="99" y="1212"/>
                      <a:pt x="200" y="1391"/>
                      <a:pt x="299" y="1568"/>
                    </a:cubicBezTo>
                    <a:cubicBezTo>
                      <a:pt x="346" y="1652"/>
                      <a:pt x="385" y="1749"/>
                      <a:pt x="489" y="1772"/>
                    </a:cubicBezTo>
                    <a:cubicBezTo>
                      <a:pt x="510" y="1777"/>
                      <a:pt x="532" y="1779"/>
                      <a:pt x="554" y="1779"/>
                    </a:cubicBezTo>
                    <a:cubicBezTo>
                      <a:pt x="630" y="1779"/>
                      <a:pt x="712" y="1755"/>
                      <a:pt x="785" y="1746"/>
                    </a:cubicBezTo>
                    <a:cubicBezTo>
                      <a:pt x="888" y="1730"/>
                      <a:pt x="991" y="1719"/>
                      <a:pt x="1095" y="1710"/>
                    </a:cubicBezTo>
                    <a:cubicBezTo>
                      <a:pt x="1118" y="1708"/>
                      <a:pt x="1148" y="1704"/>
                      <a:pt x="1177" y="1704"/>
                    </a:cubicBezTo>
                    <a:cubicBezTo>
                      <a:pt x="1204" y="1704"/>
                      <a:pt x="1229" y="1707"/>
                      <a:pt x="1248" y="1721"/>
                    </a:cubicBezTo>
                    <a:cubicBezTo>
                      <a:pt x="1285" y="1747"/>
                      <a:pt x="1295" y="1822"/>
                      <a:pt x="1306" y="1863"/>
                    </a:cubicBezTo>
                    <a:cubicBezTo>
                      <a:pt x="1359" y="2061"/>
                      <a:pt x="1389" y="2268"/>
                      <a:pt x="1391" y="2476"/>
                    </a:cubicBezTo>
                    <a:cubicBezTo>
                      <a:pt x="1393" y="2513"/>
                      <a:pt x="1409" y="2563"/>
                      <a:pt x="1451" y="2573"/>
                    </a:cubicBezTo>
                    <a:cubicBezTo>
                      <a:pt x="1694" y="2634"/>
                      <a:pt x="1937" y="2696"/>
                      <a:pt x="2180" y="2756"/>
                    </a:cubicBezTo>
                    <a:lnTo>
                      <a:pt x="2189" y="2742"/>
                    </a:lnTo>
                    <a:lnTo>
                      <a:pt x="2187" y="2742"/>
                    </a:lnTo>
                    <a:cubicBezTo>
                      <a:pt x="2265" y="2630"/>
                      <a:pt x="2302" y="2497"/>
                      <a:pt x="2323" y="2364"/>
                    </a:cubicBezTo>
                    <a:cubicBezTo>
                      <a:pt x="2343" y="2242"/>
                      <a:pt x="2352" y="2120"/>
                      <a:pt x="2364" y="1997"/>
                    </a:cubicBezTo>
                    <a:cubicBezTo>
                      <a:pt x="2366" y="1980"/>
                      <a:pt x="2368" y="1964"/>
                      <a:pt x="2369" y="1946"/>
                    </a:cubicBezTo>
                    <a:cubicBezTo>
                      <a:pt x="2422" y="1521"/>
                      <a:pt x="2458" y="1122"/>
                      <a:pt x="2477" y="743"/>
                    </a:cubicBezTo>
                    <a:cubicBezTo>
                      <a:pt x="2484" y="578"/>
                      <a:pt x="2497" y="410"/>
                      <a:pt x="2520" y="227"/>
                    </a:cubicBezTo>
                    <a:cubicBezTo>
                      <a:pt x="2522" y="216"/>
                      <a:pt x="2520" y="206"/>
                      <a:pt x="2520" y="197"/>
                    </a:cubicBezTo>
                    <a:cubicBezTo>
                      <a:pt x="2516" y="142"/>
                      <a:pt x="2490" y="87"/>
                      <a:pt x="2431" y="43"/>
                    </a:cubicBezTo>
                    <a:cubicBezTo>
                      <a:pt x="2390" y="13"/>
                      <a:pt x="2348" y="0"/>
                      <a:pt x="23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68">
                <a:extLst>
                  <a:ext uri="{FF2B5EF4-FFF2-40B4-BE49-F238E27FC236}">
                    <a16:creationId xmlns:a16="http://schemas.microsoft.com/office/drawing/2014/main" id="{B3D56F0C-14BE-0D94-7C71-92F68C521F37}"/>
                  </a:ext>
                </a:extLst>
              </p:cNvPr>
              <p:cNvSpPr/>
              <p:nvPr/>
            </p:nvSpPr>
            <p:spPr>
              <a:xfrm>
                <a:off x="2120845" y="1333409"/>
                <a:ext cx="41068" cy="41228"/>
              </a:xfrm>
              <a:custGeom>
                <a:avLst/>
                <a:gdLst/>
                <a:ahLst/>
                <a:cxnLst/>
                <a:rect l="l" t="t" r="r" b="b"/>
                <a:pathLst>
                  <a:path w="770" h="773" extrusionOk="0">
                    <a:moveTo>
                      <a:pt x="555" y="0"/>
                    </a:moveTo>
                    <a:cubicBezTo>
                      <a:pt x="540" y="0"/>
                      <a:pt x="525" y="2"/>
                      <a:pt x="511" y="5"/>
                    </a:cubicBezTo>
                    <a:cubicBezTo>
                      <a:pt x="500" y="7"/>
                      <a:pt x="488" y="9"/>
                      <a:pt x="477" y="14"/>
                    </a:cubicBezTo>
                    <a:cubicBezTo>
                      <a:pt x="312" y="91"/>
                      <a:pt x="158" y="154"/>
                      <a:pt x="9" y="211"/>
                    </a:cubicBezTo>
                    <a:cubicBezTo>
                      <a:pt x="1" y="372"/>
                      <a:pt x="64" y="537"/>
                      <a:pt x="235" y="661"/>
                    </a:cubicBezTo>
                    <a:cubicBezTo>
                      <a:pt x="342" y="739"/>
                      <a:pt x="451" y="773"/>
                      <a:pt x="555" y="773"/>
                    </a:cubicBezTo>
                    <a:cubicBezTo>
                      <a:pt x="613" y="773"/>
                      <a:pt x="670" y="762"/>
                      <a:pt x="724" y="743"/>
                    </a:cubicBezTo>
                    <a:cubicBezTo>
                      <a:pt x="732" y="578"/>
                      <a:pt x="745" y="410"/>
                      <a:pt x="768" y="227"/>
                    </a:cubicBezTo>
                    <a:cubicBezTo>
                      <a:pt x="770" y="216"/>
                      <a:pt x="768" y="206"/>
                      <a:pt x="768" y="197"/>
                    </a:cubicBezTo>
                    <a:cubicBezTo>
                      <a:pt x="764" y="142"/>
                      <a:pt x="738" y="87"/>
                      <a:pt x="679" y="43"/>
                    </a:cubicBezTo>
                    <a:cubicBezTo>
                      <a:pt x="638" y="13"/>
                      <a:pt x="595" y="0"/>
                      <a:pt x="5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68">
                <a:extLst>
                  <a:ext uri="{FF2B5EF4-FFF2-40B4-BE49-F238E27FC236}">
                    <a16:creationId xmlns:a16="http://schemas.microsoft.com/office/drawing/2014/main" id="{429D4471-AABE-FAA7-2D84-31EDD74382B9}"/>
                  </a:ext>
                </a:extLst>
              </p:cNvPr>
              <p:cNvSpPr/>
              <p:nvPr/>
            </p:nvSpPr>
            <p:spPr>
              <a:xfrm>
                <a:off x="1468937" y="2146068"/>
                <a:ext cx="204700" cy="207740"/>
              </a:xfrm>
              <a:custGeom>
                <a:avLst/>
                <a:gdLst/>
                <a:ahLst/>
                <a:cxnLst/>
                <a:rect l="l" t="t" r="r" b="b"/>
                <a:pathLst>
                  <a:path w="3838" h="3895" extrusionOk="0">
                    <a:moveTo>
                      <a:pt x="3616" y="0"/>
                    </a:moveTo>
                    <a:cubicBezTo>
                      <a:pt x="3574" y="0"/>
                      <a:pt x="3532" y="19"/>
                      <a:pt x="3500" y="63"/>
                    </a:cubicBezTo>
                    <a:cubicBezTo>
                      <a:pt x="3090" y="632"/>
                      <a:pt x="2679" y="1199"/>
                      <a:pt x="2268" y="1766"/>
                    </a:cubicBezTo>
                    <a:cubicBezTo>
                      <a:pt x="2062" y="2046"/>
                      <a:pt x="1859" y="2328"/>
                      <a:pt x="1653" y="2610"/>
                    </a:cubicBezTo>
                    <a:cubicBezTo>
                      <a:pt x="1552" y="2748"/>
                      <a:pt x="1449" y="2890"/>
                      <a:pt x="1347" y="3028"/>
                    </a:cubicBezTo>
                    <a:cubicBezTo>
                      <a:pt x="1258" y="3149"/>
                      <a:pt x="1166" y="3271"/>
                      <a:pt x="1052" y="3372"/>
                    </a:cubicBezTo>
                    <a:cubicBezTo>
                      <a:pt x="924" y="3488"/>
                      <a:pt x="744" y="3584"/>
                      <a:pt x="569" y="3584"/>
                    </a:cubicBezTo>
                    <a:cubicBezTo>
                      <a:pt x="482" y="3584"/>
                      <a:pt x="395" y="3560"/>
                      <a:pt x="317" y="3501"/>
                    </a:cubicBezTo>
                    <a:cubicBezTo>
                      <a:pt x="287" y="3480"/>
                      <a:pt x="257" y="3470"/>
                      <a:pt x="228" y="3470"/>
                    </a:cubicBezTo>
                    <a:cubicBezTo>
                      <a:pt x="100" y="3470"/>
                      <a:pt x="1" y="3656"/>
                      <a:pt x="133" y="3755"/>
                    </a:cubicBezTo>
                    <a:cubicBezTo>
                      <a:pt x="262" y="3851"/>
                      <a:pt x="417" y="3894"/>
                      <a:pt x="574" y="3894"/>
                    </a:cubicBezTo>
                    <a:cubicBezTo>
                      <a:pt x="712" y="3894"/>
                      <a:pt x="852" y="3860"/>
                      <a:pt x="976" y="3799"/>
                    </a:cubicBezTo>
                    <a:cubicBezTo>
                      <a:pt x="1284" y="3650"/>
                      <a:pt x="1488" y="3363"/>
                      <a:pt x="1685" y="3094"/>
                    </a:cubicBezTo>
                    <a:cubicBezTo>
                      <a:pt x="2126" y="2491"/>
                      <a:pt x="2566" y="1887"/>
                      <a:pt x="3003" y="1281"/>
                    </a:cubicBezTo>
                    <a:cubicBezTo>
                      <a:pt x="3253" y="937"/>
                      <a:pt x="3503" y="592"/>
                      <a:pt x="3751" y="248"/>
                    </a:cubicBezTo>
                    <a:cubicBezTo>
                      <a:pt x="3837" y="129"/>
                      <a:pt x="3728" y="0"/>
                      <a:pt x="36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68">
                <a:extLst>
                  <a:ext uri="{FF2B5EF4-FFF2-40B4-BE49-F238E27FC236}">
                    <a16:creationId xmlns:a16="http://schemas.microsoft.com/office/drawing/2014/main" id="{A731CF3A-8B99-0EA2-1487-2D045F98F744}"/>
                  </a:ext>
                </a:extLst>
              </p:cNvPr>
              <p:cNvSpPr/>
              <p:nvPr/>
            </p:nvSpPr>
            <p:spPr>
              <a:xfrm>
                <a:off x="1519498" y="1962651"/>
                <a:ext cx="88856" cy="100856"/>
              </a:xfrm>
              <a:custGeom>
                <a:avLst/>
                <a:gdLst/>
                <a:ahLst/>
                <a:cxnLst/>
                <a:rect l="l" t="t" r="r" b="b"/>
                <a:pathLst>
                  <a:path w="1666" h="1891" extrusionOk="0">
                    <a:moveTo>
                      <a:pt x="1439" y="1"/>
                    </a:moveTo>
                    <a:cubicBezTo>
                      <a:pt x="1397" y="1"/>
                      <a:pt x="1354" y="18"/>
                      <a:pt x="1320" y="59"/>
                    </a:cubicBezTo>
                    <a:cubicBezTo>
                      <a:pt x="896" y="577"/>
                      <a:pt x="485" y="1107"/>
                      <a:pt x="87" y="1644"/>
                    </a:cubicBezTo>
                    <a:cubicBezTo>
                      <a:pt x="0" y="1761"/>
                      <a:pt x="110" y="1890"/>
                      <a:pt x="222" y="1890"/>
                    </a:cubicBezTo>
                    <a:cubicBezTo>
                      <a:pt x="264" y="1890"/>
                      <a:pt x="307" y="1872"/>
                      <a:pt x="340" y="1828"/>
                    </a:cubicBezTo>
                    <a:cubicBezTo>
                      <a:pt x="737" y="1289"/>
                      <a:pt x="1148" y="761"/>
                      <a:pt x="1572" y="244"/>
                    </a:cubicBezTo>
                    <a:cubicBezTo>
                      <a:pt x="1665" y="129"/>
                      <a:pt x="1555" y="1"/>
                      <a:pt x="14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68">
                <a:extLst>
                  <a:ext uri="{FF2B5EF4-FFF2-40B4-BE49-F238E27FC236}">
                    <a16:creationId xmlns:a16="http://schemas.microsoft.com/office/drawing/2014/main" id="{8F058F8F-99C8-EEB3-A6C5-40753DB6D1BF}"/>
                  </a:ext>
                </a:extLst>
              </p:cNvPr>
              <p:cNvSpPr/>
              <p:nvPr/>
            </p:nvSpPr>
            <p:spPr>
              <a:xfrm>
                <a:off x="2022763" y="1464452"/>
                <a:ext cx="136698" cy="178939"/>
              </a:xfrm>
              <a:custGeom>
                <a:avLst/>
                <a:gdLst/>
                <a:ahLst/>
                <a:cxnLst/>
                <a:rect l="l" t="t" r="r" b="b"/>
                <a:pathLst>
                  <a:path w="2563" h="3355" extrusionOk="0">
                    <a:moveTo>
                      <a:pt x="2337" y="0"/>
                    </a:moveTo>
                    <a:cubicBezTo>
                      <a:pt x="2294" y="0"/>
                      <a:pt x="2251" y="18"/>
                      <a:pt x="2217" y="60"/>
                    </a:cubicBezTo>
                    <a:cubicBezTo>
                      <a:pt x="1428" y="1020"/>
                      <a:pt x="853" y="2129"/>
                      <a:pt x="91" y="3111"/>
                    </a:cubicBezTo>
                    <a:cubicBezTo>
                      <a:pt x="0" y="3226"/>
                      <a:pt x="110" y="3355"/>
                      <a:pt x="224" y="3355"/>
                    </a:cubicBezTo>
                    <a:cubicBezTo>
                      <a:pt x="266" y="3355"/>
                      <a:pt x="309" y="3337"/>
                      <a:pt x="342" y="3294"/>
                    </a:cubicBezTo>
                    <a:cubicBezTo>
                      <a:pt x="1104" y="2314"/>
                      <a:pt x="1682" y="1203"/>
                      <a:pt x="2470" y="242"/>
                    </a:cubicBezTo>
                    <a:cubicBezTo>
                      <a:pt x="2563" y="129"/>
                      <a:pt x="2453" y="0"/>
                      <a:pt x="23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68">
                <a:extLst>
                  <a:ext uri="{FF2B5EF4-FFF2-40B4-BE49-F238E27FC236}">
                    <a16:creationId xmlns:a16="http://schemas.microsoft.com/office/drawing/2014/main" id="{0EC9D204-2470-46CD-8BC8-B2584587255B}"/>
                  </a:ext>
                </a:extLst>
              </p:cNvPr>
              <p:cNvSpPr/>
              <p:nvPr/>
            </p:nvSpPr>
            <p:spPr>
              <a:xfrm>
                <a:off x="1791024" y="1775766"/>
                <a:ext cx="90616" cy="109977"/>
              </a:xfrm>
              <a:custGeom>
                <a:avLst/>
                <a:gdLst/>
                <a:ahLst/>
                <a:cxnLst/>
                <a:rect l="l" t="t" r="r" b="b"/>
                <a:pathLst>
                  <a:path w="1699" h="2062" extrusionOk="0">
                    <a:moveTo>
                      <a:pt x="1478" y="0"/>
                    </a:moveTo>
                    <a:cubicBezTo>
                      <a:pt x="1436" y="0"/>
                      <a:pt x="1394" y="19"/>
                      <a:pt x="1361" y="63"/>
                    </a:cubicBezTo>
                    <a:lnTo>
                      <a:pt x="87" y="1814"/>
                    </a:lnTo>
                    <a:cubicBezTo>
                      <a:pt x="1" y="1933"/>
                      <a:pt x="110" y="2061"/>
                      <a:pt x="221" y="2061"/>
                    </a:cubicBezTo>
                    <a:cubicBezTo>
                      <a:pt x="263" y="2061"/>
                      <a:pt x="306" y="2043"/>
                      <a:pt x="338" y="1998"/>
                    </a:cubicBezTo>
                    <a:lnTo>
                      <a:pt x="1613" y="248"/>
                    </a:lnTo>
                    <a:cubicBezTo>
                      <a:pt x="1699" y="129"/>
                      <a:pt x="1590" y="0"/>
                      <a:pt x="14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68">
                <a:extLst>
                  <a:ext uri="{FF2B5EF4-FFF2-40B4-BE49-F238E27FC236}">
                    <a16:creationId xmlns:a16="http://schemas.microsoft.com/office/drawing/2014/main" id="{EC7CFDE5-8D1A-48C6-4871-B69E83E99A84}"/>
                  </a:ext>
                </a:extLst>
              </p:cNvPr>
              <p:cNvSpPr/>
              <p:nvPr/>
            </p:nvSpPr>
            <p:spPr>
              <a:xfrm>
                <a:off x="1748196" y="1907023"/>
                <a:ext cx="36641" cy="41281"/>
              </a:xfrm>
              <a:custGeom>
                <a:avLst/>
                <a:gdLst/>
                <a:ahLst/>
                <a:cxnLst/>
                <a:rect l="l" t="t" r="r" b="b"/>
                <a:pathLst>
                  <a:path w="687" h="774" extrusionOk="0">
                    <a:moveTo>
                      <a:pt x="510" y="1"/>
                    </a:moveTo>
                    <a:cubicBezTo>
                      <a:pt x="463" y="1"/>
                      <a:pt x="417" y="22"/>
                      <a:pt x="387" y="64"/>
                    </a:cubicBezTo>
                    <a:lnTo>
                      <a:pt x="48" y="528"/>
                    </a:lnTo>
                    <a:cubicBezTo>
                      <a:pt x="0" y="594"/>
                      <a:pt x="13" y="698"/>
                      <a:pt x="84" y="744"/>
                    </a:cubicBezTo>
                    <a:cubicBezTo>
                      <a:pt x="112" y="764"/>
                      <a:pt x="145" y="774"/>
                      <a:pt x="178" y="774"/>
                    </a:cubicBezTo>
                    <a:cubicBezTo>
                      <a:pt x="225" y="774"/>
                      <a:pt x="271" y="753"/>
                      <a:pt x="302" y="711"/>
                    </a:cubicBezTo>
                    <a:lnTo>
                      <a:pt x="638" y="248"/>
                    </a:lnTo>
                    <a:cubicBezTo>
                      <a:pt x="686" y="181"/>
                      <a:pt x="674" y="76"/>
                      <a:pt x="605" y="30"/>
                    </a:cubicBezTo>
                    <a:cubicBezTo>
                      <a:pt x="576" y="11"/>
                      <a:pt x="543" y="1"/>
                      <a:pt x="5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68">
                <a:extLst>
                  <a:ext uri="{FF2B5EF4-FFF2-40B4-BE49-F238E27FC236}">
                    <a16:creationId xmlns:a16="http://schemas.microsoft.com/office/drawing/2014/main" id="{3F8A418F-B05F-7437-19A6-EE2FB961EE7E}"/>
                  </a:ext>
                </a:extLst>
              </p:cNvPr>
              <p:cNvSpPr/>
              <p:nvPr/>
            </p:nvSpPr>
            <p:spPr>
              <a:xfrm>
                <a:off x="1440616" y="2162655"/>
                <a:ext cx="38988" cy="36961"/>
              </a:xfrm>
              <a:custGeom>
                <a:avLst/>
                <a:gdLst/>
                <a:ahLst/>
                <a:cxnLst/>
                <a:rect l="l" t="t" r="r" b="b"/>
                <a:pathLst>
                  <a:path w="731" h="693" extrusionOk="0">
                    <a:moveTo>
                      <a:pt x="172" y="1"/>
                    </a:moveTo>
                    <a:cubicBezTo>
                      <a:pt x="138" y="1"/>
                      <a:pt x="105" y="11"/>
                      <a:pt x="79" y="34"/>
                    </a:cubicBezTo>
                    <a:cubicBezTo>
                      <a:pt x="15" y="91"/>
                      <a:pt x="1" y="185"/>
                      <a:pt x="54" y="254"/>
                    </a:cubicBezTo>
                    <a:cubicBezTo>
                      <a:pt x="173" y="406"/>
                      <a:pt x="313" y="545"/>
                      <a:pt x="465" y="663"/>
                    </a:cubicBezTo>
                    <a:cubicBezTo>
                      <a:pt x="491" y="683"/>
                      <a:pt x="523" y="692"/>
                      <a:pt x="556" y="692"/>
                    </a:cubicBezTo>
                    <a:cubicBezTo>
                      <a:pt x="606" y="692"/>
                      <a:pt x="656" y="670"/>
                      <a:pt x="683" y="628"/>
                    </a:cubicBezTo>
                    <a:cubicBezTo>
                      <a:pt x="731" y="557"/>
                      <a:pt x="719" y="463"/>
                      <a:pt x="649" y="410"/>
                    </a:cubicBezTo>
                    <a:cubicBezTo>
                      <a:pt x="596" y="369"/>
                      <a:pt x="545" y="327"/>
                      <a:pt x="495" y="281"/>
                    </a:cubicBezTo>
                    <a:cubicBezTo>
                      <a:pt x="424" y="211"/>
                      <a:pt x="359" y="139"/>
                      <a:pt x="299" y="59"/>
                    </a:cubicBezTo>
                    <a:cubicBezTo>
                      <a:pt x="269" y="22"/>
                      <a:pt x="220" y="1"/>
                      <a:pt x="1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68">
                <a:extLst>
                  <a:ext uri="{FF2B5EF4-FFF2-40B4-BE49-F238E27FC236}">
                    <a16:creationId xmlns:a16="http://schemas.microsoft.com/office/drawing/2014/main" id="{A4205287-6601-2355-5F3A-E30B3917EF2D}"/>
                  </a:ext>
                </a:extLst>
              </p:cNvPr>
              <p:cNvSpPr/>
              <p:nvPr/>
            </p:nvSpPr>
            <p:spPr>
              <a:xfrm>
                <a:off x="1989535" y="1357463"/>
                <a:ext cx="92376" cy="73496"/>
              </a:xfrm>
              <a:custGeom>
                <a:avLst/>
                <a:gdLst/>
                <a:ahLst/>
                <a:cxnLst/>
                <a:rect l="l" t="t" r="r" b="b"/>
                <a:pathLst>
                  <a:path w="1732" h="1378" extrusionOk="0">
                    <a:moveTo>
                      <a:pt x="1508" y="1"/>
                    </a:moveTo>
                    <a:cubicBezTo>
                      <a:pt x="1488" y="1"/>
                      <a:pt x="1466" y="5"/>
                      <a:pt x="1444" y="15"/>
                    </a:cubicBezTo>
                    <a:lnTo>
                      <a:pt x="1036" y="192"/>
                    </a:lnTo>
                    <a:cubicBezTo>
                      <a:pt x="900" y="253"/>
                      <a:pt x="761" y="311"/>
                      <a:pt x="650" y="412"/>
                    </a:cubicBezTo>
                    <a:cubicBezTo>
                      <a:pt x="426" y="614"/>
                      <a:pt x="244" y="878"/>
                      <a:pt x="79" y="1128"/>
                    </a:cubicBezTo>
                    <a:cubicBezTo>
                      <a:pt x="0" y="1248"/>
                      <a:pt x="108" y="1377"/>
                      <a:pt x="216" y="1377"/>
                    </a:cubicBezTo>
                    <a:cubicBezTo>
                      <a:pt x="258" y="1377"/>
                      <a:pt x="300" y="1358"/>
                      <a:pt x="331" y="1311"/>
                    </a:cubicBezTo>
                    <a:cubicBezTo>
                      <a:pt x="411" y="1192"/>
                      <a:pt x="494" y="1075"/>
                      <a:pt x="581" y="963"/>
                    </a:cubicBezTo>
                    <a:cubicBezTo>
                      <a:pt x="662" y="857"/>
                      <a:pt x="745" y="745"/>
                      <a:pt x="843" y="657"/>
                    </a:cubicBezTo>
                    <a:cubicBezTo>
                      <a:pt x="944" y="566"/>
                      <a:pt x="1068" y="520"/>
                      <a:pt x="1188" y="467"/>
                    </a:cubicBezTo>
                    <a:lnTo>
                      <a:pt x="1569" y="301"/>
                    </a:lnTo>
                    <a:cubicBezTo>
                      <a:pt x="1731" y="229"/>
                      <a:pt x="1654" y="1"/>
                      <a:pt x="15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95" name="Google Shape;3695;p68">
              <a:extLst>
                <a:ext uri="{FF2B5EF4-FFF2-40B4-BE49-F238E27FC236}">
                  <a16:creationId xmlns:a16="http://schemas.microsoft.com/office/drawing/2014/main" id="{E14DF5DC-1BA1-0C58-5162-93DCAE101F53}"/>
                </a:ext>
              </a:extLst>
            </p:cNvPr>
            <p:cNvSpPr/>
            <p:nvPr/>
          </p:nvSpPr>
          <p:spPr>
            <a:xfrm rot="-144386" flipH="1">
              <a:off x="3640469" y="2280041"/>
              <a:ext cx="1770886" cy="1490097"/>
            </a:xfrm>
            <a:custGeom>
              <a:avLst/>
              <a:gdLst/>
              <a:ahLst/>
              <a:cxnLst/>
              <a:rect l="l" t="t" r="r" b="b"/>
              <a:pathLst>
                <a:path w="23947" h="20150" extrusionOk="0">
                  <a:moveTo>
                    <a:pt x="6831" y="1"/>
                  </a:moveTo>
                  <a:cubicBezTo>
                    <a:pt x="6782" y="1"/>
                    <a:pt x="6732" y="1"/>
                    <a:pt x="6683" y="3"/>
                  </a:cubicBezTo>
                  <a:cubicBezTo>
                    <a:pt x="6612" y="3"/>
                    <a:pt x="6538" y="6"/>
                    <a:pt x="6467" y="10"/>
                  </a:cubicBezTo>
                  <a:cubicBezTo>
                    <a:pt x="6352" y="17"/>
                    <a:pt x="6265" y="112"/>
                    <a:pt x="6270" y="228"/>
                  </a:cubicBezTo>
                  <a:cubicBezTo>
                    <a:pt x="6277" y="337"/>
                    <a:pt x="6368" y="423"/>
                    <a:pt x="6475" y="423"/>
                  </a:cubicBezTo>
                  <a:cubicBezTo>
                    <a:pt x="6480" y="423"/>
                    <a:pt x="6484" y="423"/>
                    <a:pt x="6488" y="422"/>
                  </a:cubicBezTo>
                  <a:cubicBezTo>
                    <a:pt x="6555" y="419"/>
                    <a:pt x="6625" y="417"/>
                    <a:pt x="6692" y="415"/>
                  </a:cubicBezTo>
                  <a:cubicBezTo>
                    <a:pt x="6734" y="414"/>
                    <a:pt x="6777" y="414"/>
                    <a:pt x="6819" y="414"/>
                  </a:cubicBezTo>
                  <a:cubicBezTo>
                    <a:pt x="6995" y="414"/>
                    <a:pt x="7172" y="422"/>
                    <a:pt x="7346" y="437"/>
                  </a:cubicBezTo>
                  <a:cubicBezTo>
                    <a:pt x="7353" y="437"/>
                    <a:pt x="7358" y="438"/>
                    <a:pt x="7364" y="438"/>
                  </a:cubicBezTo>
                  <a:cubicBezTo>
                    <a:pt x="7470" y="438"/>
                    <a:pt x="7560" y="357"/>
                    <a:pt x="7569" y="249"/>
                  </a:cubicBezTo>
                  <a:cubicBezTo>
                    <a:pt x="7580" y="135"/>
                    <a:pt x="7496" y="34"/>
                    <a:pt x="7381" y="26"/>
                  </a:cubicBezTo>
                  <a:cubicBezTo>
                    <a:pt x="7200" y="9"/>
                    <a:pt x="7016" y="1"/>
                    <a:pt x="6831" y="1"/>
                  </a:cubicBezTo>
                  <a:close/>
                  <a:moveTo>
                    <a:pt x="5596" y="114"/>
                  </a:moveTo>
                  <a:cubicBezTo>
                    <a:pt x="5583" y="114"/>
                    <a:pt x="5571" y="115"/>
                    <a:pt x="5558" y="118"/>
                  </a:cubicBezTo>
                  <a:cubicBezTo>
                    <a:pt x="5260" y="174"/>
                    <a:pt x="4962" y="249"/>
                    <a:pt x="4672" y="343"/>
                  </a:cubicBezTo>
                  <a:cubicBezTo>
                    <a:pt x="4564" y="378"/>
                    <a:pt x="4503" y="495"/>
                    <a:pt x="4539" y="603"/>
                  </a:cubicBezTo>
                  <a:cubicBezTo>
                    <a:pt x="4567" y="692"/>
                    <a:pt x="4649" y="747"/>
                    <a:pt x="4736" y="747"/>
                  </a:cubicBezTo>
                  <a:cubicBezTo>
                    <a:pt x="4757" y="747"/>
                    <a:pt x="4778" y="743"/>
                    <a:pt x="4799" y="736"/>
                  </a:cubicBezTo>
                  <a:cubicBezTo>
                    <a:pt x="5072" y="648"/>
                    <a:pt x="5352" y="577"/>
                    <a:pt x="5634" y="525"/>
                  </a:cubicBezTo>
                  <a:cubicBezTo>
                    <a:pt x="5746" y="504"/>
                    <a:pt x="5820" y="396"/>
                    <a:pt x="5799" y="284"/>
                  </a:cubicBezTo>
                  <a:cubicBezTo>
                    <a:pt x="5780" y="184"/>
                    <a:pt x="5693" y="114"/>
                    <a:pt x="5596" y="114"/>
                  </a:cubicBezTo>
                  <a:close/>
                  <a:moveTo>
                    <a:pt x="8241" y="162"/>
                  </a:moveTo>
                  <a:cubicBezTo>
                    <a:pt x="8147" y="162"/>
                    <a:pt x="8062" y="227"/>
                    <a:pt x="8039" y="323"/>
                  </a:cubicBezTo>
                  <a:cubicBezTo>
                    <a:pt x="8014" y="435"/>
                    <a:pt x="8083" y="545"/>
                    <a:pt x="8195" y="571"/>
                  </a:cubicBezTo>
                  <a:cubicBezTo>
                    <a:pt x="8469" y="635"/>
                    <a:pt x="8746" y="718"/>
                    <a:pt x="9017" y="819"/>
                  </a:cubicBezTo>
                  <a:cubicBezTo>
                    <a:pt x="9040" y="828"/>
                    <a:pt x="9065" y="834"/>
                    <a:pt x="9090" y="834"/>
                  </a:cubicBezTo>
                  <a:cubicBezTo>
                    <a:pt x="9173" y="834"/>
                    <a:pt x="9251" y="782"/>
                    <a:pt x="9283" y="699"/>
                  </a:cubicBezTo>
                  <a:cubicBezTo>
                    <a:pt x="9323" y="593"/>
                    <a:pt x="9269" y="474"/>
                    <a:pt x="9162" y="433"/>
                  </a:cubicBezTo>
                  <a:cubicBezTo>
                    <a:pt x="8875" y="325"/>
                    <a:pt x="8581" y="236"/>
                    <a:pt x="8287" y="167"/>
                  </a:cubicBezTo>
                  <a:cubicBezTo>
                    <a:pt x="8271" y="164"/>
                    <a:pt x="8256" y="162"/>
                    <a:pt x="8241" y="162"/>
                  </a:cubicBezTo>
                  <a:close/>
                  <a:moveTo>
                    <a:pt x="3910" y="660"/>
                  </a:moveTo>
                  <a:cubicBezTo>
                    <a:pt x="3881" y="660"/>
                    <a:pt x="3851" y="666"/>
                    <a:pt x="3823" y="679"/>
                  </a:cubicBezTo>
                  <a:cubicBezTo>
                    <a:pt x="3546" y="811"/>
                    <a:pt x="3277" y="959"/>
                    <a:pt x="3022" y="1122"/>
                  </a:cubicBezTo>
                  <a:cubicBezTo>
                    <a:pt x="2926" y="1184"/>
                    <a:pt x="2898" y="1312"/>
                    <a:pt x="2960" y="1408"/>
                  </a:cubicBezTo>
                  <a:cubicBezTo>
                    <a:pt x="3001" y="1470"/>
                    <a:pt x="3066" y="1503"/>
                    <a:pt x="3135" y="1503"/>
                  </a:cubicBezTo>
                  <a:cubicBezTo>
                    <a:pt x="3173" y="1503"/>
                    <a:pt x="3212" y="1493"/>
                    <a:pt x="3245" y="1470"/>
                  </a:cubicBezTo>
                  <a:cubicBezTo>
                    <a:pt x="3486" y="1316"/>
                    <a:pt x="3740" y="1176"/>
                    <a:pt x="3998" y="1053"/>
                  </a:cubicBezTo>
                  <a:cubicBezTo>
                    <a:pt x="4103" y="1006"/>
                    <a:pt x="4147" y="881"/>
                    <a:pt x="4098" y="779"/>
                  </a:cubicBezTo>
                  <a:cubicBezTo>
                    <a:pt x="4063" y="704"/>
                    <a:pt x="3988" y="660"/>
                    <a:pt x="3910" y="660"/>
                  </a:cubicBezTo>
                  <a:close/>
                  <a:moveTo>
                    <a:pt x="9899" y="785"/>
                  </a:moveTo>
                  <a:cubicBezTo>
                    <a:pt x="9824" y="785"/>
                    <a:pt x="9752" y="825"/>
                    <a:pt x="9715" y="896"/>
                  </a:cubicBezTo>
                  <a:cubicBezTo>
                    <a:pt x="9662" y="997"/>
                    <a:pt x="9701" y="1121"/>
                    <a:pt x="9802" y="1174"/>
                  </a:cubicBezTo>
                  <a:cubicBezTo>
                    <a:pt x="10052" y="1307"/>
                    <a:pt x="10300" y="1457"/>
                    <a:pt x="10539" y="1622"/>
                  </a:cubicBezTo>
                  <a:cubicBezTo>
                    <a:pt x="10575" y="1647"/>
                    <a:pt x="10615" y="1658"/>
                    <a:pt x="10656" y="1658"/>
                  </a:cubicBezTo>
                  <a:cubicBezTo>
                    <a:pt x="10722" y="1658"/>
                    <a:pt x="10787" y="1628"/>
                    <a:pt x="10826" y="1569"/>
                  </a:cubicBezTo>
                  <a:cubicBezTo>
                    <a:pt x="10892" y="1475"/>
                    <a:pt x="10867" y="1346"/>
                    <a:pt x="10773" y="1282"/>
                  </a:cubicBezTo>
                  <a:cubicBezTo>
                    <a:pt x="10521" y="1107"/>
                    <a:pt x="10259" y="949"/>
                    <a:pt x="9995" y="809"/>
                  </a:cubicBezTo>
                  <a:cubicBezTo>
                    <a:pt x="9964" y="793"/>
                    <a:pt x="9932" y="785"/>
                    <a:pt x="9899" y="785"/>
                  </a:cubicBezTo>
                  <a:close/>
                  <a:moveTo>
                    <a:pt x="2421" y="1617"/>
                  </a:moveTo>
                  <a:cubicBezTo>
                    <a:pt x="2374" y="1617"/>
                    <a:pt x="2326" y="1633"/>
                    <a:pt x="2287" y="1667"/>
                  </a:cubicBezTo>
                  <a:cubicBezTo>
                    <a:pt x="2054" y="1863"/>
                    <a:pt x="1833" y="2076"/>
                    <a:pt x="1629" y="2299"/>
                  </a:cubicBezTo>
                  <a:cubicBezTo>
                    <a:pt x="1551" y="2384"/>
                    <a:pt x="1556" y="2515"/>
                    <a:pt x="1641" y="2592"/>
                  </a:cubicBezTo>
                  <a:cubicBezTo>
                    <a:pt x="1680" y="2629"/>
                    <a:pt x="1732" y="2646"/>
                    <a:pt x="1781" y="2646"/>
                  </a:cubicBezTo>
                  <a:cubicBezTo>
                    <a:pt x="1836" y="2646"/>
                    <a:pt x="1893" y="2623"/>
                    <a:pt x="1934" y="2579"/>
                  </a:cubicBezTo>
                  <a:cubicBezTo>
                    <a:pt x="2127" y="2368"/>
                    <a:pt x="2336" y="2168"/>
                    <a:pt x="2554" y="1982"/>
                  </a:cubicBezTo>
                  <a:cubicBezTo>
                    <a:pt x="2641" y="1908"/>
                    <a:pt x="2653" y="1778"/>
                    <a:pt x="2579" y="1691"/>
                  </a:cubicBezTo>
                  <a:cubicBezTo>
                    <a:pt x="2538" y="1642"/>
                    <a:pt x="2480" y="1617"/>
                    <a:pt x="2421" y="1617"/>
                  </a:cubicBezTo>
                  <a:close/>
                  <a:moveTo>
                    <a:pt x="11359" y="1786"/>
                  </a:moveTo>
                  <a:cubicBezTo>
                    <a:pt x="11301" y="1786"/>
                    <a:pt x="11243" y="1810"/>
                    <a:pt x="11202" y="1858"/>
                  </a:cubicBezTo>
                  <a:cubicBezTo>
                    <a:pt x="11129" y="1945"/>
                    <a:pt x="11138" y="2076"/>
                    <a:pt x="11225" y="2150"/>
                  </a:cubicBezTo>
                  <a:cubicBezTo>
                    <a:pt x="11441" y="2335"/>
                    <a:pt x="11654" y="2535"/>
                    <a:pt x="11854" y="2746"/>
                  </a:cubicBezTo>
                  <a:cubicBezTo>
                    <a:pt x="11895" y="2788"/>
                    <a:pt x="11950" y="2810"/>
                    <a:pt x="12005" y="2810"/>
                  </a:cubicBezTo>
                  <a:cubicBezTo>
                    <a:pt x="12056" y="2810"/>
                    <a:pt x="12107" y="2790"/>
                    <a:pt x="12146" y="2753"/>
                  </a:cubicBezTo>
                  <a:cubicBezTo>
                    <a:pt x="12230" y="2673"/>
                    <a:pt x="12231" y="2542"/>
                    <a:pt x="12154" y="2460"/>
                  </a:cubicBezTo>
                  <a:cubicBezTo>
                    <a:pt x="11943" y="2239"/>
                    <a:pt x="11721" y="2030"/>
                    <a:pt x="11494" y="1835"/>
                  </a:cubicBezTo>
                  <a:cubicBezTo>
                    <a:pt x="11455" y="1802"/>
                    <a:pt x="11407" y="1786"/>
                    <a:pt x="11359" y="1786"/>
                  </a:cubicBezTo>
                  <a:close/>
                  <a:moveTo>
                    <a:pt x="23069" y="3254"/>
                  </a:moveTo>
                  <a:cubicBezTo>
                    <a:pt x="22994" y="3254"/>
                    <a:pt x="22918" y="3255"/>
                    <a:pt x="22843" y="3256"/>
                  </a:cubicBezTo>
                  <a:cubicBezTo>
                    <a:pt x="22729" y="3258"/>
                    <a:pt x="22637" y="3352"/>
                    <a:pt x="22641" y="3467"/>
                  </a:cubicBezTo>
                  <a:cubicBezTo>
                    <a:pt x="22643" y="3579"/>
                    <a:pt x="22735" y="3669"/>
                    <a:pt x="22847" y="3669"/>
                  </a:cubicBezTo>
                  <a:cubicBezTo>
                    <a:pt x="22848" y="3669"/>
                    <a:pt x="22849" y="3669"/>
                    <a:pt x="22850" y="3669"/>
                  </a:cubicBezTo>
                  <a:cubicBezTo>
                    <a:pt x="22923" y="3668"/>
                    <a:pt x="22996" y="3667"/>
                    <a:pt x="23069" y="3667"/>
                  </a:cubicBezTo>
                  <a:cubicBezTo>
                    <a:pt x="23288" y="3667"/>
                    <a:pt x="23507" y="3673"/>
                    <a:pt x="23724" y="3685"/>
                  </a:cubicBezTo>
                  <a:lnTo>
                    <a:pt x="23734" y="3685"/>
                  </a:lnTo>
                  <a:cubicBezTo>
                    <a:pt x="23844" y="3685"/>
                    <a:pt x="23934" y="3600"/>
                    <a:pt x="23941" y="3488"/>
                  </a:cubicBezTo>
                  <a:cubicBezTo>
                    <a:pt x="23947" y="3375"/>
                    <a:pt x="23860" y="3277"/>
                    <a:pt x="23745" y="3272"/>
                  </a:cubicBezTo>
                  <a:cubicBezTo>
                    <a:pt x="23521" y="3260"/>
                    <a:pt x="23295" y="3254"/>
                    <a:pt x="23069" y="3254"/>
                  </a:cubicBezTo>
                  <a:close/>
                  <a:moveTo>
                    <a:pt x="21962" y="3303"/>
                  </a:moveTo>
                  <a:cubicBezTo>
                    <a:pt x="21955" y="3303"/>
                    <a:pt x="21949" y="3303"/>
                    <a:pt x="21943" y="3304"/>
                  </a:cubicBezTo>
                  <a:cubicBezTo>
                    <a:pt x="21643" y="3331"/>
                    <a:pt x="21342" y="3369"/>
                    <a:pt x="21046" y="3416"/>
                  </a:cubicBezTo>
                  <a:cubicBezTo>
                    <a:pt x="20934" y="3435"/>
                    <a:pt x="20856" y="3541"/>
                    <a:pt x="20876" y="3653"/>
                  </a:cubicBezTo>
                  <a:cubicBezTo>
                    <a:pt x="20892" y="3756"/>
                    <a:pt x="20979" y="3827"/>
                    <a:pt x="21080" y="3827"/>
                  </a:cubicBezTo>
                  <a:cubicBezTo>
                    <a:pt x="21090" y="3827"/>
                    <a:pt x="21101" y="3827"/>
                    <a:pt x="21111" y="3825"/>
                  </a:cubicBezTo>
                  <a:cubicBezTo>
                    <a:pt x="21399" y="3779"/>
                    <a:pt x="21689" y="3742"/>
                    <a:pt x="21978" y="3717"/>
                  </a:cubicBezTo>
                  <a:cubicBezTo>
                    <a:pt x="22093" y="3706"/>
                    <a:pt x="22176" y="3605"/>
                    <a:pt x="22166" y="3492"/>
                  </a:cubicBezTo>
                  <a:cubicBezTo>
                    <a:pt x="22156" y="3385"/>
                    <a:pt x="22067" y="3303"/>
                    <a:pt x="21962" y="3303"/>
                  </a:cubicBezTo>
                  <a:close/>
                  <a:moveTo>
                    <a:pt x="1225" y="2925"/>
                  </a:moveTo>
                  <a:cubicBezTo>
                    <a:pt x="1160" y="2925"/>
                    <a:pt x="1095" y="2956"/>
                    <a:pt x="1055" y="3013"/>
                  </a:cubicBezTo>
                  <a:cubicBezTo>
                    <a:pt x="878" y="3267"/>
                    <a:pt x="720" y="3531"/>
                    <a:pt x="585" y="3798"/>
                  </a:cubicBezTo>
                  <a:cubicBezTo>
                    <a:pt x="534" y="3901"/>
                    <a:pt x="575" y="4025"/>
                    <a:pt x="676" y="4077"/>
                  </a:cubicBezTo>
                  <a:cubicBezTo>
                    <a:pt x="706" y="4093"/>
                    <a:pt x="738" y="4100"/>
                    <a:pt x="770" y="4100"/>
                  </a:cubicBezTo>
                  <a:cubicBezTo>
                    <a:pt x="844" y="4100"/>
                    <a:pt x="917" y="4057"/>
                    <a:pt x="954" y="3984"/>
                  </a:cubicBezTo>
                  <a:cubicBezTo>
                    <a:pt x="1080" y="3735"/>
                    <a:pt x="1229" y="3488"/>
                    <a:pt x="1395" y="3249"/>
                  </a:cubicBezTo>
                  <a:cubicBezTo>
                    <a:pt x="1461" y="3157"/>
                    <a:pt x="1438" y="3027"/>
                    <a:pt x="1344" y="2962"/>
                  </a:cubicBezTo>
                  <a:cubicBezTo>
                    <a:pt x="1308" y="2937"/>
                    <a:pt x="1266" y="2925"/>
                    <a:pt x="1225" y="2925"/>
                  </a:cubicBezTo>
                  <a:close/>
                  <a:moveTo>
                    <a:pt x="12588" y="3065"/>
                  </a:moveTo>
                  <a:cubicBezTo>
                    <a:pt x="12542" y="3065"/>
                    <a:pt x="12497" y="3080"/>
                    <a:pt x="12458" y="3111"/>
                  </a:cubicBezTo>
                  <a:cubicBezTo>
                    <a:pt x="12370" y="3182"/>
                    <a:pt x="12356" y="3311"/>
                    <a:pt x="12426" y="3400"/>
                  </a:cubicBezTo>
                  <a:cubicBezTo>
                    <a:pt x="12604" y="3625"/>
                    <a:pt x="12776" y="3862"/>
                    <a:pt x="12937" y="4105"/>
                  </a:cubicBezTo>
                  <a:cubicBezTo>
                    <a:pt x="12976" y="4165"/>
                    <a:pt x="13041" y="4197"/>
                    <a:pt x="13109" y="4197"/>
                  </a:cubicBezTo>
                  <a:cubicBezTo>
                    <a:pt x="13148" y="4197"/>
                    <a:pt x="13188" y="4186"/>
                    <a:pt x="13224" y="4163"/>
                  </a:cubicBezTo>
                  <a:cubicBezTo>
                    <a:pt x="13318" y="4100"/>
                    <a:pt x="13344" y="3972"/>
                    <a:pt x="13281" y="3876"/>
                  </a:cubicBezTo>
                  <a:cubicBezTo>
                    <a:pt x="13114" y="3623"/>
                    <a:pt x="12935" y="3377"/>
                    <a:pt x="12749" y="3143"/>
                  </a:cubicBezTo>
                  <a:cubicBezTo>
                    <a:pt x="12708" y="3092"/>
                    <a:pt x="12648" y="3065"/>
                    <a:pt x="12588" y="3065"/>
                  </a:cubicBezTo>
                  <a:close/>
                  <a:moveTo>
                    <a:pt x="20208" y="3586"/>
                  </a:moveTo>
                  <a:cubicBezTo>
                    <a:pt x="20192" y="3586"/>
                    <a:pt x="20177" y="3588"/>
                    <a:pt x="20162" y="3591"/>
                  </a:cubicBezTo>
                  <a:cubicBezTo>
                    <a:pt x="19869" y="3660"/>
                    <a:pt x="19575" y="3740"/>
                    <a:pt x="19290" y="3828"/>
                  </a:cubicBezTo>
                  <a:cubicBezTo>
                    <a:pt x="19182" y="3864"/>
                    <a:pt x="19120" y="3979"/>
                    <a:pt x="19155" y="4089"/>
                  </a:cubicBezTo>
                  <a:cubicBezTo>
                    <a:pt x="19182" y="4178"/>
                    <a:pt x="19263" y="4234"/>
                    <a:pt x="19352" y="4234"/>
                  </a:cubicBezTo>
                  <a:cubicBezTo>
                    <a:pt x="19373" y="4234"/>
                    <a:pt x="19393" y="4231"/>
                    <a:pt x="19414" y="4224"/>
                  </a:cubicBezTo>
                  <a:cubicBezTo>
                    <a:pt x="19690" y="4139"/>
                    <a:pt x="19974" y="4061"/>
                    <a:pt x="20256" y="3993"/>
                  </a:cubicBezTo>
                  <a:cubicBezTo>
                    <a:pt x="20367" y="3968"/>
                    <a:pt x="20436" y="3857"/>
                    <a:pt x="20410" y="3745"/>
                  </a:cubicBezTo>
                  <a:cubicBezTo>
                    <a:pt x="20387" y="3649"/>
                    <a:pt x="20301" y="3586"/>
                    <a:pt x="20208" y="3586"/>
                  </a:cubicBezTo>
                  <a:close/>
                  <a:moveTo>
                    <a:pt x="18515" y="4115"/>
                  </a:moveTo>
                  <a:cubicBezTo>
                    <a:pt x="18490" y="4115"/>
                    <a:pt x="18464" y="4120"/>
                    <a:pt x="18439" y="4130"/>
                  </a:cubicBezTo>
                  <a:cubicBezTo>
                    <a:pt x="18297" y="4185"/>
                    <a:pt x="18154" y="4245"/>
                    <a:pt x="18016" y="4305"/>
                  </a:cubicBezTo>
                  <a:cubicBezTo>
                    <a:pt x="17881" y="4364"/>
                    <a:pt x="17746" y="4426"/>
                    <a:pt x="17612" y="4489"/>
                  </a:cubicBezTo>
                  <a:cubicBezTo>
                    <a:pt x="17509" y="4539"/>
                    <a:pt x="17464" y="4663"/>
                    <a:pt x="17514" y="4766"/>
                  </a:cubicBezTo>
                  <a:cubicBezTo>
                    <a:pt x="17550" y="4840"/>
                    <a:pt x="17624" y="4883"/>
                    <a:pt x="17700" y="4883"/>
                  </a:cubicBezTo>
                  <a:cubicBezTo>
                    <a:pt x="17730" y="4883"/>
                    <a:pt x="17760" y="4876"/>
                    <a:pt x="17791" y="4863"/>
                  </a:cubicBezTo>
                  <a:cubicBezTo>
                    <a:pt x="17920" y="4801"/>
                    <a:pt x="18051" y="4741"/>
                    <a:pt x="18180" y="4684"/>
                  </a:cubicBezTo>
                  <a:cubicBezTo>
                    <a:pt x="18315" y="4626"/>
                    <a:pt x="18453" y="4567"/>
                    <a:pt x="18590" y="4514"/>
                  </a:cubicBezTo>
                  <a:cubicBezTo>
                    <a:pt x="18696" y="4472"/>
                    <a:pt x="18749" y="4353"/>
                    <a:pt x="18707" y="4247"/>
                  </a:cubicBezTo>
                  <a:cubicBezTo>
                    <a:pt x="18674" y="4165"/>
                    <a:pt x="18597" y="4115"/>
                    <a:pt x="18515" y="4115"/>
                  </a:cubicBezTo>
                  <a:close/>
                  <a:moveTo>
                    <a:pt x="16912" y="4877"/>
                  </a:moveTo>
                  <a:cubicBezTo>
                    <a:pt x="16878" y="4877"/>
                    <a:pt x="16844" y="4885"/>
                    <a:pt x="16812" y="4902"/>
                  </a:cubicBezTo>
                  <a:cubicBezTo>
                    <a:pt x="16562" y="5041"/>
                    <a:pt x="16302" y="5193"/>
                    <a:pt x="16038" y="5358"/>
                  </a:cubicBezTo>
                  <a:cubicBezTo>
                    <a:pt x="15940" y="5416"/>
                    <a:pt x="15910" y="5544"/>
                    <a:pt x="15971" y="5641"/>
                  </a:cubicBezTo>
                  <a:cubicBezTo>
                    <a:pt x="16010" y="5705"/>
                    <a:pt x="16077" y="5741"/>
                    <a:pt x="16146" y="5741"/>
                  </a:cubicBezTo>
                  <a:cubicBezTo>
                    <a:pt x="16183" y="5741"/>
                    <a:pt x="16220" y="5730"/>
                    <a:pt x="16254" y="5709"/>
                  </a:cubicBezTo>
                  <a:cubicBezTo>
                    <a:pt x="16513" y="5549"/>
                    <a:pt x="16768" y="5400"/>
                    <a:pt x="17013" y="5264"/>
                  </a:cubicBezTo>
                  <a:cubicBezTo>
                    <a:pt x="17112" y="5209"/>
                    <a:pt x="17147" y="5083"/>
                    <a:pt x="17092" y="4984"/>
                  </a:cubicBezTo>
                  <a:cubicBezTo>
                    <a:pt x="17055" y="4915"/>
                    <a:pt x="16984" y="4877"/>
                    <a:pt x="16912" y="4877"/>
                  </a:cubicBezTo>
                  <a:close/>
                  <a:moveTo>
                    <a:pt x="13566" y="4544"/>
                  </a:moveTo>
                  <a:cubicBezTo>
                    <a:pt x="13533" y="4544"/>
                    <a:pt x="13500" y="4552"/>
                    <a:pt x="13468" y="4569"/>
                  </a:cubicBezTo>
                  <a:cubicBezTo>
                    <a:pt x="13367" y="4622"/>
                    <a:pt x="13330" y="4748"/>
                    <a:pt x="13383" y="4849"/>
                  </a:cubicBezTo>
                  <a:cubicBezTo>
                    <a:pt x="13516" y="5097"/>
                    <a:pt x="13637" y="5361"/>
                    <a:pt x="13740" y="5632"/>
                  </a:cubicBezTo>
                  <a:cubicBezTo>
                    <a:pt x="13771" y="5716"/>
                    <a:pt x="13849" y="5765"/>
                    <a:pt x="13933" y="5765"/>
                  </a:cubicBezTo>
                  <a:cubicBezTo>
                    <a:pt x="13958" y="5765"/>
                    <a:pt x="13982" y="5762"/>
                    <a:pt x="14007" y="5753"/>
                  </a:cubicBezTo>
                  <a:cubicBezTo>
                    <a:pt x="14113" y="5712"/>
                    <a:pt x="14167" y="5592"/>
                    <a:pt x="14126" y="5485"/>
                  </a:cubicBezTo>
                  <a:cubicBezTo>
                    <a:pt x="14016" y="5198"/>
                    <a:pt x="13890" y="4918"/>
                    <a:pt x="13748" y="4654"/>
                  </a:cubicBezTo>
                  <a:cubicBezTo>
                    <a:pt x="13712" y="4584"/>
                    <a:pt x="13640" y="4544"/>
                    <a:pt x="13566" y="4544"/>
                  </a:cubicBezTo>
                  <a:close/>
                  <a:moveTo>
                    <a:pt x="434" y="4507"/>
                  </a:moveTo>
                  <a:cubicBezTo>
                    <a:pt x="346" y="4507"/>
                    <a:pt x="264" y="4563"/>
                    <a:pt x="236" y="4651"/>
                  </a:cubicBezTo>
                  <a:cubicBezTo>
                    <a:pt x="142" y="4948"/>
                    <a:pt x="75" y="5251"/>
                    <a:pt x="36" y="5553"/>
                  </a:cubicBezTo>
                  <a:cubicBezTo>
                    <a:pt x="22" y="5666"/>
                    <a:pt x="102" y="5769"/>
                    <a:pt x="215" y="5783"/>
                  </a:cubicBezTo>
                  <a:cubicBezTo>
                    <a:pt x="224" y="5785"/>
                    <a:pt x="233" y="5785"/>
                    <a:pt x="242" y="5785"/>
                  </a:cubicBezTo>
                  <a:cubicBezTo>
                    <a:pt x="344" y="5785"/>
                    <a:pt x="433" y="5709"/>
                    <a:pt x="447" y="5604"/>
                  </a:cubicBezTo>
                  <a:cubicBezTo>
                    <a:pt x="483" y="5329"/>
                    <a:pt x="543" y="5049"/>
                    <a:pt x="630" y="4775"/>
                  </a:cubicBezTo>
                  <a:cubicBezTo>
                    <a:pt x="665" y="4667"/>
                    <a:pt x="605" y="4550"/>
                    <a:pt x="495" y="4516"/>
                  </a:cubicBezTo>
                  <a:cubicBezTo>
                    <a:pt x="475" y="4510"/>
                    <a:pt x="454" y="4507"/>
                    <a:pt x="434" y="4507"/>
                  </a:cubicBezTo>
                  <a:close/>
                  <a:moveTo>
                    <a:pt x="15399" y="5807"/>
                  </a:moveTo>
                  <a:cubicBezTo>
                    <a:pt x="15359" y="5807"/>
                    <a:pt x="15320" y="5818"/>
                    <a:pt x="15285" y="5842"/>
                  </a:cubicBezTo>
                  <a:cubicBezTo>
                    <a:pt x="15058" y="5992"/>
                    <a:pt x="14817" y="6159"/>
                    <a:pt x="14548" y="6347"/>
                  </a:cubicBezTo>
                  <a:cubicBezTo>
                    <a:pt x="14454" y="6412"/>
                    <a:pt x="14432" y="6540"/>
                    <a:pt x="14498" y="6634"/>
                  </a:cubicBezTo>
                  <a:cubicBezTo>
                    <a:pt x="14537" y="6692"/>
                    <a:pt x="14603" y="6722"/>
                    <a:pt x="14666" y="6722"/>
                  </a:cubicBezTo>
                  <a:cubicBezTo>
                    <a:pt x="14707" y="6722"/>
                    <a:pt x="14750" y="6710"/>
                    <a:pt x="14785" y="6685"/>
                  </a:cubicBezTo>
                  <a:cubicBezTo>
                    <a:pt x="15051" y="6499"/>
                    <a:pt x="15290" y="6336"/>
                    <a:pt x="15513" y="6185"/>
                  </a:cubicBezTo>
                  <a:cubicBezTo>
                    <a:pt x="15609" y="6122"/>
                    <a:pt x="15634" y="5994"/>
                    <a:pt x="15572" y="5898"/>
                  </a:cubicBezTo>
                  <a:cubicBezTo>
                    <a:pt x="15532" y="5839"/>
                    <a:pt x="15466" y="5807"/>
                    <a:pt x="15399" y="5807"/>
                  </a:cubicBezTo>
                  <a:close/>
                  <a:moveTo>
                    <a:pt x="214" y="6258"/>
                  </a:moveTo>
                  <a:cubicBezTo>
                    <a:pt x="209" y="6258"/>
                    <a:pt x="205" y="6258"/>
                    <a:pt x="201" y="6258"/>
                  </a:cubicBezTo>
                  <a:cubicBezTo>
                    <a:pt x="87" y="6267"/>
                    <a:pt x="1" y="6364"/>
                    <a:pt x="8" y="6480"/>
                  </a:cubicBezTo>
                  <a:cubicBezTo>
                    <a:pt x="11" y="6513"/>
                    <a:pt x="13" y="6547"/>
                    <a:pt x="16" y="6582"/>
                  </a:cubicBezTo>
                  <a:cubicBezTo>
                    <a:pt x="41" y="6857"/>
                    <a:pt x="94" y="7132"/>
                    <a:pt x="178" y="7397"/>
                  </a:cubicBezTo>
                  <a:cubicBezTo>
                    <a:pt x="204" y="7486"/>
                    <a:pt x="286" y="7543"/>
                    <a:pt x="374" y="7543"/>
                  </a:cubicBezTo>
                  <a:cubicBezTo>
                    <a:pt x="394" y="7543"/>
                    <a:pt x="415" y="7539"/>
                    <a:pt x="435" y="7534"/>
                  </a:cubicBezTo>
                  <a:cubicBezTo>
                    <a:pt x="545" y="7500"/>
                    <a:pt x="607" y="7383"/>
                    <a:pt x="573" y="7275"/>
                  </a:cubicBezTo>
                  <a:cubicBezTo>
                    <a:pt x="498" y="7036"/>
                    <a:pt x="451" y="6791"/>
                    <a:pt x="428" y="6545"/>
                  </a:cubicBezTo>
                  <a:cubicBezTo>
                    <a:pt x="426" y="6513"/>
                    <a:pt x="422" y="6483"/>
                    <a:pt x="420" y="6451"/>
                  </a:cubicBezTo>
                  <a:cubicBezTo>
                    <a:pt x="414" y="6342"/>
                    <a:pt x="322" y="6258"/>
                    <a:pt x="214" y="6258"/>
                  </a:cubicBezTo>
                  <a:close/>
                  <a:moveTo>
                    <a:pt x="14200" y="6198"/>
                  </a:moveTo>
                  <a:cubicBezTo>
                    <a:pt x="14183" y="6198"/>
                    <a:pt x="14166" y="6200"/>
                    <a:pt x="14149" y="6205"/>
                  </a:cubicBezTo>
                  <a:cubicBezTo>
                    <a:pt x="14039" y="6233"/>
                    <a:pt x="13972" y="6347"/>
                    <a:pt x="14000" y="6456"/>
                  </a:cubicBezTo>
                  <a:cubicBezTo>
                    <a:pt x="14037" y="6600"/>
                    <a:pt x="14071" y="6747"/>
                    <a:pt x="14099" y="6894"/>
                  </a:cubicBezTo>
                  <a:cubicBezTo>
                    <a:pt x="14059" y="6847"/>
                    <a:pt x="14000" y="6823"/>
                    <a:pt x="13942" y="6823"/>
                  </a:cubicBezTo>
                  <a:cubicBezTo>
                    <a:pt x="13900" y="6823"/>
                    <a:pt x="13859" y="6835"/>
                    <a:pt x="13823" y="6861"/>
                  </a:cubicBezTo>
                  <a:lnTo>
                    <a:pt x="13552" y="7055"/>
                  </a:lnTo>
                  <a:cubicBezTo>
                    <a:pt x="13401" y="7164"/>
                    <a:pt x="13250" y="7272"/>
                    <a:pt x="13100" y="7378"/>
                  </a:cubicBezTo>
                  <a:cubicBezTo>
                    <a:pt x="13008" y="7445"/>
                    <a:pt x="12986" y="7573"/>
                    <a:pt x="13052" y="7667"/>
                  </a:cubicBezTo>
                  <a:cubicBezTo>
                    <a:pt x="13093" y="7724"/>
                    <a:pt x="13157" y="7754"/>
                    <a:pt x="13220" y="7754"/>
                  </a:cubicBezTo>
                  <a:cubicBezTo>
                    <a:pt x="13263" y="7754"/>
                    <a:pt x="13304" y="7741"/>
                    <a:pt x="13341" y="7715"/>
                  </a:cubicBezTo>
                  <a:cubicBezTo>
                    <a:pt x="13491" y="7607"/>
                    <a:pt x="13642" y="7498"/>
                    <a:pt x="13793" y="7390"/>
                  </a:cubicBezTo>
                  <a:lnTo>
                    <a:pt x="14062" y="7197"/>
                  </a:lnTo>
                  <a:cubicBezTo>
                    <a:pt x="14097" y="7172"/>
                    <a:pt x="14124" y="7137"/>
                    <a:pt x="14136" y="7100"/>
                  </a:cubicBezTo>
                  <a:cubicBezTo>
                    <a:pt x="14149" y="7167"/>
                    <a:pt x="14160" y="7236"/>
                    <a:pt x="14170" y="7305"/>
                  </a:cubicBezTo>
                  <a:cubicBezTo>
                    <a:pt x="14185" y="7409"/>
                    <a:pt x="14273" y="7483"/>
                    <a:pt x="14375" y="7483"/>
                  </a:cubicBezTo>
                  <a:cubicBezTo>
                    <a:pt x="14384" y="7483"/>
                    <a:pt x="14394" y="7482"/>
                    <a:pt x="14404" y="7481"/>
                  </a:cubicBezTo>
                  <a:cubicBezTo>
                    <a:pt x="14517" y="7463"/>
                    <a:pt x="14595" y="7358"/>
                    <a:pt x="14580" y="7245"/>
                  </a:cubicBezTo>
                  <a:cubicBezTo>
                    <a:pt x="14535" y="6944"/>
                    <a:pt x="14475" y="6643"/>
                    <a:pt x="14401" y="6354"/>
                  </a:cubicBezTo>
                  <a:cubicBezTo>
                    <a:pt x="14377" y="6261"/>
                    <a:pt x="14293" y="6198"/>
                    <a:pt x="14200" y="6198"/>
                  </a:cubicBezTo>
                  <a:close/>
                  <a:moveTo>
                    <a:pt x="12494" y="7851"/>
                  </a:moveTo>
                  <a:cubicBezTo>
                    <a:pt x="12454" y="7851"/>
                    <a:pt x="12413" y="7863"/>
                    <a:pt x="12377" y="7888"/>
                  </a:cubicBezTo>
                  <a:cubicBezTo>
                    <a:pt x="12208" y="8005"/>
                    <a:pt x="12054" y="8112"/>
                    <a:pt x="11902" y="8213"/>
                  </a:cubicBezTo>
                  <a:cubicBezTo>
                    <a:pt x="11817" y="8269"/>
                    <a:pt x="11732" y="8326"/>
                    <a:pt x="11647" y="8383"/>
                  </a:cubicBezTo>
                  <a:cubicBezTo>
                    <a:pt x="11551" y="8445"/>
                    <a:pt x="11524" y="8572"/>
                    <a:pt x="11586" y="8668"/>
                  </a:cubicBezTo>
                  <a:cubicBezTo>
                    <a:pt x="11625" y="8730"/>
                    <a:pt x="11693" y="8762"/>
                    <a:pt x="11760" y="8762"/>
                  </a:cubicBezTo>
                  <a:cubicBezTo>
                    <a:pt x="11799" y="8762"/>
                    <a:pt x="11838" y="8751"/>
                    <a:pt x="11872" y="8728"/>
                  </a:cubicBezTo>
                  <a:cubicBezTo>
                    <a:pt x="11960" y="8672"/>
                    <a:pt x="12047" y="8613"/>
                    <a:pt x="12132" y="8556"/>
                  </a:cubicBezTo>
                  <a:cubicBezTo>
                    <a:pt x="12286" y="8454"/>
                    <a:pt x="12442" y="8346"/>
                    <a:pt x="12612" y="8229"/>
                  </a:cubicBezTo>
                  <a:cubicBezTo>
                    <a:pt x="12706" y="8163"/>
                    <a:pt x="12729" y="8034"/>
                    <a:pt x="12664" y="7940"/>
                  </a:cubicBezTo>
                  <a:cubicBezTo>
                    <a:pt x="12624" y="7883"/>
                    <a:pt x="12560" y="7851"/>
                    <a:pt x="12494" y="7851"/>
                  </a:cubicBezTo>
                  <a:close/>
                  <a:moveTo>
                    <a:pt x="729" y="7941"/>
                  </a:moveTo>
                  <a:cubicBezTo>
                    <a:pt x="694" y="7941"/>
                    <a:pt x="659" y="7949"/>
                    <a:pt x="626" y="7968"/>
                  </a:cubicBezTo>
                  <a:cubicBezTo>
                    <a:pt x="527" y="8025"/>
                    <a:pt x="493" y="8151"/>
                    <a:pt x="550" y="8250"/>
                  </a:cubicBezTo>
                  <a:cubicBezTo>
                    <a:pt x="700" y="8512"/>
                    <a:pt x="881" y="8767"/>
                    <a:pt x="1089" y="9005"/>
                  </a:cubicBezTo>
                  <a:cubicBezTo>
                    <a:pt x="1129" y="9051"/>
                    <a:pt x="1188" y="9076"/>
                    <a:pt x="1245" y="9076"/>
                  </a:cubicBezTo>
                  <a:cubicBezTo>
                    <a:pt x="1292" y="9076"/>
                    <a:pt x="1342" y="9058"/>
                    <a:pt x="1381" y="9024"/>
                  </a:cubicBezTo>
                  <a:cubicBezTo>
                    <a:pt x="1466" y="8948"/>
                    <a:pt x="1475" y="8819"/>
                    <a:pt x="1400" y="8732"/>
                  </a:cubicBezTo>
                  <a:cubicBezTo>
                    <a:pt x="1211" y="8516"/>
                    <a:pt x="1046" y="8284"/>
                    <a:pt x="908" y="8044"/>
                  </a:cubicBezTo>
                  <a:cubicBezTo>
                    <a:pt x="870" y="7978"/>
                    <a:pt x="801" y="7941"/>
                    <a:pt x="729" y="7941"/>
                  </a:cubicBezTo>
                  <a:close/>
                  <a:moveTo>
                    <a:pt x="14457" y="7952"/>
                  </a:moveTo>
                  <a:cubicBezTo>
                    <a:pt x="14455" y="7952"/>
                    <a:pt x="14452" y="7952"/>
                    <a:pt x="14450" y="7952"/>
                  </a:cubicBezTo>
                  <a:cubicBezTo>
                    <a:pt x="14335" y="7959"/>
                    <a:pt x="14246" y="8055"/>
                    <a:pt x="14253" y="8170"/>
                  </a:cubicBezTo>
                  <a:cubicBezTo>
                    <a:pt x="14259" y="8291"/>
                    <a:pt x="14262" y="8413"/>
                    <a:pt x="14262" y="8535"/>
                  </a:cubicBezTo>
                  <a:cubicBezTo>
                    <a:pt x="14262" y="8562"/>
                    <a:pt x="14264" y="8588"/>
                    <a:pt x="14264" y="8615"/>
                  </a:cubicBezTo>
                  <a:cubicBezTo>
                    <a:pt x="14264" y="8755"/>
                    <a:pt x="14261" y="8897"/>
                    <a:pt x="14253" y="9038"/>
                  </a:cubicBezTo>
                  <a:cubicBezTo>
                    <a:pt x="14248" y="9152"/>
                    <a:pt x="14337" y="9249"/>
                    <a:pt x="14450" y="9255"/>
                  </a:cubicBezTo>
                  <a:lnTo>
                    <a:pt x="14461" y="9255"/>
                  </a:lnTo>
                  <a:cubicBezTo>
                    <a:pt x="14571" y="9255"/>
                    <a:pt x="14661" y="9168"/>
                    <a:pt x="14666" y="9056"/>
                  </a:cubicBezTo>
                  <a:cubicBezTo>
                    <a:pt x="14673" y="8909"/>
                    <a:pt x="14677" y="8760"/>
                    <a:pt x="14677" y="8615"/>
                  </a:cubicBezTo>
                  <a:cubicBezTo>
                    <a:pt x="14677" y="8587"/>
                    <a:pt x="14677" y="8560"/>
                    <a:pt x="14677" y="8532"/>
                  </a:cubicBezTo>
                  <a:cubicBezTo>
                    <a:pt x="14675" y="8404"/>
                    <a:pt x="14672" y="8276"/>
                    <a:pt x="14666" y="8149"/>
                  </a:cubicBezTo>
                  <a:cubicBezTo>
                    <a:pt x="14661" y="8038"/>
                    <a:pt x="14567" y="7952"/>
                    <a:pt x="14457" y="7952"/>
                  </a:cubicBezTo>
                  <a:close/>
                  <a:moveTo>
                    <a:pt x="11007" y="8820"/>
                  </a:moveTo>
                  <a:cubicBezTo>
                    <a:pt x="10971" y="8820"/>
                    <a:pt x="10934" y="8830"/>
                    <a:pt x="10901" y="8851"/>
                  </a:cubicBezTo>
                  <a:cubicBezTo>
                    <a:pt x="10642" y="9005"/>
                    <a:pt x="10385" y="9150"/>
                    <a:pt x="10137" y="9283"/>
                  </a:cubicBezTo>
                  <a:cubicBezTo>
                    <a:pt x="10036" y="9336"/>
                    <a:pt x="9999" y="9462"/>
                    <a:pt x="10052" y="9561"/>
                  </a:cubicBezTo>
                  <a:cubicBezTo>
                    <a:pt x="10089" y="9632"/>
                    <a:pt x="10160" y="9671"/>
                    <a:pt x="10234" y="9671"/>
                  </a:cubicBezTo>
                  <a:cubicBezTo>
                    <a:pt x="10266" y="9671"/>
                    <a:pt x="10300" y="9664"/>
                    <a:pt x="10332" y="9648"/>
                  </a:cubicBezTo>
                  <a:cubicBezTo>
                    <a:pt x="10585" y="9512"/>
                    <a:pt x="10849" y="9363"/>
                    <a:pt x="11113" y="9205"/>
                  </a:cubicBezTo>
                  <a:cubicBezTo>
                    <a:pt x="11211" y="9147"/>
                    <a:pt x="11243" y="9019"/>
                    <a:pt x="11184" y="8921"/>
                  </a:cubicBezTo>
                  <a:cubicBezTo>
                    <a:pt x="11146" y="8856"/>
                    <a:pt x="11077" y="8820"/>
                    <a:pt x="11007" y="8820"/>
                  </a:cubicBezTo>
                  <a:close/>
                  <a:moveTo>
                    <a:pt x="1885" y="9275"/>
                  </a:moveTo>
                  <a:cubicBezTo>
                    <a:pt x="1825" y="9275"/>
                    <a:pt x="1765" y="9302"/>
                    <a:pt x="1725" y="9352"/>
                  </a:cubicBezTo>
                  <a:cubicBezTo>
                    <a:pt x="1652" y="9441"/>
                    <a:pt x="1666" y="9572"/>
                    <a:pt x="1755" y="9643"/>
                  </a:cubicBezTo>
                  <a:cubicBezTo>
                    <a:pt x="1991" y="9832"/>
                    <a:pt x="2246" y="10008"/>
                    <a:pt x="2513" y="10162"/>
                  </a:cubicBezTo>
                  <a:cubicBezTo>
                    <a:pt x="2547" y="10181"/>
                    <a:pt x="2582" y="10190"/>
                    <a:pt x="2616" y="10190"/>
                  </a:cubicBezTo>
                  <a:cubicBezTo>
                    <a:pt x="2689" y="10190"/>
                    <a:pt x="2758" y="10153"/>
                    <a:pt x="2797" y="10087"/>
                  </a:cubicBezTo>
                  <a:cubicBezTo>
                    <a:pt x="2854" y="9988"/>
                    <a:pt x="2820" y="9862"/>
                    <a:pt x="2721" y="9804"/>
                  </a:cubicBezTo>
                  <a:cubicBezTo>
                    <a:pt x="2471" y="9660"/>
                    <a:pt x="2233" y="9497"/>
                    <a:pt x="2015" y="9322"/>
                  </a:cubicBezTo>
                  <a:cubicBezTo>
                    <a:pt x="1977" y="9291"/>
                    <a:pt x="1931" y="9275"/>
                    <a:pt x="1885" y="9275"/>
                  </a:cubicBezTo>
                  <a:close/>
                  <a:moveTo>
                    <a:pt x="9438" y="9652"/>
                  </a:moveTo>
                  <a:cubicBezTo>
                    <a:pt x="9409" y="9652"/>
                    <a:pt x="9380" y="9658"/>
                    <a:pt x="9352" y="9671"/>
                  </a:cubicBezTo>
                  <a:cubicBezTo>
                    <a:pt x="9081" y="9795"/>
                    <a:pt x="8810" y="9909"/>
                    <a:pt x="8547" y="10006"/>
                  </a:cubicBezTo>
                  <a:cubicBezTo>
                    <a:pt x="8439" y="10047"/>
                    <a:pt x="8384" y="10165"/>
                    <a:pt x="8425" y="10272"/>
                  </a:cubicBezTo>
                  <a:cubicBezTo>
                    <a:pt x="8455" y="10355"/>
                    <a:pt x="8535" y="10406"/>
                    <a:pt x="8618" y="10406"/>
                  </a:cubicBezTo>
                  <a:cubicBezTo>
                    <a:pt x="8643" y="10406"/>
                    <a:pt x="8668" y="10403"/>
                    <a:pt x="8691" y="10394"/>
                  </a:cubicBezTo>
                  <a:cubicBezTo>
                    <a:pt x="8964" y="10291"/>
                    <a:pt x="9244" y="10176"/>
                    <a:pt x="9524" y="10047"/>
                  </a:cubicBezTo>
                  <a:cubicBezTo>
                    <a:pt x="9628" y="9999"/>
                    <a:pt x="9674" y="9877"/>
                    <a:pt x="9627" y="9774"/>
                  </a:cubicBezTo>
                  <a:cubicBezTo>
                    <a:pt x="9592" y="9697"/>
                    <a:pt x="9517" y="9652"/>
                    <a:pt x="9438" y="9652"/>
                  </a:cubicBezTo>
                  <a:close/>
                  <a:moveTo>
                    <a:pt x="3417" y="10162"/>
                  </a:moveTo>
                  <a:cubicBezTo>
                    <a:pt x="3335" y="10162"/>
                    <a:pt x="3257" y="10211"/>
                    <a:pt x="3224" y="10293"/>
                  </a:cubicBezTo>
                  <a:cubicBezTo>
                    <a:pt x="3181" y="10399"/>
                    <a:pt x="3235" y="10520"/>
                    <a:pt x="3341" y="10561"/>
                  </a:cubicBezTo>
                  <a:cubicBezTo>
                    <a:pt x="3626" y="10674"/>
                    <a:pt x="3920" y="10766"/>
                    <a:pt x="4216" y="10835"/>
                  </a:cubicBezTo>
                  <a:cubicBezTo>
                    <a:pt x="4232" y="10839"/>
                    <a:pt x="4248" y="10841"/>
                    <a:pt x="4264" y="10841"/>
                  </a:cubicBezTo>
                  <a:cubicBezTo>
                    <a:pt x="4358" y="10841"/>
                    <a:pt x="4443" y="10775"/>
                    <a:pt x="4464" y="10681"/>
                  </a:cubicBezTo>
                  <a:cubicBezTo>
                    <a:pt x="4491" y="10570"/>
                    <a:pt x="4422" y="10458"/>
                    <a:pt x="4310" y="10433"/>
                  </a:cubicBezTo>
                  <a:cubicBezTo>
                    <a:pt x="4034" y="10367"/>
                    <a:pt x="3759" y="10282"/>
                    <a:pt x="3492" y="10176"/>
                  </a:cubicBezTo>
                  <a:cubicBezTo>
                    <a:pt x="3467" y="10167"/>
                    <a:pt x="3442" y="10162"/>
                    <a:pt x="3417" y="10162"/>
                  </a:cubicBezTo>
                  <a:close/>
                  <a:moveTo>
                    <a:pt x="7775" y="10268"/>
                  </a:moveTo>
                  <a:cubicBezTo>
                    <a:pt x="7757" y="10268"/>
                    <a:pt x="7738" y="10270"/>
                    <a:pt x="7720" y="10275"/>
                  </a:cubicBezTo>
                  <a:cubicBezTo>
                    <a:pt x="7434" y="10355"/>
                    <a:pt x="7151" y="10419"/>
                    <a:pt x="6874" y="10467"/>
                  </a:cubicBezTo>
                  <a:cubicBezTo>
                    <a:pt x="6761" y="10486"/>
                    <a:pt x="6685" y="10593"/>
                    <a:pt x="6704" y="10706"/>
                  </a:cubicBezTo>
                  <a:cubicBezTo>
                    <a:pt x="6722" y="10805"/>
                    <a:pt x="6811" y="10878"/>
                    <a:pt x="6908" y="10878"/>
                  </a:cubicBezTo>
                  <a:cubicBezTo>
                    <a:pt x="6921" y="10878"/>
                    <a:pt x="6931" y="10876"/>
                    <a:pt x="6944" y="10874"/>
                  </a:cubicBezTo>
                  <a:cubicBezTo>
                    <a:pt x="7234" y="10825"/>
                    <a:pt x="7532" y="10757"/>
                    <a:pt x="7830" y="10674"/>
                  </a:cubicBezTo>
                  <a:cubicBezTo>
                    <a:pt x="7939" y="10644"/>
                    <a:pt x="8005" y="10529"/>
                    <a:pt x="7973" y="10419"/>
                  </a:cubicBezTo>
                  <a:cubicBezTo>
                    <a:pt x="7948" y="10327"/>
                    <a:pt x="7865" y="10268"/>
                    <a:pt x="7775" y="10268"/>
                  </a:cubicBezTo>
                  <a:close/>
                  <a:moveTo>
                    <a:pt x="5139" y="10562"/>
                  </a:moveTo>
                  <a:cubicBezTo>
                    <a:pt x="5033" y="10562"/>
                    <a:pt x="4942" y="10644"/>
                    <a:pt x="4934" y="10752"/>
                  </a:cubicBezTo>
                  <a:cubicBezTo>
                    <a:pt x="4925" y="10867"/>
                    <a:pt x="5012" y="10966"/>
                    <a:pt x="5125" y="10974"/>
                  </a:cubicBezTo>
                  <a:cubicBezTo>
                    <a:pt x="5189" y="10979"/>
                    <a:pt x="5253" y="10982"/>
                    <a:pt x="5317" y="10986"/>
                  </a:cubicBezTo>
                  <a:cubicBezTo>
                    <a:pt x="5412" y="10989"/>
                    <a:pt x="5512" y="10991"/>
                    <a:pt x="5607" y="10991"/>
                  </a:cubicBezTo>
                  <a:lnTo>
                    <a:pt x="5609" y="10991"/>
                  </a:lnTo>
                  <a:cubicBezTo>
                    <a:pt x="5751" y="10991"/>
                    <a:pt x="5896" y="10988"/>
                    <a:pt x="6040" y="10979"/>
                  </a:cubicBezTo>
                  <a:cubicBezTo>
                    <a:pt x="6153" y="10972"/>
                    <a:pt x="6240" y="10874"/>
                    <a:pt x="6233" y="10761"/>
                  </a:cubicBezTo>
                  <a:cubicBezTo>
                    <a:pt x="6228" y="10650"/>
                    <a:pt x="6136" y="10566"/>
                    <a:pt x="6028" y="10566"/>
                  </a:cubicBezTo>
                  <a:cubicBezTo>
                    <a:pt x="6024" y="10566"/>
                    <a:pt x="6019" y="10566"/>
                    <a:pt x="6015" y="10566"/>
                  </a:cubicBezTo>
                  <a:cubicBezTo>
                    <a:pt x="5880" y="10573"/>
                    <a:pt x="5742" y="10578"/>
                    <a:pt x="5609" y="10578"/>
                  </a:cubicBezTo>
                  <a:lnTo>
                    <a:pt x="5607" y="10578"/>
                  </a:lnTo>
                  <a:cubicBezTo>
                    <a:pt x="5517" y="10578"/>
                    <a:pt x="5423" y="10577"/>
                    <a:pt x="5333" y="10571"/>
                  </a:cubicBezTo>
                  <a:cubicBezTo>
                    <a:pt x="5274" y="10570"/>
                    <a:pt x="5214" y="10566"/>
                    <a:pt x="5156" y="10562"/>
                  </a:cubicBezTo>
                  <a:cubicBezTo>
                    <a:pt x="5150" y="10562"/>
                    <a:pt x="5145" y="10562"/>
                    <a:pt x="5139" y="10562"/>
                  </a:cubicBezTo>
                  <a:close/>
                  <a:moveTo>
                    <a:pt x="14381" y="9724"/>
                  </a:moveTo>
                  <a:cubicBezTo>
                    <a:pt x="14279" y="9724"/>
                    <a:pt x="14190" y="9799"/>
                    <a:pt x="14175" y="9903"/>
                  </a:cubicBezTo>
                  <a:cubicBezTo>
                    <a:pt x="14136" y="10189"/>
                    <a:pt x="14083" y="10476"/>
                    <a:pt x="14020" y="10759"/>
                  </a:cubicBezTo>
                  <a:cubicBezTo>
                    <a:pt x="13995" y="10871"/>
                    <a:pt x="14064" y="10981"/>
                    <a:pt x="14175" y="11007"/>
                  </a:cubicBezTo>
                  <a:cubicBezTo>
                    <a:pt x="14191" y="11009"/>
                    <a:pt x="14207" y="11011"/>
                    <a:pt x="14222" y="11011"/>
                  </a:cubicBezTo>
                  <a:cubicBezTo>
                    <a:pt x="14315" y="11011"/>
                    <a:pt x="14402" y="10947"/>
                    <a:pt x="14424" y="10851"/>
                  </a:cubicBezTo>
                  <a:cubicBezTo>
                    <a:pt x="14491" y="10555"/>
                    <a:pt x="14544" y="10256"/>
                    <a:pt x="14585" y="9960"/>
                  </a:cubicBezTo>
                  <a:cubicBezTo>
                    <a:pt x="14601" y="9846"/>
                    <a:pt x="14521" y="9742"/>
                    <a:pt x="14408" y="9726"/>
                  </a:cubicBezTo>
                  <a:cubicBezTo>
                    <a:pt x="14399" y="9725"/>
                    <a:pt x="14390" y="9724"/>
                    <a:pt x="14381" y="9724"/>
                  </a:cubicBezTo>
                  <a:close/>
                  <a:moveTo>
                    <a:pt x="13988" y="11454"/>
                  </a:moveTo>
                  <a:cubicBezTo>
                    <a:pt x="13901" y="11454"/>
                    <a:pt x="13819" y="11511"/>
                    <a:pt x="13791" y="11599"/>
                  </a:cubicBezTo>
                  <a:cubicBezTo>
                    <a:pt x="13704" y="11872"/>
                    <a:pt x="13605" y="12148"/>
                    <a:pt x="13495" y="12418"/>
                  </a:cubicBezTo>
                  <a:cubicBezTo>
                    <a:pt x="13451" y="12522"/>
                    <a:pt x="13502" y="12643"/>
                    <a:pt x="13608" y="12687"/>
                  </a:cubicBezTo>
                  <a:cubicBezTo>
                    <a:pt x="13633" y="12698"/>
                    <a:pt x="13660" y="12703"/>
                    <a:pt x="13686" y="12703"/>
                  </a:cubicBezTo>
                  <a:cubicBezTo>
                    <a:pt x="13768" y="12703"/>
                    <a:pt x="13844" y="12653"/>
                    <a:pt x="13878" y="12574"/>
                  </a:cubicBezTo>
                  <a:cubicBezTo>
                    <a:pt x="13991" y="12294"/>
                    <a:pt x="14096" y="12008"/>
                    <a:pt x="14186" y="11723"/>
                  </a:cubicBezTo>
                  <a:cubicBezTo>
                    <a:pt x="14220" y="11615"/>
                    <a:pt x="14160" y="11498"/>
                    <a:pt x="14051" y="11464"/>
                  </a:cubicBezTo>
                  <a:cubicBezTo>
                    <a:pt x="14030" y="11458"/>
                    <a:pt x="14009" y="11454"/>
                    <a:pt x="13988" y="11454"/>
                  </a:cubicBezTo>
                  <a:close/>
                  <a:moveTo>
                    <a:pt x="13317" y="13096"/>
                  </a:moveTo>
                  <a:cubicBezTo>
                    <a:pt x="13242" y="13096"/>
                    <a:pt x="13168" y="13137"/>
                    <a:pt x="13132" y="13210"/>
                  </a:cubicBezTo>
                  <a:cubicBezTo>
                    <a:pt x="13002" y="13467"/>
                    <a:pt x="12861" y="13724"/>
                    <a:pt x="12710" y="13972"/>
                  </a:cubicBezTo>
                  <a:cubicBezTo>
                    <a:pt x="12650" y="14069"/>
                    <a:pt x="12682" y="14197"/>
                    <a:pt x="12779" y="14255"/>
                  </a:cubicBezTo>
                  <a:cubicBezTo>
                    <a:pt x="12813" y="14277"/>
                    <a:pt x="12850" y="14286"/>
                    <a:pt x="12885" y="14286"/>
                  </a:cubicBezTo>
                  <a:cubicBezTo>
                    <a:pt x="12956" y="14286"/>
                    <a:pt x="13024" y="14250"/>
                    <a:pt x="13063" y="14186"/>
                  </a:cubicBezTo>
                  <a:cubicBezTo>
                    <a:pt x="13219" y="13929"/>
                    <a:pt x="13367" y="13664"/>
                    <a:pt x="13502" y="13396"/>
                  </a:cubicBezTo>
                  <a:cubicBezTo>
                    <a:pt x="13553" y="13295"/>
                    <a:pt x="13513" y="13169"/>
                    <a:pt x="13410" y="13118"/>
                  </a:cubicBezTo>
                  <a:cubicBezTo>
                    <a:pt x="13380" y="13103"/>
                    <a:pt x="13349" y="13096"/>
                    <a:pt x="13317" y="13096"/>
                  </a:cubicBezTo>
                  <a:close/>
                  <a:moveTo>
                    <a:pt x="12397" y="14613"/>
                  </a:moveTo>
                  <a:cubicBezTo>
                    <a:pt x="12333" y="14613"/>
                    <a:pt x="12269" y="14643"/>
                    <a:pt x="12230" y="14700"/>
                  </a:cubicBezTo>
                  <a:cubicBezTo>
                    <a:pt x="12061" y="14936"/>
                    <a:pt x="11881" y="15168"/>
                    <a:pt x="11695" y="15390"/>
                  </a:cubicBezTo>
                  <a:cubicBezTo>
                    <a:pt x="11622" y="15476"/>
                    <a:pt x="11633" y="15608"/>
                    <a:pt x="11721" y="15680"/>
                  </a:cubicBezTo>
                  <a:cubicBezTo>
                    <a:pt x="11760" y="15714"/>
                    <a:pt x="11806" y="15728"/>
                    <a:pt x="11854" y="15728"/>
                  </a:cubicBezTo>
                  <a:cubicBezTo>
                    <a:pt x="11913" y="15728"/>
                    <a:pt x="11971" y="15703"/>
                    <a:pt x="12012" y="15655"/>
                  </a:cubicBezTo>
                  <a:cubicBezTo>
                    <a:pt x="12205" y="15425"/>
                    <a:pt x="12391" y="15184"/>
                    <a:pt x="12565" y="14941"/>
                  </a:cubicBezTo>
                  <a:cubicBezTo>
                    <a:pt x="12632" y="14847"/>
                    <a:pt x="12611" y="14718"/>
                    <a:pt x="12517" y="14652"/>
                  </a:cubicBezTo>
                  <a:cubicBezTo>
                    <a:pt x="12480" y="14626"/>
                    <a:pt x="12438" y="14613"/>
                    <a:pt x="12397" y="14613"/>
                  </a:cubicBezTo>
                  <a:close/>
                  <a:moveTo>
                    <a:pt x="11258" y="15974"/>
                  </a:moveTo>
                  <a:cubicBezTo>
                    <a:pt x="11204" y="15974"/>
                    <a:pt x="11150" y="15995"/>
                    <a:pt x="11110" y="16036"/>
                  </a:cubicBezTo>
                  <a:cubicBezTo>
                    <a:pt x="10908" y="16246"/>
                    <a:pt x="10695" y="16448"/>
                    <a:pt x="10479" y="16639"/>
                  </a:cubicBezTo>
                  <a:cubicBezTo>
                    <a:pt x="10394" y="16713"/>
                    <a:pt x="10385" y="16844"/>
                    <a:pt x="10461" y="16930"/>
                  </a:cubicBezTo>
                  <a:cubicBezTo>
                    <a:pt x="10502" y="16977"/>
                    <a:pt x="10559" y="17000"/>
                    <a:pt x="10615" y="17000"/>
                  </a:cubicBezTo>
                  <a:cubicBezTo>
                    <a:pt x="10665" y="17000"/>
                    <a:pt x="10713" y="16983"/>
                    <a:pt x="10752" y="16949"/>
                  </a:cubicBezTo>
                  <a:cubicBezTo>
                    <a:pt x="10977" y="16751"/>
                    <a:pt x="11197" y="16541"/>
                    <a:pt x="11407" y="16325"/>
                  </a:cubicBezTo>
                  <a:cubicBezTo>
                    <a:pt x="11487" y="16244"/>
                    <a:pt x="11485" y="16113"/>
                    <a:pt x="11402" y="16033"/>
                  </a:cubicBezTo>
                  <a:cubicBezTo>
                    <a:pt x="11362" y="15994"/>
                    <a:pt x="11310" y="15974"/>
                    <a:pt x="11258" y="15974"/>
                  </a:cubicBezTo>
                  <a:close/>
                  <a:moveTo>
                    <a:pt x="9928" y="17148"/>
                  </a:moveTo>
                  <a:cubicBezTo>
                    <a:pt x="9884" y="17148"/>
                    <a:pt x="9841" y="17162"/>
                    <a:pt x="9804" y="17190"/>
                  </a:cubicBezTo>
                  <a:cubicBezTo>
                    <a:pt x="9697" y="17270"/>
                    <a:pt x="9588" y="17350"/>
                    <a:pt x="9478" y="17426"/>
                  </a:cubicBezTo>
                  <a:cubicBezTo>
                    <a:pt x="9350" y="17514"/>
                    <a:pt x="9219" y="17603"/>
                    <a:pt x="9088" y="17688"/>
                  </a:cubicBezTo>
                  <a:cubicBezTo>
                    <a:pt x="8990" y="17748"/>
                    <a:pt x="8964" y="17876"/>
                    <a:pt x="9024" y="17973"/>
                  </a:cubicBezTo>
                  <a:cubicBezTo>
                    <a:pt x="9065" y="18034"/>
                    <a:pt x="9130" y="18067"/>
                    <a:pt x="9199" y="18067"/>
                  </a:cubicBezTo>
                  <a:cubicBezTo>
                    <a:pt x="9237" y="18067"/>
                    <a:pt x="9276" y="18057"/>
                    <a:pt x="9309" y="18035"/>
                  </a:cubicBezTo>
                  <a:cubicBezTo>
                    <a:pt x="9446" y="17948"/>
                    <a:pt x="9582" y="17856"/>
                    <a:pt x="9715" y="17764"/>
                  </a:cubicBezTo>
                  <a:cubicBezTo>
                    <a:pt x="9829" y="17686"/>
                    <a:pt x="9942" y="17603"/>
                    <a:pt x="10052" y="17520"/>
                  </a:cubicBezTo>
                  <a:cubicBezTo>
                    <a:pt x="10144" y="17451"/>
                    <a:pt x="10162" y="17321"/>
                    <a:pt x="10093" y="17231"/>
                  </a:cubicBezTo>
                  <a:cubicBezTo>
                    <a:pt x="10052" y="17176"/>
                    <a:pt x="9990" y="17148"/>
                    <a:pt x="9928" y="17148"/>
                  </a:cubicBezTo>
                  <a:close/>
                  <a:moveTo>
                    <a:pt x="8434" y="18106"/>
                  </a:moveTo>
                  <a:cubicBezTo>
                    <a:pt x="8400" y="18106"/>
                    <a:pt x="8366" y="18114"/>
                    <a:pt x="8335" y="18131"/>
                  </a:cubicBezTo>
                  <a:cubicBezTo>
                    <a:pt x="8081" y="18269"/>
                    <a:pt x="7819" y="18399"/>
                    <a:pt x="7553" y="18521"/>
                  </a:cubicBezTo>
                  <a:cubicBezTo>
                    <a:pt x="7450" y="18567"/>
                    <a:pt x="7404" y="18691"/>
                    <a:pt x="7450" y="18794"/>
                  </a:cubicBezTo>
                  <a:cubicBezTo>
                    <a:pt x="7486" y="18870"/>
                    <a:pt x="7560" y="18916"/>
                    <a:pt x="7640" y="18916"/>
                  </a:cubicBezTo>
                  <a:cubicBezTo>
                    <a:pt x="7668" y="18916"/>
                    <a:pt x="7697" y="18909"/>
                    <a:pt x="7725" y="18897"/>
                  </a:cubicBezTo>
                  <a:cubicBezTo>
                    <a:pt x="8000" y="18773"/>
                    <a:pt x="8271" y="18636"/>
                    <a:pt x="8533" y="18494"/>
                  </a:cubicBezTo>
                  <a:cubicBezTo>
                    <a:pt x="8632" y="18439"/>
                    <a:pt x="8670" y="18314"/>
                    <a:pt x="8616" y="18214"/>
                  </a:cubicBezTo>
                  <a:cubicBezTo>
                    <a:pt x="8579" y="18145"/>
                    <a:pt x="8508" y="18106"/>
                    <a:pt x="8434" y="18106"/>
                  </a:cubicBezTo>
                  <a:close/>
                  <a:moveTo>
                    <a:pt x="6820" y="18842"/>
                  </a:moveTo>
                  <a:cubicBezTo>
                    <a:pt x="6796" y="18842"/>
                    <a:pt x="6771" y="18847"/>
                    <a:pt x="6747" y="18856"/>
                  </a:cubicBezTo>
                  <a:cubicBezTo>
                    <a:pt x="6476" y="18957"/>
                    <a:pt x="6198" y="19051"/>
                    <a:pt x="5919" y="19136"/>
                  </a:cubicBezTo>
                  <a:cubicBezTo>
                    <a:pt x="5809" y="19168"/>
                    <a:pt x="5747" y="19283"/>
                    <a:pt x="5781" y="19393"/>
                  </a:cubicBezTo>
                  <a:cubicBezTo>
                    <a:pt x="5808" y="19483"/>
                    <a:pt x="5889" y="19540"/>
                    <a:pt x="5978" y="19540"/>
                  </a:cubicBezTo>
                  <a:cubicBezTo>
                    <a:pt x="5997" y="19540"/>
                    <a:pt x="6019" y="19536"/>
                    <a:pt x="6038" y="19531"/>
                  </a:cubicBezTo>
                  <a:cubicBezTo>
                    <a:pt x="6327" y="19444"/>
                    <a:pt x="6614" y="19347"/>
                    <a:pt x="6892" y="19242"/>
                  </a:cubicBezTo>
                  <a:cubicBezTo>
                    <a:pt x="6998" y="19201"/>
                    <a:pt x="7053" y="19083"/>
                    <a:pt x="7013" y="18976"/>
                  </a:cubicBezTo>
                  <a:cubicBezTo>
                    <a:pt x="6981" y="18893"/>
                    <a:pt x="6903" y="18842"/>
                    <a:pt x="6820" y="18842"/>
                  </a:cubicBezTo>
                  <a:close/>
                  <a:moveTo>
                    <a:pt x="5120" y="19356"/>
                  </a:moveTo>
                  <a:cubicBezTo>
                    <a:pt x="5105" y="19356"/>
                    <a:pt x="5089" y="19357"/>
                    <a:pt x="5074" y="19361"/>
                  </a:cubicBezTo>
                  <a:cubicBezTo>
                    <a:pt x="4792" y="19426"/>
                    <a:pt x="4503" y="19485"/>
                    <a:pt x="4216" y="19535"/>
                  </a:cubicBezTo>
                  <a:cubicBezTo>
                    <a:pt x="4103" y="19552"/>
                    <a:pt x="4027" y="19660"/>
                    <a:pt x="4046" y="19772"/>
                  </a:cubicBezTo>
                  <a:cubicBezTo>
                    <a:pt x="4064" y="19873"/>
                    <a:pt x="4151" y="19944"/>
                    <a:pt x="4250" y="19944"/>
                  </a:cubicBezTo>
                  <a:cubicBezTo>
                    <a:pt x="4262" y="19944"/>
                    <a:pt x="4273" y="19944"/>
                    <a:pt x="4285" y="19942"/>
                  </a:cubicBezTo>
                  <a:cubicBezTo>
                    <a:pt x="4581" y="19892"/>
                    <a:pt x="4877" y="19832"/>
                    <a:pt x="5168" y="19765"/>
                  </a:cubicBezTo>
                  <a:cubicBezTo>
                    <a:pt x="5280" y="19738"/>
                    <a:pt x="5349" y="19627"/>
                    <a:pt x="5322" y="19515"/>
                  </a:cubicBezTo>
                  <a:cubicBezTo>
                    <a:pt x="5299" y="19420"/>
                    <a:pt x="5214" y="19356"/>
                    <a:pt x="5120" y="19356"/>
                  </a:cubicBezTo>
                  <a:close/>
                  <a:moveTo>
                    <a:pt x="3371" y="19652"/>
                  </a:moveTo>
                  <a:cubicBezTo>
                    <a:pt x="3363" y="19652"/>
                    <a:pt x="3356" y="19652"/>
                    <a:pt x="3348" y="19653"/>
                  </a:cubicBezTo>
                  <a:cubicBezTo>
                    <a:pt x="3061" y="19685"/>
                    <a:pt x="2767" y="19706"/>
                    <a:pt x="2476" y="19721"/>
                  </a:cubicBezTo>
                  <a:cubicBezTo>
                    <a:pt x="2361" y="19726"/>
                    <a:pt x="2274" y="19823"/>
                    <a:pt x="2279" y="19937"/>
                  </a:cubicBezTo>
                  <a:cubicBezTo>
                    <a:pt x="2285" y="20048"/>
                    <a:pt x="2375" y="20133"/>
                    <a:pt x="2485" y="20133"/>
                  </a:cubicBezTo>
                  <a:lnTo>
                    <a:pt x="2496" y="20133"/>
                  </a:lnTo>
                  <a:cubicBezTo>
                    <a:pt x="2795" y="20119"/>
                    <a:pt x="3096" y="20096"/>
                    <a:pt x="3392" y="20064"/>
                  </a:cubicBezTo>
                  <a:cubicBezTo>
                    <a:pt x="3506" y="20052"/>
                    <a:pt x="3589" y="19951"/>
                    <a:pt x="3577" y="19838"/>
                  </a:cubicBezTo>
                  <a:cubicBezTo>
                    <a:pt x="3565" y="19732"/>
                    <a:pt x="3476" y="19652"/>
                    <a:pt x="3371" y="19652"/>
                  </a:cubicBezTo>
                  <a:close/>
                  <a:moveTo>
                    <a:pt x="712" y="19699"/>
                  </a:moveTo>
                  <a:cubicBezTo>
                    <a:pt x="604" y="19699"/>
                    <a:pt x="512" y="19782"/>
                    <a:pt x="504" y="19891"/>
                  </a:cubicBezTo>
                  <a:cubicBezTo>
                    <a:pt x="497" y="20006"/>
                    <a:pt x="582" y="20103"/>
                    <a:pt x="697" y="20112"/>
                  </a:cubicBezTo>
                  <a:cubicBezTo>
                    <a:pt x="995" y="20133"/>
                    <a:pt x="1296" y="20146"/>
                    <a:pt x="1595" y="20149"/>
                  </a:cubicBezTo>
                  <a:lnTo>
                    <a:pt x="1597" y="20149"/>
                  </a:lnTo>
                  <a:cubicBezTo>
                    <a:pt x="1711" y="20149"/>
                    <a:pt x="1803" y="20059"/>
                    <a:pt x="1804" y="19946"/>
                  </a:cubicBezTo>
                  <a:cubicBezTo>
                    <a:pt x="1806" y="19830"/>
                    <a:pt x="1714" y="19737"/>
                    <a:pt x="1601" y="19737"/>
                  </a:cubicBezTo>
                  <a:cubicBezTo>
                    <a:pt x="1310" y="19733"/>
                    <a:pt x="1016" y="19721"/>
                    <a:pt x="725" y="19699"/>
                  </a:cubicBezTo>
                  <a:cubicBezTo>
                    <a:pt x="721" y="19699"/>
                    <a:pt x="716" y="19699"/>
                    <a:pt x="712" y="19699"/>
                  </a:cubicBezTo>
                  <a:close/>
                </a:path>
              </a:pathLst>
            </a:custGeom>
            <a:solidFill>
              <a:schemeClr val="accent3">
                <a:lumMod val="75000"/>
              </a:schemeClr>
            </a:solidFill>
            <a:ln>
              <a:solidFill>
                <a:schemeClr val="accent2">
                  <a:lumMod val="1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00" name="Google Shape;3700;p68">
            <a:extLst>
              <a:ext uri="{FF2B5EF4-FFF2-40B4-BE49-F238E27FC236}">
                <a16:creationId xmlns:a16="http://schemas.microsoft.com/office/drawing/2014/main" id="{60C82E3D-366F-86C3-6437-0C6705708C2D}"/>
              </a:ext>
            </a:extLst>
          </p:cNvPr>
          <p:cNvSpPr/>
          <p:nvPr/>
        </p:nvSpPr>
        <p:spPr>
          <a:xfrm>
            <a:off x="8587977" y="320763"/>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1" name="Google Shape;3701;p68">
            <a:extLst>
              <a:ext uri="{FF2B5EF4-FFF2-40B4-BE49-F238E27FC236}">
                <a16:creationId xmlns:a16="http://schemas.microsoft.com/office/drawing/2014/main" id="{975BA977-5F91-4D29-45F9-CF16FC3CE75A}"/>
              </a:ext>
            </a:extLst>
          </p:cNvPr>
          <p:cNvSpPr/>
          <p:nvPr/>
        </p:nvSpPr>
        <p:spPr>
          <a:xfrm>
            <a:off x="8362316" y="4445602"/>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68">
            <a:extLst>
              <a:ext uri="{FF2B5EF4-FFF2-40B4-BE49-F238E27FC236}">
                <a16:creationId xmlns:a16="http://schemas.microsoft.com/office/drawing/2014/main" id="{6631E683-ED6F-487D-7305-D0F32B9102CC}"/>
              </a:ext>
            </a:extLst>
          </p:cNvPr>
          <p:cNvSpPr/>
          <p:nvPr/>
        </p:nvSpPr>
        <p:spPr>
          <a:xfrm>
            <a:off x="331521" y="2783882"/>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TextBox 2">
            <a:extLst>
              <a:ext uri="{FF2B5EF4-FFF2-40B4-BE49-F238E27FC236}">
                <a16:creationId xmlns:a16="http://schemas.microsoft.com/office/drawing/2014/main" id="{96EF5D58-3E7F-EB9E-876F-BBB7FD472269}"/>
              </a:ext>
            </a:extLst>
          </p:cNvPr>
          <p:cNvSpPr txBox="1"/>
          <p:nvPr/>
        </p:nvSpPr>
        <p:spPr>
          <a:xfrm>
            <a:off x="361273" y="198545"/>
            <a:ext cx="8801743" cy="584775"/>
          </a:xfrm>
          <a:prstGeom prst="rect">
            <a:avLst/>
          </a:prstGeom>
          <a:noFill/>
        </p:spPr>
        <p:txBody>
          <a:bodyPr wrap="square">
            <a:spAutoFit/>
          </a:bodyPr>
          <a:lstStyle/>
          <a:p>
            <a:r>
              <a:rPr lang="en-IN" sz="3200" b="1" u="sng" dirty="0">
                <a:solidFill>
                  <a:schemeClr val="bg1">
                    <a:lumMod val="10000"/>
                  </a:schemeClr>
                </a:solidFill>
                <a:latin typeface="Mongolian Baiti" panose="03000500000000000000" pitchFamily="66" charset="0"/>
                <a:cs typeface="Mongolian Baiti" panose="03000500000000000000" pitchFamily="66" charset="0"/>
              </a:rPr>
              <a:t>DATA VISUALIZATION USING POWER BI</a:t>
            </a:r>
            <a:endParaRPr lang="en-IN" sz="3200" dirty="0">
              <a:solidFill>
                <a:schemeClr val="bg1">
                  <a:lumMod val="10000"/>
                </a:schemeClr>
              </a:solidFill>
            </a:endParaRPr>
          </a:p>
        </p:txBody>
      </p:sp>
      <p:sp>
        <p:nvSpPr>
          <p:cNvPr id="6" name="TextBox 5">
            <a:extLst>
              <a:ext uri="{FF2B5EF4-FFF2-40B4-BE49-F238E27FC236}">
                <a16:creationId xmlns:a16="http://schemas.microsoft.com/office/drawing/2014/main" id="{9F3335F0-5248-BA16-DCB8-6DDF99515612}"/>
              </a:ext>
            </a:extLst>
          </p:cNvPr>
          <p:cNvSpPr txBox="1"/>
          <p:nvPr/>
        </p:nvSpPr>
        <p:spPr>
          <a:xfrm>
            <a:off x="294001" y="783320"/>
            <a:ext cx="8463842" cy="4247317"/>
          </a:xfrm>
          <a:prstGeom prst="rect">
            <a:avLst/>
          </a:prstGeom>
          <a:noFill/>
        </p:spPr>
        <p:txBody>
          <a:bodyPr wrap="square">
            <a:spAutoFit/>
          </a:bodyPr>
          <a:lstStyle/>
          <a:p>
            <a:pPr marL="285750" indent="-285750">
              <a:buFont typeface="Wingdings" panose="05000000000000000000" pitchFamily="2" charset="2"/>
              <a:buChar char="q"/>
            </a:pPr>
            <a:r>
              <a:rPr lang="en-US" sz="1800" dirty="0">
                <a:latin typeface="Times New Roman" panose="02020603050405020304" pitchFamily="18" charset="0"/>
                <a:cs typeface="Times New Roman" panose="02020603050405020304" pitchFamily="18" charset="0"/>
              </a:rPr>
              <a:t>Power BI is a dynamic tool for transforming raw data into visually interactive reports and dashboards. It offers a wide range of visualizations such as bar charts, line graphs, heatmaps, and more, enabling us to analyze data effectively. </a:t>
            </a:r>
          </a:p>
          <a:p>
            <a:pPr marL="285750" indent="-285750">
              <a:buFont typeface="Wingdings" panose="05000000000000000000" pitchFamily="2" charset="2"/>
              <a:buChar char="q"/>
            </a:pPr>
            <a:r>
              <a:rPr lang="en-US" sz="1800" dirty="0">
                <a:latin typeface="Times New Roman" panose="02020603050405020304" pitchFamily="18" charset="0"/>
                <a:cs typeface="Times New Roman" panose="02020603050405020304" pitchFamily="18" charset="0"/>
              </a:rPr>
              <a:t>With seamless connectivity to multiple data sources, real-time updates, and drill-down features, Power BI allows us to explore insights, identify trends, and make informed decisions with ease. </a:t>
            </a:r>
          </a:p>
          <a:p>
            <a:pPr marL="285750" indent="-285750">
              <a:buFont typeface="Wingdings" panose="05000000000000000000" pitchFamily="2" charset="2"/>
              <a:buChar char="q"/>
            </a:pPr>
            <a:r>
              <a:rPr lang="en-US" sz="1800" dirty="0">
                <a:latin typeface="Times New Roman" panose="02020603050405020304" pitchFamily="18" charset="0"/>
                <a:cs typeface="Times New Roman" panose="02020603050405020304" pitchFamily="18" charset="0"/>
              </a:rPr>
              <a:t>Its interactive nature makes data exploration intuitive and enhances the ability to communicate complex data stories clearly.</a:t>
            </a:r>
          </a:p>
          <a:p>
            <a:pPr marL="285750" indent="-285750">
              <a:buFont typeface="Wingdings" panose="05000000000000000000" pitchFamily="2" charset="2"/>
              <a:buChar char="q"/>
            </a:pPr>
            <a:r>
              <a:rPr lang="en-US" sz="1800" dirty="0">
                <a:latin typeface="Times New Roman" panose="02020603050405020304" pitchFamily="18" charset="0"/>
                <a:cs typeface="Times New Roman" panose="02020603050405020304" pitchFamily="18" charset="0"/>
              </a:rPr>
              <a:t>For my analysis, I utilized Power BI to create dynamic and interactive visualizations. </a:t>
            </a:r>
          </a:p>
          <a:p>
            <a:pPr marL="285750" indent="-285750">
              <a:buFont typeface="Wingdings" panose="05000000000000000000" pitchFamily="2" charset="2"/>
              <a:buChar char="q"/>
            </a:pPr>
            <a:r>
              <a:rPr lang="en-US" sz="1800" dirty="0">
                <a:latin typeface="Times New Roman" panose="02020603050405020304" pitchFamily="18" charset="0"/>
                <a:cs typeface="Times New Roman" panose="02020603050405020304" pitchFamily="18" charset="0"/>
              </a:rPr>
              <a:t>Power BI allowed me to explore various trends and relationships within the dataset, offering insights through detailed dashboards. </a:t>
            </a:r>
          </a:p>
          <a:p>
            <a:pPr marL="285750" indent="-285750">
              <a:buFont typeface="Wingdings" panose="05000000000000000000" pitchFamily="2" charset="2"/>
              <a:buChar char="q"/>
            </a:pPr>
            <a:r>
              <a:rPr lang="en-US" sz="1800" dirty="0">
                <a:latin typeface="Times New Roman" panose="02020603050405020304" pitchFamily="18" charset="0"/>
                <a:cs typeface="Times New Roman" panose="02020603050405020304" pitchFamily="18" charset="0"/>
              </a:rPr>
              <a:t>The Power BI report titled </a:t>
            </a:r>
            <a:r>
              <a:rPr lang="en-US" sz="1800" b="1" dirty="0">
                <a:latin typeface="Times New Roman" panose="02020603050405020304" pitchFamily="18" charset="0"/>
                <a:cs typeface="Times New Roman" panose="02020603050405020304" pitchFamily="18" charset="0"/>
              </a:rPr>
              <a:t>"BI Analysis"</a:t>
            </a:r>
            <a:r>
              <a:rPr lang="en-US" sz="1800" dirty="0">
                <a:latin typeface="Times New Roman" panose="02020603050405020304" pitchFamily="18" charset="0"/>
                <a:cs typeface="Times New Roman" panose="02020603050405020304" pitchFamily="18" charset="0"/>
              </a:rPr>
              <a:t> provides valuable insights into my data analytics findings. This report visualizes key metrics and trends, facilitating informed decision-making.</a:t>
            </a:r>
            <a:br>
              <a:rPr lang="en-US" sz="1800" dirty="0">
                <a:latin typeface="Times New Roman" panose="02020603050405020304" pitchFamily="18" charset="0"/>
                <a:cs typeface="Times New Roman" panose="02020603050405020304" pitchFamily="18" charset="0"/>
              </a:rPr>
            </a:br>
            <a:r>
              <a:rPr lang="en-US" sz="1800" b="1" dirty="0">
                <a:latin typeface="Times New Roman" panose="02020603050405020304" pitchFamily="18" charset="0"/>
                <a:cs typeface="Times New Roman" panose="02020603050405020304" pitchFamily="18" charset="0"/>
              </a:rPr>
              <a:t>Link to Report:</a:t>
            </a:r>
            <a:r>
              <a:rPr lang="en-US" sz="1800" dirty="0">
                <a:latin typeface="Times New Roman" panose="02020603050405020304" pitchFamily="18" charset="0"/>
                <a:cs typeface="Times New Roman" panose="02020603050405020304" pitchFamily="18" charset="0"/>
              </a:rPr>
              <a:t> </a:t>
            </a:r>
            <a:r>
              <a:rPr lang="en-US" sz="1800" dirty="0">
                <a:solidFill>
                  <a:srgbClr val="00B050"/>
                </a:solidFill>
                <a:latin typeface="Times New Roman" panose="02020603050405020304" pitchFamily="18" charset="0"/>
                <a:cs typeface="Times New Roman" panose="02020603050405020304" pitchFamily="18" charset="0"/>
                <a:hlinkClick r:id="rId3" action="ppaction://hlinkfile">
                  <a:extLst>
                    <a:ext uri="{A12FA001-AC4F-418D-AE19-62706E023703}">
                      <ahyp:hlinkClr xmlns:ahyp="http://schemas.microsoft.com/office/drawing/2018/hyperlinkcolor" val="tx"/>
                    </a:ext>
                  </a:extLst>
                </a:hlinkClick>
              </a:rPr>
              <a:t>"C:\Users\ASUS\Data analytics\BI </a:t>
            </a:r>
            <a:r>
              <a:rPr lang="en-US" sz="1800" dirty="0" err="1">
                <a:solidFill>
                  <a:srgbClr val="00B050"/>
                </a:solidFill>
                <a:latin typeface="Times New Roman" panose="02020603050405020304" pitchFamily="18" charset="0"/>
                <a:cs typeface="Times New Roman" panose="02020603050405020304" pitchFamily="18" charset="0"/>
                <a:hlinkClick r:id="rId3" action="ppaction://hlinkfile">
                  <a:extLst>
                    <a:ext uri="{A12FA001-AC4F-418D-AE19-62706E023703}">
                      <ahyp:hlinkClr xmlns:ahyp="http://schemas.microsoft.com/office/drawing/2018/hyperlinkcolor" val="tx"/>
                    </a:ext>
                  </a:extLst>
                </a:hlinkClick>
              </a:rPr>
              <a:t>Analysis.pbix</a:t>
            </a:r>
            <a:r>
              <a:rPr lang="en-US" sz="1800" dirty="0">
                <a:solidFill>
                  <a:srgbClr val="00B050"/>
                </a:solidFill>
                <a:latin typeface="Times New Roman" panose="02020603050405020304" pitchFamily="18" charset="0"/>
                <a:cs typeface="Times New Roman" panose="02020603050405020304" pitchFamily="18" charset="0"/>
                <a:hlinkClick r:id="rId3" action="ppaction://hlinkfile">
                  <a:extLst>
                    <a:ext uri="{A12FA001-AC4F-418D-AE19-62706E023703}">
                      <ahyp:hlinkClr xmlns:ahyp="http://schemas.microsoft.com/office/drawing/2018/hyperlinkcolor" val="tx"/>
                    </a:ext>
                  </a:extLst>
                </a:hlinkClick>
              </a:rPr>
              <a:t>"</a:t>
            </a:r>
            <a:endParaRPr lang="en-IN" sz="1800" dirty="0">
              <a:solidFill>
                <a:srgbClr val="00B05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59736399"/>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820">
          <a:extLst>
            <a:ext uri="{FF2B5EF4-FFF2-40B4-BE49-F238E27FC236}">
              <a16:creationId xmlns:a16="http://schemas.microsoft.com/office/drawing/2014/main" id="{7A9BB9C8-0C68-0380-7313-87E58FBB3B43}"/>
            </a:ext>
          </a:extLst>
        </p:cNvPr>
        <p:cNvGrpSpPr/>
        <p:nvPr/>
      </p:nvGrpSpPr>
      <p:grpSpPr>
        <a:xfrm>
          <a:off x="0" y="0"/>
          <a:ext cx="0" cy="0"/>
          <a:chOff x="0" y="0"/>
          <a:chExt cx="0" cy="0"/>
        </a:xfrm>
      </p:grpSpPr>
      <p:pic>
        <p:nvPicPr>
          <p:cNvPr id="2" name="Content Placeholder 4">
            <a:extLst>
              <a:ext uri="{FF2B5EF4-FFF2-40B4-BE49-F238E27FC236}">
                <a16:creationId xmlns:a16="http://schemas.microsoft.com/office/drawing/2014/main" id="{0628FB9E-AEA4-2DEC-0DC1-38D935CC4F02}"/>
              </a:ext>
            </a:extLst>
          </p:cNvPr>
          <p:cNvPicPr>
            <a:picLocks noChangeAspect="1"/>
          </p:cNvPicPr>
          <p:nvPr/>
        </p:nvPicPr>
        <p:blipFill>
          <a:blip r:embed="rId3"/>
          <a:stretch>
            <a:fillRect/>
          </a:stretch>
        </p:blipFill>
        <p:spPr>
          <a:xfrm>
            <a:off x="777240" y="1423282"/>
            <a:ext cx="6156960" cy="3488187"/>
          </a:xfrm>
          <a:prstGeom prst="rect">
            <a:avLst/>
          </a:prstGeom>
        </p:spPr>
      </p:pic>
      <p:sp>
        <p:nvSpPr>
          <p:cNvPr id="4" name="TextBox 3">
            <a:extLst>
              <a:ext uri="{FF2B5EF4-FFF2-40B4-BE49-F238E27FC236}">
                <a16:creationId xmlns:a16="http://schemas.microsoft.com/office/drawing/2014/main" id="{B0FF7239-3B75-5BE1-1903-F6C0E1406D13}"/>
              </a:ext>
            </a:extLst>
          </p:cNvPr>
          <p:cNvSpPr txBox="1"/>
          <p:nvPr/>
        </p:nvSpPr>
        <p:spPr>
          <a:xfrm>
            <a:off x="289849" y="232031"/>
            <a:ext cx="8716991" cy="1200329"/>
          </a:xfrm>
          <a:prstGeom prst="rect">
            <a:avLst/>
          </a:prstGeom>
          <a:noFill/>
        </p:spPr>
        <p:txBody>
          <a:bodyPr wrap="square">
            <a:spAutoFit/>
          </a:bodyPr>
          <a:lstStyle/>
          <a:p>
            <a:pPr marL="171450" indent="-171450">
              <a:buFont typeface="Wingdings" panose="05000000000000000000" pitchFamily="2" charset="2"/>
              <a:buChar char="ü"/>
            </a:pPr>
            <a:r>
              <a:rPr lang="en-US" sz="1200" dirty="0">
                <a:latin typeface="Times New Roman" panose="02020603050405020304" pitchFamily="18" charset="0"/>
                <a:cs typeface="Times New Roman" panose="02020603050405020304" pitchFamily="18" charset="0"/>
              </a:rPr>
              <a:t>This Power BI dashboard provides a comprehensive overview of various factors influencing student performance. The top section displays key metrics such as the average score (67.24), sleeping hours (7.03), and study hours (19.98), along with student gender distribution. Visuals include bar charts representing peer influence on exam scores, with positive, neutral, and negative categories, as well as a line chart showing the correlation between motivational levels and exam scores. Additionally, the dashboard features a density plot linking exam scores with sleep hours and a bar chart indicating the relationship between physical activity and academic performance. Each of these elements helps in understanding how different factors contribute to overall student outcomes.</a:t>
            </a:r>
            <a:endParaRPr lang="en-IN" sz="1200"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50E91C0D-5187-1BA2-FA61-75D417D9F046}"/>
              </a:ext>
            </a:extLst>
          </p:cNvPr>
          <p:cNvSpPr txBox="1"/>
          <p:nvPr/>
        </p:nvSpPr>
        <p:spPr>
          <a:xfrm>
            <a:off x="6911340" y="4384261"/>
            <a:ext cx="1918335" cy="461665"/>
          </a:xfrm>
          <a:prstGeom prst="rect">
            <a:avLst/>
          </a:prstGeom>
          <a:noFill/>
        </p:spPr>
        <p:txBody>
          <a:bodyPr wrap="square">
            <a:spAutoFit/>
          </a:bodyPr>
          <a:lstStyle/>
          <a:p>
            <a:pPr algn="ctr"/>
            <a:r>
              <a:rPr lang="en-US" altLang="en-US" sz="1200" dirty="0">
                <a:solidFill>
                  <a:schemeClr val="bg1">
                    <a:lumMod val="10000"/>
                  </a:schemeClr>
                </a:solidFill>
                <a:latin typeface="Times New Roman" panose="02020603050405020304" pitchFamily="18" charset="0"/>
                <a:cs typeface="Times New Roman" panose="02020603050405020304" pitchFamily="18" charset="0"/>
              </a:rPr>
              <a:t>Fig 24: Dashboard focusing on Home factor</a:t>
            </a:r>
          </a:p>
        </p:txBody>
      </p:sp>
      <p:grpSp>
        <p:nvGrpSpPr>
          <p:cNvPr id="7" name="Google Shape;3717;p69">
            <a:extLst>
              <a:ext uri="{FF2B5EF4-FFF2-40B4-BE49-F238E27FC236}">
                <a16:creationId xmlns:a16="http://schemas.microsoft.com/office/drawing/2014/main" id="{5E6CBF95-3162-9D09-11DB-FB60922622BC}"/>
              </a:ext>
            </a:extLst>
          </p:cNvPr>
          <p:cNvGrpSpPr/>
          <p:nvPr/>
        </p:nvGrpSpPr>
        <p:grpSpPr>
          <a:xfrm>
            <a:off x="7421591" y="2948940"/>
            <a:ext cx="893752" cy="1239588"/>
            <a:chOff x="2522614" y="409334"/>
            <a:chExt cx="595325" cy="806847"/>
          </a:xfrm>
        </p:grpSpPr>
        <p:sp>
          <p:nvSpPr>
            <p:cNvPr id="8" name="Google Shape;3718;p69">
              <a:extLst>
                <a:ext uri="{FF2B5EF4-FFF2-40B4-BE49-F238E27FC236}">
                  <a16:creationId xmlns:a16="http://schemas.microsoft.com/office/drawing/2014/main" id="{8B40C631-0D25-2398-C2FD-0E49FC30D075}"/>
                </a:ext>
              </a:extLst>
            </p:cNvPr>
            <p:cNvSpPr/>
            <p:nvPr/>
          </p:nvSpPr>
          <p:spPr>
            <a:xfrm>
              <a:off x="2522614" y="1034575"/>
              <a:ext cx="273609" cy="181606"/>
            </a:xfrm>
            <a:custGeom>
              <a:avLst/>
              <a:gdLst/>
              <a:ahLst/>
              <a:cxnLst/>
              <a:rect l="l" t="t" r="r" b="b"/>
              <a:pathLst>
                <a:path w="5130" h="3405" extrusionOk="0">
                  <a:moveTo>
                    <a:pt x="701" y="1"/>
                  </a:moveTo>
                  <a:cubicBezTo>
                    <a:pt x="579" y="1"/>
                    <a:pt x="456" y="57"/>
                    <a:pt x="375" y="193"/>
                  </a:cubicBezTo>
                  <a:cubicBezTo>
                    <a:pt x="79" y="682"/>
                    <a:pt x="1" y="1192"/>
                    <a:pt x="410" y="1644"/>
                  </a:cubicBezTo>
                  <a:cubicBezTo>
                    <a:pt x="800" y="2077"/>
                    <a:pt x="1378" y="2429"/>
                    <a:pt x="1879" y="2716"/>
                  </a:cubicBezTo>
                  <a:cubicBezTo>
                    <a:pt x="2405" y="3019"/>
                    <a:pt x="2985" y="3260"/>
                    <a:pt x="3587" y="3356"/>
                  </a:cubicBezTo>
                  <a:cubicBezTo>
                    <a:pt x="3744" y="3380"/>
                    <a:pt x="3913" y="3404"/>
                    <a:pt x="4080" y="3404"/>
                  </a:cubicBezTo>
                  <a:cubicBezTo>
                    <a:pt x="4223" y="3404"/>
                    <a:pt x="4364" y="3386"/>
                    <a:pt x="4493" y="3335"/>
                  </a:cubicBezTo>
                  <a:cubicBezTo>
                    <a:pt x="4798" y="3213"/>
                    <a:pt x="4883" y="2901"/>
                    <a:pt x="4998" y="2623"/>
                  </a:cubicBezTo>
                  <a:cubicBezTo>
                    <a:pt x="5130" y="2303"/>
                    <a:pt x="4850" y="2015"/>
                    <a:pt x="4598" y="2015"/>
                  </a:cubicBezTo>
                  <a:cubicBezTo>
                    <a:pt x="4480" y="2015"/>
                    <a:pt x="4369" y="2077"/>
                    <a:pt x="4307" y="2227"/>
                  </a:cubicBezTo>
                  <a:cubicBezTo>
                    <a:pt x="4233" y="2405"/>
                    <a:pt x="4233" y="2594"/>
                    <a:pt x="4031" y="2605"/>
                  </a:cubicBezTo>
                  <a:cubicBezTo>
                    <a:pt x="4013" y="2606"/>
                    <a:pt x="3995" y="2606"/>
                    <a:pt x="3976" y="2606"/>
                  </a:cubicBezTo>
                  <a:cubicBezTo>
                    <a:pt x="3782" y="2606"/>
                    <a:pt x="3574" y="2549"/>
                    <a:pt x="3391" y="2500"/>
                  </a:cubicBezTo>
                  <a:cubicBezTo>
                    <a:pt x="2996" y="2396"/>
                    <a:pt x="2627" y="2227"/>
                    <a:pt x="2273" y="2025"/>
                  </a:cubicBezTo>
                  <a:cubicBezTo>
                    <a:pt x="1932" y="1830"/>
                    <a:pt x="1608" y="1607"/>
                    <a:pt x="1300" y="1366"/>
                  </a:cubicBezTo>
                  <a:cubicBezTo>
                    <a:pt x="1186" y="1278"/>
                    <a:pt x="998" y="1164"/>
                    <a:pt x="935" y="1029"/>
                  </a:cubicBezTo>
                  <a:cubicBezTo>
                    <a:pt x="862" y="875"/>
                    <a:pt x="986" y="719"/>
                    <a:pt x="1066" y="586"/>
                  </a:cubicBezTo>
                  <a:cubicBezTo>
                    <a:pt x="1250" y="283"/>
                    <a:pt x="975" y="1"/>
                    <a:pt x="7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3719;p69">
              <a:extLst>
                <a:ext uri="{FF2B5EF4-FFF2-40B4-BE49-F238E27FC236}">
                  <a16:creationId xmlns:a16="http://schemas.microsoft.com/office/drawing/2014/main" id="{90E93A66-A94B-8A35-4CB4-B31CBE533D64}"/>
                </a:ext>
              </a:extLst>
            </p:cNvPr>
            <p:cNvSpPr/>
            <p:nvPr/>
          </p:nvSpPr>
          <p:spPr>
            <a:xfrm>
              <a:off x="2536907" y="1026362"/>
              <a:ext cx="257075" cy="157605"/>
            </a:xfrm>
            <a:custGeom>
              <a:avLst/>
              <a:gdLst/>
              <a:ahLst/>
              <a:cxnLst/>
              <a:rect l="l" t="t" r="r" b="b"/>
              <a:pathLst>
                <a:path w="4820" h="2955" extrusionOk="0">
                  <a:moveTo>
                    <a:pt x="1021" y="1"/>
                  </a:moveTo>
                  <a:cubicBezTo>
                    <a:pt x="987" y="1"/>
                    <a:pt x="955" y="6"/>
                    <a:pt x="927" y="14"/>
                  </a:cubicBezTo>
                  <a:cubicBezTo>
                    <a:pt x="888" y="11"/>
                    <a:pt x="849" y="9"/>
                    <a:pt x="810" y="9"/>
                  </a:cubicBezTo>
                  <a:cubicBezTo>
                    <a:pt x="684" y="9"/>
                    <a:pt x="564" y="28"/>
                    <a:pt x="456" y="72"/>
                  </a:cubicBezTo>
                  <a:cubicBezTo>
                    <a:pt x="39" y="242"/>
                    <a:pt x="0" y="696"/>
                    <a:pt x="277" y="1066"/>
                  </a:cubicBezTo>
                  <a:cubicBezTo>
                    <a:pt x="541" y="1419"/>
                    <a:pt x="948" y="1703"/>
                    <a:pt x="1326" y="1940"/>
                  </a:cubicBezTo>
                  <a:cubicBezTo>
                    <a:pt x="1721" y="2188"/>
                    <a:pt x="2146" y="2383"/>
                    <a:pt x="2581" y="2548"/>
                  </a:cubicBezTo>
                  <a:cubicBezTo>
                    <a:pt x="3032" y="2720"/>
                    <a:pt x="3511" y="2904"/>
                    <a:pt x="3984" y="2948"/>
                  </a:cubicBezTo>
                  <a:cubicBezTo>
                    <a:pt x="4027" y="2952"/>
                    <a:pt x="4070" y="2954"/>
                    <a:pt x="4112" y="2954"/>
                  </a:cubicBezTo>
                  <a:cubicBezTo>
                    <a:pt x="4485" y="2954"/>
                    <a:pt x="4819" y="2796"/>
                    <a:pt x="4778" y="2388"/>
                  </a:cubicBezTo>
                  <a:cubicBezTo>
                    <a:pt x="4737" y="1993"/>
                    <a:pt x="4301" y="1637"/>
                    <a:pt x="3984" y="1382"/>
                  </a:cubicBezTo>
                  <a:cubicBezTo>
                    <a:pt x="3156" y="717"/>
                    <a:pt x="2148" y="315"/>
                    <a:pt x="1147" y="21"/>
                  </a:cubicBezTo>
                  <a:cubicBezTo>
                    <a:pt x="1102" y="7"/>
                    <a:pt x="1060" y="1"/>
                    <a:pt x="102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3720;p69">
              <a:extLst>
                <a:ext uri="{FF2B5EF4-FFF2-40B4-BE49-F238E27FC236}">
                  <a16:creationId xmlns:a16="http://schemas.microsoft.com/office/drawing/2014/main" id="{07F74380-BF37-D905-D1B7-FD93E3DAE10B}"/>
                </a:ext>
              </a:extLst>
            </p:cNvPr>
            <p:cNvSpPr/>
            <p:nvPr/>
          </p:nvSpPr>
          <p:spPr>
            <a:xfrm>
              <a:off x="2645497" y="409334"/>
              <a:ext cx="365025" cy="710316"/>
            </a:xfrm>
            <a:custGeom>
              <a:avLst/>
              <a:gdLst/>
              <a:ahLst/>
              <a:cxnLst/>
              <a:rect l="l" t="t" r="r" b="b"/>
              <a:pathLst>
                <a:path w="6844" h="13318" extrusionOk="0">
                  <a:moveTo>
                    <a:pt x="6323" y="1"/>
                  </a:moveTo>
                  <a:cubicBezTo>
                    <a:pt x="6185" y="1"/>
                    <a:pt x="6048" y="69"/>
                    <a:pt x="5976" y="233"/>
                  </a:cubicBezTo>
                  <a:cubicBezTo>
                    <a:pt x="4000" y="4689"/>
                    <a:pt x="2414" y="8460"/>
                    <a:pt x="156" y="12784"/>
                  </a:cubicBezTo>
                  <a:cubicBezTo>
                    <a:pt x="1" y="13082"/>
                    <a:pt x="263" y="13318"/>
                    <a:pt x="528" y="13318"/>
                  </a:cubicBezTo>
                  <a:cubicBezTo>
                    <a:pt x="668" y="13318"/>
                    <a:pt x="809" y="13252"/>
                    <a:pt x="890" y="13096"/>
                  </a:cubicBezTo>
                  <a:cubicBezTo>
                    <a:pt x="3146" y="8772"/>
                    <a:pt x="4732" y="5001"/>
                    <a:pt x="6708" y="546"/>
                  </a:cubicBezTo>
                  <a:cubicBezTo>
                    <a:pt x="6844" y="239"/>
                    <a:pt x="6581" y="1"/>
                    <a:pt x="63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721;p69">
              <a:extLst>
                <a:ext uri="{FF2B5EF4-FFF2-40B4-BE49-F238E27FC236}">
                  <a16:creationId xmlns:a16="http://schemas.microsoft.com/office/drawing/2014/main" id="{C95B233C-F0F2-7843-3C1F-3B1A63F028B6}"/>
                </a:ext>
              </a:extLst>
            </p:cNvPr>
            <p:cNvSpPr/>
            <p:nvPr/>
          </p:nvSpPr>
          <p:spPr>
            <a:xfrm>
              <a:off x="2536801" y="450508"/>
              <a:ext cx="516496" cy="512283"/>
            </a:xfrm>
            <a:custGeom>
              <a:avLst/>
              <a:gdLst/>
              <a:ahLst/>
              <a:cxnLst/>
              <a:rect l="l" t="t" r="r" b="b"/>
              <a:pathLst>
                <a:path w="9684" h="9605" extrusionOk="0">
                  <a:moveTo>
                    <a:pt x="4815" y="0"/>
                  </a:moveTo>
                  <a:cubicBezTo>
                    <a:pt x="4769" y="0"/>
                    <a:pt x="4725" y="1"/>
                    <a:pt x="4681" y="3"/>
                  </a:cubicBezTo>
                  <a:cubicBezTo>
                    <a:pt x="4133" y="24"/>
                    <a:pt x="3674" y="161"/>
                    <a:pt x="3026" y="363"/>
                  </a:cubicBezTo>
                  <a:cubicBezTo>
                    <a:pt x="2620" y="488"/>
                    <a:pt x="2258" y="749"/>
                    <a:pt x="1914" y="990"/>
                  </a:cubicBezTo>
                  <a:cubicBezTo>
                    <a:pt x="1746" y="1107"/>
                    <a:pt x="1537" y="1355"/>
                    <a:pt x="1455" y="1436"/>
                  </a:cubicBezTo>
                  <a:cubicBezTo>
                    <a:pt x="1301" y="1591"/>
                    <a:pt x="1133" y="1720"/>
                    <a:pt x="1007" y="1894"/>
                  </a:cubicBezTo>
                  <a:cubicBezTo>
                    <a:pt x="702" y="2319"/>
                    <a:pt x="468" y="2727"/>
                    <a:pt x="305" y="3175"/>
                  </a:cubicBezTo>
                  <a:cubicBezTo>
                    <a:pt x="201" y="3462"/>
                    <a:pt x="125" y="3765"/>
                    <a:pt x="75" y="4100"/>
                  </a:cubicBezTo>
                  <a:cubicBezTo>
                    <a:pt x="66" y="4169"/>
                    <a:pt x="57" y="4238"/>
                    <a:pt x="52" y="4307"/>
                  </a:cubicBezTo>
                  <a:cubicBezTo>
                    <a:pt x="1" y="4819"/>
                    <a:pt x="36" y="5346"/>
                    <a:pt x="153" y="5851"/>
                  </a:cubicBezTo>
                  <a:cubicBezTo>
                    <a:pt x="211" y="6109"/>
                    <a:pt x="293" y="6361"/>
                    <a:pt x="394" y="6604"/>
                  </a:cubicBezTo>
                  <a:cubicBezTo>
                    <a:pt x="713" y="7369"/>
                    <a:pt x="1209" y="7995"/>
                    <a:pt x="1861" y="8504"/>
                  </a:cubicBezTo>
                  <a:cubicBezTo>
                    <a:pt x="2085" y="8693"/>
                    <a:pt x="2324" y="8849"/>
                    <a:pt x="2579" y="8971"/>
                  </a:cubicBezTo>
                  <a:cubicBezTo>
                    <a:pt x="2749" y="9072"/>
                    <a:pt x="2926" y="9163"/>
                    <a:pt x="3111" y="9244"/>
                  </a:cubicBezTo>
                  <a:cubicBezTo>
                    <a:pt x="3454" y="9340"/>
                    <a:pt x="3800" y="9437"/>
                    <a:pt x="4142" y="9533"/>
                  </a:cubicBezTo>
                  <a:cubicBezTo>
                    <a:pt x="4174" y="9542"/>
                    <a:pt x="4206" y="9551"/>
                    <a:pt x="4238" y="9560"/>
                  </a:cubicBezTo>
                  <a:cubicBezTo>
                    <a:pt x="4455" y="9590"/>
                    <a:pt x="4670" y="9605"/>
                    <a:pt x="4884" y="9605"/>
                  </a:cubicBezTo>
                  <a:cubicBezTo>
                    <a:pt x="5477" y="9605"/>
                    <a:pt x="6055" y="9489"/>
                    <a:pt x="6619" y="9258"/>
                  </a:cubicBezTo>
                  <a:cubicBezTo>
                    <a:pt x="6756" y="9219"/>
                    <a:pt x="6972" y="9085"/>
                    <a:pt x="7096" y="9003"/>
                  </a:cubicBezTo>
                  <a:cubicBezTo>
                    <a:pt x="7146" y="8970"/>
                    <a:pt x="7181" y="8945"/>
                    <a:pt x="7190" y="8939"/>
                  </a:cubicBezTo>
                  <a:cubicBezTo>
                    <a:pt x="7364" y="8840"/>
                    <a:pt x="7583" y="8743"/>
                    <a:pt x="7752" y="8606"/>
                  </a:cubicBezTo>
                  <a:lnTo>
                    <a:pt x="8569" y="7791"/>
                  </a:lnTo>
                  <a:cubicBezTo>
                    <a:pt x="8579" y="7781"/>
                    <a:pt x="8590" y="7770"/>
                    <a:pt x="8601" y="7758"/>
                  </a:cubicBezTo>
                  <a:cubicBezTo>
                    <a:pt x="8608" y="7749"/>
                    <a:pt x="8615" y="7738"/>
                    <a:pt x="8620" y="7729"/>
                  </a:cubicBezTo>
                  <a:cubicBezTo>
                    <a:pt x="8755" y="7506"/>
                    <a:pt x="8889" y="7283"/>
                    <a:pt x="9021" y="7058"/>
                  </a:cubicBezTo>
                  <a:cubicBezTo>
                    <a:pt x="9084" y="6946"/>
                    <a:pt x="9148" y="6836"/>
                    <a:pt x="9212" y="6724"/>
                  </a:cubicBezTo>
                  <a:cubicBezTo>
                    <a:pt x="9518" y="6076"/>
                    <a:pt x="9683" y="5135"/>
                    <a:pt x="9607" y="4382"/>
                  </a:cubicBezTo>
                  <a:cubicBezTo>
                    <a:pt x="9598" y="4298"/>
                    <a:pt x="9586" y="4217"/>
                    <a:pt x="9572" y="4139"/>
                  </a:cubicBezTo>
                  <a:cubicBezTo>
                    <a:pt x="9403" y="3232"/>
                    <a:pt x="9198" y="2602"/>
                    <a:pt x="8629" y="1864"/>
                  </a:cubicBezTo>
                  <a:cubicBezTo>
                    <a:pt x="8124" y="1210"/>
                    <a:pt x="7495" y="735"/>
                    <a:pt x="6743" y="400"/>
                  </a:cubicBezTo>
                  <a:cubicBezTo>
                    <a:pt x="6354" y="224"/>
                    <a:pt x="5928" y="113"/>
                    <a:pt x="5505" y="52"/>
                  </a:cubicBezTo>
                  <a:cubicBezTo>
                    <a:pt x="5250" y="17"/>
                    <a:pt x="5025" y="0"/>
                    <a:pt x="48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722;p69">
              <a:extLst>
                <a:ext uri="{FF2B5EF4-FFF2-40B4-BE49-F238E27FC236}">
                  <a16:creationId xmlns:a16="http://schemas.microsoft.com/office/drawing/2014/main" id="{F95464A5-EB48-00A9-51E9-A21092CF4CD9}"/>
                </a:ext>
              </a:extLst>
            </p:cNvPr>
            <p:cNvSpPr/>
            <p:nvPr/>
          </p:nvSpPr>
          <p:spPr>
            <a:xfrm>
              <a:off x="2863741" y="683314"/>
              <a:ext cx="189553" cy="143631"/>
            </a:xfrm>
            <a:custGeom>
              <a:avLst/>
              <a:gdLst/>
              <a:ahLst/>
              <a:cxnLst/>
              <a:rect l="l" t="t" r="r" b="b"/>
              <a:pathLst>
                <a:path w="3554" h="2693" extrusionOk="0">
                  <a:moveTo>
                    <a:pt x="3255" y="1"/>
                  </a:moveTo>
                  <a:cubicBezTo>
                    <a:pt x="3083" y="1"/>
                    <a:pt x="2910" y="31"/>
                    <a:pt x="2742" y="96"/>
                  </a:cubicBezTo>
                  <a:cubicBezTo>
                    <a:pt x="2380" y="236"/>
                    <a:pt x="2146" y="515"/>
                    <a:pt x="1746" y="564"/>
                  </a:cubicBezTo>
                  <a:cubicBezTo>
                    <a:pt x="1241" y="626"/>
                    <a:pt x="0" y="617"/>
                    <a:pt x="241" y="1470"/>
                  </a:cubicBezTo>
                  <a:cubicBezTo>
                    <a:pt x="445" y="2191"/>
                    <a:pt x="1499" y="1893"/>
                    <a:pt x="1990" y="2189"/>
                  </a:cubicBezTo>
                  <a:cubicBezTo>
                    <a:pt x="2295" y="2372"/>
                    <a:pt x="2527" y="2623"/>
                    <a:pt x="2891" y="2693"/>
                  </a:cubicBezTo>
                  <a:cubicBezTo>
                    <a:pt x="2954" y="2581"/>
                    <a:pt x="3018" y="2471"/>
                    <a:pt x="3082" y="2359"/>
                  </a:cubicBezTo>
                  <a:cubicBezTo>
                    <a:pt x="3388" y="1711"/>
                    <a:pt x="3553" y="770"/>
                    <a:pt x="3477" y="17"/>
                  </a:cubicBezTo>
                  <a:cubicBezTo>
                    <a:pt x="3403" y="6"/>
                    <a:pt x="3329" y="1"/>
                    <a:pt x="32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3723;p69">
              <a:extLst>
                <a:ext uri="{FF2B5EF4-FFF2-40B4-BE49-F238E27FC236}">
                  <a16:creationId xmlns:a16="http://schemas.microsoft.com/office/drawing/2014/main" id="{4FF88C83-B3A2-E8D9-AE01-80A3C0871863}"/>
                </a:ext>
              </a:extLst>
            </p:cNvPr>
            <p:cNvSpPr/>
            <p:nvPr/>
          </p:nvSpPr>
          <p:spPr>
            <a:xfrm>
              <a:off x="2553068" y="450615"/>
              <a:ext cx="265342" cy="229767"/>
            </a:xfrm>
            <a:custGeom>
              <a:avLst/>
              <a:gdLst/>
              <a:ahLst/>
              <a:cxnLst/>
              <a:rect l="l" t="t" r="r" b="b"/>
              <a:pathLst>
                <a:path w="4975" h="4308" extrusionOk="0">
                  <a:moveTo>
                    <a:pt x="4376" y="1"/>
                  </a:moveTo>
                  <a:cubicBezTo>
                    <a:pt x="3828" y="22"/>
                    <a:pt x="3369" y="159"/>
                    <a:pt x="2721" y="361"/>
                  </a:cubicBezTo>
                  <a:cubicBezTo>
                    <a:pt x="2315" y="486"/>
                    <a:pt x="1953" y="747"/>
                    <a:pt x="1609" y="988"/>
                  </a:cubicBezTo>
                  <a:cubicBezTo>
                    <a:pt x="1441" y="1105"/>
                    <a:pt x="1232" y="1353"/>
                    <a:pt x="1150" y="1434"/>
                  </a:cubicBezTo>
                  <a:cubicBezTo>
                    <a:pt x="996" y="1589"/>
                    <a:pt x="828" y="1718"/>
                    <a:pt x="702" y="1892"/>
                  </a:cubicBezTo>
                  <a:cubicBezTo>
                    <a:pt x="397" y="2317"/>
                    <a:pt x="163" y="2725"/>
                    <a:pt x="0" y="3173"/>
                  </a:cubicBezTo>
                  <a:cubicBezTo>
                    <a:pt x="78" y="3504"/>
                    <a:pt x="240" y="3804"/>
                    <a:pt x="505" y="4023"/>
                  </a:cubicBezTo>
                  <a:cubicBezTo>
                    <a:pt x="727" y="4206"/>
                    <a:pt x="997" y="4307"/>
                    <a:pt x="1270" y="4307"/>
                  </a:cubicBezTo>
                  <a:cubicBezTo>
                    <a:pt x="1446" y="4307"/>
                    <a:pt x="1623" y="4265"/>
                    <a:pt x="1788" y="4176"/>
                  </a:cubicBezTo>
                  <a:cubicBezTo>
                    <a:pt x="2236" y="3935"/>
                    <a:pt x="2454" y="3436"/>
                    <a:pt x="2996" y="3436"/>
                  </a:cubicBezTo>
                  <a:cubicBezTo>
                    <a:pt x="3020" y="3436"/>
                    <a:pt x="3044" y="3437"/>
                    <a:pt x="3070" y="3439"/>
                  </a:cubicBezTo>
                  <a:cubicBezTo>
                    <a:pt x="3314" y="3458"/>
                    <a:pt x="3559" y="3499"/>
                    <a:pt x="3800" y="3499"/>
                  </a:cubicBezTo>
                  <a:cubicBezTo>
                    <a:pt x="4025" y="3499"/>
                    <a:pt x="4246" y="3463"/>
                    <a:pt x="4457" y="3338"/>
                  </a:cubicBezTo>
                  <a:cubicBezTo>
                    <a:pt x="4886" y="3086"/>
                    <a:pt x="4975" y="2599"/>
                    <a:pt x="4877" y="2142"/>
                  </a:cubicBezTo>
                  <a:cubicBezTo>
                    <a:pt x="4805" y="1812"/>
                    <a:pt x="4626" y="1559"/>
                    <a:pt x="4503" y="1252"/>
                  </a:cubicBezTo>
                  <a:cubicBezTo>
                    <a:pt x="4393" y="975"/>
                    <a:pt x="4624" y="752"/>
                    <a:pt x="4565" y="460"/>
                  </a:cubicBezTo>
                  <a:cubicBezTo>
                    <a:pt x="4533" y="300"/>
                    <a:pt x="4466" y="143"/>
                    <a:pt x="43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3724;p69">
              <a:extLst>
                <a:ext uri="{FF2B5EF4-FFF2-40B4-BE49-F238E27FC236}">
                  <a16:creationId xmlns:a16="http://schemas.microsoft.com/office/drawing/2014/main" id="{A7DE0ADD-1057-2DCE-CA5D-0AD4785F5354}"/>
                </a:ext>
              </a:extLst>
            </p:cNvPr>
            <p:cNvSpPr/>
            <p:nvPr/>
          </p:nvSpPr>
          <p:spPr>
            <a:xfrm>
              <a:off x="2682351" y="774142"/>
              <a:ext cx="232967" cy="188646"/>
            </a:xfrm>
            <a:custGeom>
              <a:avLst/>
              <a:gdLst/>
              <a:ahLst/>
              <a:cxnLst/>
              <a:rect l="l" t="t" r="r" b="b"/>
              <a:pathLst>
                <a:path w="4368" h="3537" extrusionOk="0">
                  <a:moveTo>
                    <a:pt x="951" y="1"/>
                  </a:moveTo>
                  <a:cubicBezTo>
                    <a:pt x="716" y="1"/>
                    <a:pt x="489" y="81"/>
                    <a:pt x="328" y="291"/>
                  </a:cubicBezTo>
                  <a:cubicBezTo>
                    <a:pt x="1" y="718"/>
                    <a:pt x="270" y="1227"/>
                    <a:pt x="562" y="1580"/>
                  </a:cubicBezTo>
                  <a:cubicBezTo>
                    <a:pt x="747" y="1801"/>
                    <a:pt x="871" y="2005"/>
                    <a:pt x="950" y="2283"/>
                  </a:cubicBezTo>
                  <a:cubicBezTo>
                    <a:pt x="1032" y="2563"/>
                    <a:pt x="1080" y="2856"/>
                    <a:pt x="1202" y="3123"/>
                  </a:cubicBezTo>
                  <a:cubicBezTo>
                    <a:pt x="1261" y="3247"/>
                    <a:pt x="1330" y="3362"/>
                    <a:pt x="1413" y="3465"/>
                  </a:cubicBezTo>
                  <a:cubicBezTo>
                    <a:pt x="1445" y="3474"/>
                    <a:pt x="1477" y="3483"/>
                    <a:pt x="1509" y="3492"/>
                  </a:cubicBezTo>
                  <a:cubicBezTo>
                    <a:pt x="1726" y="3522"/>
                    <a:pt x="1941" y="3537"/>
                    <a:pt x="2155" y="3537"/>
                  </a:cubicBezTo>
                  <a:cubicBezTo>
                    <a:pt x="2748" y="3537"/>
                    <a:pt x="3326" y="3421"/>
                    <a:pt x="3890" y="3190"/>
                  </a:cubicBezTo>
                  <a:cubicBezTo>
                    <a:pt x="4027" y="3151"/>
                    <a:pt x="4243" y="3017"/>
                    <a:pt x="4367" y="2935"/>
                  </a:cubicBezTo>
                  <a:cubicBezTo>
                    <a:pt x="4277" y="2558"/>
                    <a:pt x="4239" y="2163"/>
                    <a:pt x="4016" y="1830"/>
                  </a:cubicBezTo>
                  <a:cubicBezTo>
                    <a:pt x="3873" y="1615"/>
                    <a:pt x="3676" y="1461"/>
                    <a:pt x="3433" y="1372"/>
                  </a:cubicBezTo>
                  <a:cubicBezTo>
                    <a:pt x="3196" y="1284"/>
                    <a:pt x="2946" y="1273"/>
                    <a:pt x="2742" y="1112"/>
                  </a:cubicBezTo>
                  <a:cubicBezTo>
                    <a:pt x="2528" y="943"/>
                    <a:pt x="2375" y="706"/>
                    <a:pt x="2161" y="536"/>
                  </a:cubicBezTo>
                  <a:cubicBezTo>
                    <a:pt x="1975" y="387"/>
                    <a:pt x="1764" y="259"/>
                    <a:pt x="1551" y="153"/>
                  </a:cubicBezTo>
                  <a:cubicBezTo>
                    <a:pt x="1369" y="62"/>
                    <a:pt x="1157" y="1"/>
                    <a:pt x="9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3725;p69">
              <a:extLst>
                <a:ext uri="{FF2B5EF4-FFF2-40B4-BE49-F238E27FC236}">
                  <a16:creationId xmlns:a16="http://schemas.microsoft.com/office/drawing/2014/main" id="{2CBD5CF3-26D7-323D-CB9C-42AAF699474A}"/>
                </a:ext>
              </a:extLst>
            </p:cNvPr>
            <p:cNvSpPr/>
            <p:nvPr/>
          </p:nvSpPr>
          <p:spPr>
            <a:xfrm>
              <a:off x="2840754" y="540163"/>
              <a:ext cx="123844" cy="114457"/>
            </a:xfrm>
            <a:custGeom>
              <a:avLst/>
              <a:gdLst/>
              <a:ahLst/>
              <a:cxnLst/>
              <a:rect l="l" t="t" r="r" b="b"/>
              <a:pathLst>
                <a:path w="2322" h="2146" extrusionOk="0">
                  <a:moveTo>
                    <a:pt x="388" y="0"/>
                  </a:moveTo>
                  <a:cubicBezTo>
                    <a:pt x="328" y="0"/>
                    <a:pt x="266" y="13"/>
                    <a:pt x="203" y="46"/>
                  </a:cubicBezTo>
                  <a:cubicBezTo>
                    <a:pt x="57" y="122"/>
                    <a:pt x="1" y="236"/>
                    <a:pt x="1" y="395"/>
                  </a:cubicBezTo>
                  <a:cubicBezTo>
                    <a:pt x="1" y="576"/>
                    <a:pt x="158" y="757"/>
                    <a:pt x="249" y="900"/>
                  </a:cubicBezTo>
                  <a:cubicBezTo>
                    <a:pt x="385" y="1120"/>
                    <a:pt x="522" y="1343"/>
                    <a:pt x="669" y="1559"/>
                  </a:cubicBezTo>
                  <a:cubicBezTo>
                    <a:pt x="893" y="1888"/>
                    <a:pt x="1184" y="2131"/>
                    <a:pt x="1583" y="2131"/>
                  </a:cubicBezTo>
                  <a:cubicBezTo>
                    <a:pt x="1618" y="2131"/>
                    <a:pt x="1654" y="2129"/>
                    <a:pt x="1691" y="2125"/>
                  </a:cubicBezTo>
                  <a:cubicBezTo>
                    <a:pt x="1709" y="2123"/>
                    <a:pt x="1725" y="2121"/>
                    <a:pt x="1741" y="2116"/>
                  </a:cubicBezTo>
                  <a:cubicBezTo>
                    <a:pt x="1786" y="2136"/>
                    <a:pt x="1835" y="2145"/>
                    <a:pt x="1884" y="2145"/>
                  </a:cubicBezTo>
                  <a:cubicBezTo>
                    <a:pt x="2105" y="2145"/>
                    <a:pt x="2322" y="1953"/>
                    <a:pt x="2193" y="1705"/>
                  </a:cubicBezTo>
                  <a:cubicBezTo>
                    <a:pt x="1962" y="1264"/>
                    <a:pt x="2039" y="599"/>
                    <a:pt x="1571" y="314"/>
                  </a:cubicBezTo>
                  <a:cubicBezTo>
                    <a:pt x="1363" y="188"/>
                    <a:pt x="1137" y="188"/>
                    <a:pt x="908" y="142"/>
                  </a:cubicBezTo>
                  <a:cubicBezTo>
                    <a:pt x="727" y="105"/>
                    <a:pt x="561" y="0"/>
                    <a:pt x="3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3726;p69">
              <a:extLst>
                <a:ext uri="{FF2B5EF4-FFF2-40B4-BE49-F238E27FC236}">
                  <a16:creationId xmlns:a16="http://schemas.microsoft.com/office/drawing/2014/main" id="{DA0F9190-FB73-E18A-0B69-71FF3A884639}"/>
                </a:ext>
              </a:extLst>
            </p:cNvPr>
            <p:cNvSpPr/>
            <p:nvPr/>
          </p:nvSpPr>
          <p:spPr>
            <a:xfrm>
              <a:off x="2536801" y="680220"/>
              <a:ext cx="87683" cy="94616"/>
            </a:xfrm>
            <a:custGeom>
              <a:avLst/>
              <a:gdLst/>
              <a:ahLst/>
              <a:cxnLst/>
              <a:rect l="l" t="t" r="r" b="b"/>
              <a:pathLst>
                <a:path w="1644" h="1774" extrusionOk="0">
                  <a:moveTo>
                    <a:pt x="52" y="0"/>
                  </a:moveTo>
                  <a:lnTo>
                    <a:pt x="52" y="0"/>
                  </a:lnTo>
                  <a:cubicBezTo>
                    <a:pt x="1" y="512"/>
                    <a:pt x="36" y="1039"/>
                    <a:pt x="153" y="1544"/>
                  </a:cubicBezTo>
                  <a:cubicBezTo>
                    <a:pt x="250" y="1574"/>
                    <a:pt x="350" y="1597"/>
                    <a:pt x="451" y="1620"/>
                  </a:cubicBezTo>
                  <a:cubicBezTo>
                    <a:pt x="656" y="1666"/>
                    <a:pt x="873" y="1774"/>
                    <a:pt x="1086" y="1774"/>
                  </a:cubicBezTo>
                  <a:cubicBezTo>
                    <a:pt x="1144" y="1774"/>
                    <a:pt x="1201" y="1766"/>
                    <a:pt x="1257" y="1748"/>
                  </a:cubicBezTo>
                  <a:cubicBezTo>
                    <a:pt x="1475" y="1678"/>
                    <a:pt x="1643" y="1468"/>
                    <a:pt x="1611" y="1232"/>
                  </a:cubicBezTo>
                  <a:cubicBezTo>
                    <a:pt x="1580" y="977"/>
                    <a:pt x="1337" y="819"/>
                    <a:pt x="1121" y="729"/>
                  </a:cubicBezTo>
                  <a:cubicBezTo>
                    <a:pt x="853" y="619"/>
                    <a:pt x="600" y="555"/>
                    <a:pt x="373" y="360"/>
                  </a:cubicBezTo>
                  <a:cubicBezTo>
                    <a:pt x="250" y="254"/>
                    <a:pt x="144" y="131"/>
                    <a:pt x="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727;p69">
              <a:extLst>
                <a:ext uri="{FF2B5EF4-FFF2-40B4-BE49-F238E27FC236}">
                  <a16:creationId xmlns:a16="http://schemas.microsoft.com/office/drawing/2014/main" id="{11895F3B-9C4A-2E32-F1F1-F7A83CAB130A}"/>
                </a:ext>
              </a:extLst>
            </p:cNvPr>
            <p:cNvSpPr/>
            <p:nvPr/>
          </p:nvSpPr>
          <p:spPr>
            <a:xfrm>
              <a:off x="2556215" y="410134"/>
              <a:ext cx="561724" cy="612659"/>
            </a:xfrm>
            <a:custGeom>
              <a:avLst/>
              <a:gdLst/>
              <a:ahLst/>
              <a:cxnLst/>
              <a:rect l="l" t="t" r="r" b="b"/>
              <a:pathLst>
                <a:path w="10532" h="11487" extrusionOk="0">
                  <a:moveTo>
                    <a:pt x="6776" y="1"/>
                  </a:moveTo>
                  <a:cubicBezTo>
                    <a:pt x="6462" y="1"/>
                    <a:pt x="6215" y="427"/>
                    <a:pt x="6535" y="643"/>
                  </a:cubicBezTo>
                  <a:cubicBezTo>
                    <a:pt x="7590" y="1353"/>
                    <a:pt x="8559" y="2071"/>
                    <a:pt x="9075" y="3271"/>
                  </a:cubicBezTo>
                  <a:cubicBezTo>
                    <a:pt x="9601" y="4492"/>
                    <a:pt x="9876" y="6011"/>
                    <a:pt x="9426" y="7297"/>
                  </a:cubicBezTo>
                  <a:cubicBezTo>
                    <a:pt x="9103" y="8211"/>
                    <a:pt x="8646" y="8993"/>
                    <a:pt x="7863" y="9574"/>
                  </a:cubicBezTo>
                  <a:cubicBezTo>
                    <a:pt x="7386" y="9927"/>
                    <a:pt x="6860" y="10207"/>
                    <a:pt x="6321" y="10450"/>
                  </a:cubicBezTo>
                  <a:cubicBezTo>
                    <a:pt x="5825" y="10674"/>
                    <a:pt x="5300" y="10758"/>
                    <a:pt x="4763" y="10758"/>
                  </a:cubicBezTo>
                  <a:cubicBezTo>
                    <a:pt x="4671" y="10758"/>
                    <a:pt x="4579" y="10756"/>
                    <a:pt x="4487" y="10751"/>
                  </a:cubicBezTo>
                  <a:cubicBezTo>
                    <a:pt x="3810" y="10715"/>
                    <a:pt x="3099" y="10622"/>
                    <a:pt x="2477" y="10336"/>
                  </a:cubicBezTo>
                  <a:cubicBezTo>
                    <a:pt x="1813" y="10030"/>
                    <a:pt x="1247" y="9549"/>
                    <a:pt x="718" y="9051"/>
                  </a:cubicBezTo>
                  <a:cubicBezTo>
                    <a:pt x="647" y="8985"/>
                    <a:pt x="572" y="8957"/>
                    <a:pt x="501" y="8957"/>
                  </a:cubicBezTo>
                  <a:cubicBezTo>
                    <a:pt x="226" y="8957"/>
                    <a:pt x="1" y="9375"/>
                    <a:pt x="271" y="9629"/>
                  </a:cubicBezTo>
                  <a:cubicBezTo>
                    <a:pt x="796" y="10122"/>
                    <a:pt x="1356" y="10581"/>
                    <a:pt x="1999" y="10912"/>
                  </a:cubicBezTo>
                  <a:cubicBezTo>
                    <a:pt x="2603" y="11226"/>
                    <a:pt x="3266" y="11362"/>
                    <a:pt x="3939" y="11437"/>
                  </a:cubicBezTo>
                  <a:cubicBezTo>
                    <a:pt x="4215" y="11467"/>
                    <a:pt x="4496" y="11486"/>
                    <a:pt x="4776" y="11486"/>
                  </a:cubicBezTo>
                  <a:cubicBezTo>
                    <a:pt x="5223" y="11486"/>
                    <a:pt x="5669" y="11438"/>
                    <a:pt x="6098" y="11314"/>
                  </a:cubicBezTo>
                  <a:cubicBezTo>
                    <a:pt x="6750" y="11127"/>
                    <a:pt x="7388" y="10762"/>
                    <a:pt x="7957" y="10395"/>
                  </a:cubicBezTo>
                  <a:cubicBezTo>
                    <a:pt x="8894" y="9790"/>
                    <a:pt x="9516" y="9000"/>
                    <a:pt x="9945" y="7974"/>
                  </a:cubicBezTo>
                  <a:cubicBezTo>
                    <a:pt x="10531" y="6571"/>
                    <a:pt x="10455" y="5036"/>
                    <a:pt x="9984" y="3608"/>
                  </a:cubicBezTo>
                  <a:cubicBezTo>
                    <a:pt x="9736" y="2854"/>
                    <a:pt x="9381" y="2126"/>
                    <a:pt x="8836" y="1545"/>
                  </a:cubicBezTo>
                  <a:cubicBezTo>
                    <a:pt x="8291" y="964"/>
                    <a:pt x="7641" y="508"/>
                    <a:pt x="6984" y="67"/>
                  </a:cubicBezTo>
                  <a:cubicBezTo>
                    <a:pt x="6915" y="21"/>
                    <a:pt x="6844" y="1"/>
                    <a:pt x="67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3728;p69">
              <a:extLst>
                <a:ext uri="{FF2B5EF4-FFF2-40B4-BE49-F238E27FC236}">
                  <a16:creationId xmlns:a16="http://schemas.microsoft.com/office/drawing/2014/main" id="{1F836F8B-39B6-B5AB-2DA5-15784FE26567}"/>
                </a:ext>
              </a:extLst>
            </p:cNvPr>
            <p:cNvSpPr/>
            <p:nvPr/>
          </p:nvSpPr>
          <p:spPr>
            <a:xfrm>
              <a:off x="2718672" y="864598"/>
              <a:ext cx="276862" cy="100216"/>
            </a:xfrm>
            <a:custGeom>
              <a:avLst/>
              <a:gdLst/>
              <a:ahLst/>
              <a:cxnLst/>
              <a:rect l="l" t="t" r="r" b="b"/>
              <a:pathLst>
                <a:path w="5191" h="1879" extrusionOk="0">
                  <a:moveTo>
                    <a:pt x="5037" y="1"/>
                  </a:moveTo>
                  <a:cubicBezTo>
                    <a:pt x="4991" y="1"/>
                    <a:pt x="4949" y="27"/>
                    <a:pt x="4919" y="66"/>
                  </a:cubicBezTo>
                  <a:cubicBezTo>
                    <a:pt x="4111" y="1154"/>
                    <a:pt x="2718" y="1576"/>
                    <a:pt x="1418" y="1613"/>
                  </a:cubicBezTo>
                  <a:cubicBezTo>
                    <a:pt x="1348" y="1615"/>
                    <a:pt x="1278" y="1616"/>
                    <a:pt x="1208" y="1616"/>
                  </a:cubicBezTo>
                  <a:cubicBezTo>
                    <a:pt x="849" y="1616"/>
                    <a:pt x="491" y="1594"/>
                    <a:pt x="133" y="1556"/>
                  </a:cubicBezTo>
                  <a:cubicBezTo>
                    <a:pt x="130" y="1556"/>
                    <a:pt x="127" y="1556"/>
                    <a:pt x="123" y="1556"/>
                  </a:cubicBezTo>
                  <a:cubicBezTo>
                    <a:pt x="57" y="1556"/>
                    <a:pt x="0" y="1625"/>
                    <a:pt x="0" y="1689"/>
                  </a:cubicBezTo>
                  <a:cubicBezTo>
                    <a:pt x="0" y="1767"/>
                    <a:pt x="62" y="1815"/>
                    <a:pt x="133" y="1822"/>
                  </a:cubicBezTo>
                  <a:cubicBezTo>
                    <a:pt x="475" y="1858"/>
                    <a:pt x="824" y="1879"/>
                    <a:pt x="1173" y="1879"/>
                  </a:cubicBezTo>
                  <a:cubicBezTo>
                    <a:pt x="2298" y="1879"/>
                    <a:pt x="3427" y="1659"/>
                    <a:pt x="4352" y="986"/>
                  </a:cubicBezTo>
                  <a:cubicBezTo>
                    <a:pt x="4657" y="763"/>
                    <a:pt x="4923" y="502"/>
                    <a:pt x="5148" y="201"/>
                  </a:cubicBezTo>
                  <a:cubicBezTo>
                    <a:pt x="5191" y="142"/>
                    <a:pt x="5157" y="52"/>
                    <a:pt x="5100" y="18"/>
                  </a:cubicBezTo>
                  <a:cubicBezTo>
                    <a:pt x="5079" y="6"/>
                    <a:pt x="5058" y="1"/>
                    <a:pt x="50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3729;p69">
              <a:extLst>
                <a:ext uri="{FF2B5EF4-FFF2-40B4-BE49-F238E27FC236}">
                  <a16:creationId xmlns:a16="http://schemas.microsoft.com/office/drawing/2014/main" id="{00DEB225-4C61-C599-B927-D566B364B286}"/>
                </a:ext>
              </a:extLst>
            </p:cNvPr>
            <p:cNvSpPr/>
            <p:nvPr/>
          </p:nvSpPr>
          <p:spPr>
            <a:xfrm>
              <a:off x="3005825" y="743048"/>
              <a:ext cx="46615" cy="97070"/>
            </a:xfrm>
            <a:custGeom>
              <a:avLst/>
              <a:gdLst/>
              <a:ahLst/>
              <a:cxnLst/>
              <a:rect l="l" t="t" r="r" b="b"/>
              <a:pathLst>
                <a:path w="874" h="1820" extrusionOk="0">
                  <a:moveTo>
                    <a:pt x="732" y="1"/>
                  </a:moveTo>
                  <a:cubicBezTo>
                    <a:pt x="652" y="1"/>
                    <a:pt x="608" y="63"/>
                    <a:pt x="599" y="134"/>
                  </a:cubicBezTo>
                  <a:cubicBezTo>
                    <a:pt x="535" y="662"/>
                    <a:pt x="289" y="1149"/>
                    <a:pt x="53" y="1619"/>
                  </a:cubicBezTo>
                  <a:cubicBezTo>
                    <a:pt x="1" y="1723"/>
                    <a:pt x="92" y="1820"/>
                    <a:pt x="179" y="1820"/>
                  </a:cubicBezTo>
                  <a:cubicBezTo>
                    <a:pt x="219" y="1820"/>
                    <a:pt x="258" y="1800"/>
                    <a:pt x="281" y="1752"/>
                  </a:cubicBezTo>
                  <a:cubicBezTo>
                    <a:pt x="540" y="1236"/>
                    <a:pt x="794" y="713"/>
                    <a:pt x="864" y="134"/>
                  </a:cubicBezTo>
                  <a:cubicBezTo>
                    <a:pt x="873" y="63"/>
                    <a:pt x="797" y="1"/>
                    <a:pt x="7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3730;p69">
              <a:extLst>
                <a:ext uri="{FF2B5EF4-FFF2-40B4-BE49-F238E27FC236}">
                  <a16:creationId xmlns:a16="http://schemas.microsoft.com/office/drawing/2014/main" id="{1A293BEE-1EE7-ADDA-93B7-9AF2296434A7}"/>
                </a:ext>
              </a:extLst>
            </p:cNvPr>
            <p:cNvSpPr/>
            <p:nvPr/>
          </p:nvSpPr>
          <p:spPr>
            <a:xfrm>
              <a:off x="2535841" y="491256"/>
              <a:ext cx="122937" cy="175792"/>
            </a:xfrm>
            <a:custGeom>
              <a:avLst/>
              <a:gdLst/>
              <a:ahLst/>
              <a:cxnLst/>
              <a:rect l="l" t="t" r="r" b="b"/>
              <a:pathLst>
                <a:path w="2305" h="3296" extrusionOk="0">
                  <a:moveTo>
                    <a:pt x="2113" y="0"/>
                  </a:moveTo>
                  <a:cubicBezTo>
                    <a:pt x="2092" y="0"/>
                    <a:pt x="2069" y="6"/>
                    <a:pt x="2046" y="20"/>
                  </a:cubicBezTo>
                  <a:cubicBezTo>
                    <a:pt x="1181" y="538"/>
                    <a:pt x="524" y="1369"/>
                    <a:pt x="199" y="2321"/>
                  </a:cubicBezTo>
                  <a:cubicBezTo>
                    <a:pt x="107" y="2595"/>
                    <a:pt x="45" y="2875"/>
                    <a:pt x="10" y="3162"/>
                  </a:cubicBezTo>
                  <a:cubicBezTo>
                    <a:pt x="1" y="3233"/>
                    <a:pt x="77" y="3295"/>
                    <a:pt x="143" y="3295"/>
                  </a:cubicBezTo>
                  <a:cubicBezTo>
                    <a:pt x="222" y="3295"/>
                    <a:pt x="267" y="3233"/>
                    <a:pt x="276" y="3162"/>
                  </a:cubicBezTo>
                  <a:cubicBezTo>
                    <a:pt x="391" y="2232"/>
                    <a:pt x="859" y="1356"/>
                    <a:pt x="1546" y="724"/>
                  </a:cubicBezTo>
                  <a:cubicBezTo>
                    <a:pt x="1741" y="543"/>
                    <a:pt x="1954" y="385"/>
                    <a:pt x="2181" y="249"/>
                  </a:cubicBezTo>
                  <a:cubicBezTo>
                    <a:pt x="2305" y="176"/>
                    <a:pt x="2228" y="0"/>
                    <a:pt x="21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3731;p69">
              <a:extLst>
                <a:ext uri="{FF2B5EF4-FFF2-40B4-BE49-F238E27FC236}">
                  <a16:creationId xmlns:a16="http://schemas.microsoft.com/office/drawing/2014/main" id="{768BE1D0-B790-FE51-710D-D13A8801EBD7}"/>
                </a:ext>
              </a:extLst>
            </p:cNvPr>
            <p:cNvSpPr/>
            <p:nvPr/>
          </p:nvSpPr>
          <p:spPr>
            <a:xfrm>
              <a:off x="2976864" y="444748"/>
              <a:ext cx="109390" cy="135471"/>
            </a:xfrm>
            <a:custGeom>
              <a:avLst/>
              <a:gdLst/>
              <a:ahLst/>
              <a:cxnLst/>
              <a:rect l="l" t="t" r="r" b="b"/>
              <a:pathLst>
                <a:path w="2051" h="2540" extrusionOk="0">
                  <a:moveTo>
                    <a:pt x="189" y="0"/>
                  </a:moveTo>
                  <a:cubicBezTo>
                    <a:pt x="91" y="0"/>
                    <a:pt x="1" y="133"/>
                    <a:pt x="89" y="230"/>
                  </a:cubicBezTo>
                  <a:cubicBezTo>
                    <a:pt x="720" y="921"/>
                    <a:pt x="1356" y="1624"/>
                    <a:pt x="1771" y="2471"/>
                  </a:cubicBezTo>
                  <a:cubicBezTo>
                    <a:pt x="1794" y="2519"/>
                    <a:pt x="1832" y="2539"/>
                    <a:pt x="1872" y="2539"/>
                  </a:cubicBezTo>
                  <a:cubicBezTo>
                    <a:pt x="1959" y="2539"/>
                    <a:pt x="2051" y="2443"/>
                    <a:pt x="1999" y="2338"/>
                  </a:cubicBezTo>
                  <a:cubicBezTo>
                    <a:pt x="1576" y="1470"/>
                    <a:pt x="922" y="749"/>
                    <a:pt x="277" y="42"/>
                  </a:cubicBezTo>
                  <a:cubicBezTo>
                    <a:pt x="250" y="12"/>
                    <a:pt x="219" y="0"/>
                    <a:pt x="1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3732;p69">
              <a:extLst>
                <a:ext uri="{FF2B5EF4-FFF2-40B4-BE49-F238E27FC236}">
                  <a16:creationId xmlns:a16="http://schemas.microsoft.com/office/drawing/2014/main" id="{20DDA1D7-4F24-5378-6C47-D11386972D83}"/>
                </a:ext>
              </a:extLst>
            </p:cNvPr>
            <p:cNvSpPr/>
            <p:nvPr/>
          </p:nvSpPr>
          <p:spPr>
            <a:xfrm>
              <a:off x="3081026" y="599472"/>
              <a:ext cx="21761" cy="37655"/>
            </a:xfrm>
            <a:custGeom>
              <a:avLst/>
              <a:gdLst/>
              <a:ahLst/>
              <a:cxnLst/>
              <a:rect l="l" t="t" r="r" b="b"/>
              <a:pathLst>
                <a:path w="408" h="706" extrusionOk="0">
                  <a:moveTo>
                    <a:pt x="151" y="1"/>
                  </a:moveTo>
                  <a:cubicBezTo>
                    <a:pt x="139" y="1"/>
                    <a:pt x="128" y="2"/>
                    <a:pt x="115" y="6"/>
                  </a:cubicBezTo>
                  <a:cubicBezTo>
                    <a:pt x="52" y="27"/>
                    <a:pt x="0" y="100"/>
                    <a:pt x="23" y="171"/>
                  </a:cubicBezTo>
                  <a:cubicBezTo>
                    <a:pt x="73" y="313"/>
                    <a:pt x="110" y="460"/>
                    <a:pt x="139" y="607"/>
                  </a:cubicBezTo>
                  <a:cubicBezTo>
                    <a:pt x="144" y="639"/>
                    <a:pt x="172" y="671"/>
                    <a:pt x="199" y="687"/>
                  </a:cubicBezTo>
                  <a:cubicBezTo>
                    <a:pt x="218" y="699"/>
                    <a:pt x="244" y="706"/>
                    <a:pt x="268" y="706"/>
                  </a:cubicBezTo>
                  <a:cubicBezTo>
                    <a:pt x="280" y="706"/>
                    <a:pt x="291" y="704"/>
                    <a:pt x="302" y="701"/>
                  </a:cubicBezTo>
                  <a:cubicBezTo>
                    <a:pt x="374" y="676"/>
                    <a:pt x="408" y="610"/>
                    <a:pt x="394" y="538"/>
                  </a:cubicBezTo>
                  <a:cubicBezTo>
                    <a:pt x="367" y="389"/>
                    <a:pt x="328" y="242"/>
                    <a:pt x="280" y="100"/>
                  </a:cubicBezTo>
                  <a:cubicBezTo>
                    <a:pt x="261" y="45"/>
                    <a:pt x="210" y="1"/>
                    <a:pt x="1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3733;p69">
              <a:extLst>
                <a:ext uri="{FF2B5EF4-FFF2-40B4-BE49-F238E27FC236}">
                  <a16:creationId xmlns:a16="http://schemas.microsoft.com/office/drawing/2014/main" id="{D6182F19-B0AD-CF29-0F6F-73446CC91E4A}"/>
                </a:ext>
              </a:extLst>
            </p:cNvPr>
            <p:cNvSpPr/>
            <p:nvPr/>
          </p:nvSpPr>
          <p:spPr>
            <a:xfrm>
              <a:off x="2613229" y="960173"/>
              <a:ext cx="113817" cy="54562"/>
            </a:xfrm>
            <a:custGeom>
              <a:avLst/>
              <a:gdLst/>
              <a:ahLst/>
              <a:cxnLst/>
              <a:rect l="l" t="t" r="r" b="b"/>
              <a:pathLst>
                <a:path w="2134" h="1023" extrusionOk="0">
                  <a:moveTo>
                    <a:pt x="193" y="0"/>
                  </a:moveTo>
                  <a:cubicBezTo>
                    <a:pt x="78" y="0"/>
                    <a:pt x="1" y="175"/>
                    <a:pt x="125" y="248"/>
                  </a:cubicBezTo>
                  <a:cubicBezTo>
                    <a:pt x="685" y="581"/>
                    <a:pt x="1288" y="838"/>
                    <a:pt x="1913" y="1017"/>
                  </a:cubicBezTo>
                  <a:cubicBezTo>
                    <a:pt x="1927" y="1021"/>
                    <a:pt x="1940" y="1023"/>
                    <a:pt x="1952" y="1023"/>
                  </a:cubicBezTo>
                  <a:cubicBezTo>
                    <a:pt x="2088" y="1023"/>
                    <a:pt x="2134" y="804"/>
                    <a:pt x="1984" y="760"/>
                  </a:cubicBezTo>
                  <a:cubicBezTo>
                    <a:pt x="1378" y="589"/>
                    <a:pt x="800" y="340"/>
                    <a:pt x="260" y="20"/>
                  </a:cubicBezTo>
                  <a:cubicBezTo>
                    <a:pt x="237" y="6"/>
                    <a:pt x="215" y="0"/>
                    <a:pt x="1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3734;p69">
              <a:extLst>
                <a:ext uri="{FF2B5EF4-FFF2-40B4-BE49-F238E27FC236}">
                  <a16:creationId xmlns:a16="http://schemas.microsoft.com/office/drawing/2014/main" id="{1665AF77-E5CA-3F1F-FDE3-A79E3BDCC2F6}"/>
                </a:ext>
              </a:extLst>
            </p:cNvPr>
            <p:cNvSpPr/>
            <p:nvPr/>
          </p:nvSpPr>
          <p:spPr>
            <a:xfrm>
              <a:off x="2625709" y="1135324"/>
              <a:ext cx="174832" cy="52855"/>
            </a:xfrm>
            <a:custGeom>
              <a:avLst/>
              <a:gdLst/>
              <a:ahLst/>
              <a:cxnLst/>
              <a:rect l="l" t="t" r="r" b="b"/>
              <a:pathLst>
                <a:path w="3278" h="991" extrusionOk="0">
                  <a:moveTo>
                    <a:pt x="3109" y="1"/>
                  </a:moveTo>
                  <a:cubicBezTo>
                    <a:pt x="3030" y="1"/>
                    <a:pt x="2946" y="66"/>
                    <a:pt x="2968" y="166"/>
                  </a:cubicBezTo>
                  <a:cubicBezTo>
                    <a:pt x="3014" y="379"/>
                    <a:pt x="2842" y="581"/>
                    <a:pt x="2657" y="661"/>
                  </a:cubicBezTo>
                  <a:cubicBezTo>
                    <a:pt x="2544" y="710"/>
                    <a:pt x="2422" y="728"/>
                    <a:pt x="2298" y="728"/>
                  </a:cubicBezTo>
                  <a:cubicBezTo>
                    <a:pt x="2150" y="728"/>
                    <a:pt x="1999" y="702"/>
                    <a:pt x="1860" y="675"/>
                  </a:cubicBezTo>
                  <a:cubicBezTo>
                    <a:pt x="1298" y="565"/>
                    <a:pt x="760" y="368"/>
                    <a:pt x="262" y="90"/>
                  </a:cubicBezTo>
                  <a:cubicBezTo>
                    <a:pt x="239" y="78"/>
                    <a:pt x="217" y="72"/>
                    <a:pt x="196" y="72"/>
                  </a:cubicBezTo>
                  <a:cubicBezTo>
                    <a:pt x="78" y="72"/>
                    <a:pt x="0" y="250"/>
                    <a:pt x="127" y="321"/>
                  </a:cubicBezTo>
                  <a:cubicBezTo>
                    <a:pt x="579" y="572"/>
                    <a:pt x="1064" y="764"/>
                    <a:pt x="1568" y="882"/>
                  </a:cubicBezTo>
                  <a:cubicBezTo>
                    <a:pt x="1794" y="936"/>
                    <a:pt x="2048" y="991"/>
                    <a:pt x="2293" y="991"/>
                  </a:cubicBezTo>
                  <a:cubicBezTo>
                    <a:pt x="2546" y="991"/>
                    <a:pt x="2791" y="933"/>
                    <a:pt x="2989" y="758"/>
                  </a:cubicBezTo>
                  <a:cubicBezTo>
                    <a:pt x="3177" y="592"/>
                    <a:pt x="3278" y="344"/>
                    <a:pt x="3225" y="96"/>
                  </a:cubicBezTo>
                  <a:cubicBezTo>
                    <a:pt x="3210" y="29"/>
                    <a:pt x="3160" y="1"/>
                    <a:pt x="31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3735;p69">
              <a:extLst>
                <a:ext uri="{FF2B5EF4-FFF2-40B4-BE49-F238E27FC236}">
                  <a16:creationId xmlns:a16="http://schemas.microsoft.com/office/drawing/2014/main" id="{DF136258-4603-436A-269D-6EB92117C654}"/>
                </a:ext>
              </a:extLst>
            </p:cNvPr>
            <p:cNvSpPr/>
            <p:nvPr/>
          </p:nvSpPr>
          <p:spPr>
            <a:xfrm>
              <a:off x="2541548" y="1054202"/>
              <a:ext cx="32748" cy="49175"/>
            </a:xfrm>
            <a:custGeom>
              <a:avLst/>
              <a:gdLst/>
              <a:ahLst/>
              <a:cxnLst/>
              <a:rect l="l" t="t" r="r" b="b"/>
              <a:pathLst>
                <a:path w="614" h="922" extrusionOk="0">
                  <a:moveTo>
                    <a:pt x="317" y="188"/>
                  </a:moveTo>
                  <a:cubicBezTo>
                    <a:pt x="318" y="188"/>
                    <a:pt x="318" y="189"/>
                    <a:pt x="318" y="190"/>
                  </a:cubicBezTo>
                  <a:lnTo>
                    <a:pt x="318" y="190"/>
                  </a:lnTo>
                  <a:cubicBezTo>
                    <a:pt x="318" y="189"/>
                    <a:pt x="318" y="189"/>
                    <a:pt x="317" y="188"/>
                  </a:cubicBezTo>
                  <a:close/>
                  <a:moveTo>
                    <a:pt x="198" y="0"/>
                  </a:moveTo>
                  <a:cubicBezTo>
                    <a:pt x="139" y="0"/>
                    <a:pt x="79" y="35"/>
                    <a:pt x="68" y="96"/>
                  </a:cubicBezTo>
                  <a:cubicBezTo>
                    <a:pt x="0" y="404"/>
                    <a:pt x="133" y="729"/>
                    <a:pt x="395" y="902"/>
                  </a:cubicBezTo>
                  <a:cubicBezTo>
                    <a:pt x="415" y="915"/>
                    <a:pt x="437" y="921"/>
                    <a:pt x="460" y="921"/>
                  </a:cubicBezTo>
                  <a:cubicBezTo>
                    <a:pt x="508" y="921"/>
                    <a:pt x="556" y="896"/>
                    <a:pt x="578" y="855"/>
                  </a:cubicBezTo>
                  <a:cubicBezTo>
                    <a:pt x="613" y="789"/>
                    <a:pt x="592" y="715"/>
                    <a:pt x="530" y="674"/>
                  </a:cubicBezTo>
                  <a:cubicBezTo>
                    <a:pt x="523" y="668"/>
                    <a:pt x="518" y="665"/>
                    <a:pt x="511" y="660"/>
                  </a:cubicBezTo>
                  <a:cubicBezTo>
                    <a:pt x="505" y="653"/>
                    <a:pt x="486" y="638"/>
                    <a:pt x="479" y="633"/>
                  </a:cubicBezTo>
                  <a:cubicBezTo>
                    <a:pt x="459" y="614"/>
                    <a:pt x="440" y="592"/>
                    <a:pt x="422" y="573"/>
                  </a:cubicBezTo>
                  <a:cubicBezTo>
                    <a:pt x="417" y="566"/>
                    <a:pt x="413" y="560"/>
                    <a:pt x="408" y="553"/>
                  </a:cubicBezTo>
                  <a:cubicBezTo>
                    <a:pt x="401" y="543"/>
                    <a:pt x="394" y="530"/>
                    <a:pt x="387" y="518"/>
                  </a:cubicBezTo>
                  <a:cubicBezTo>
                    <a:pt x="379" y="505"/>
                    <a:pt x="372" y="493"/>
                    <a:pt x="365" y="481"/>
                  </a:cubicBezTo>
                  <a:cubicBezTo>
                    <a:pt x="362" y="474"/>
                    <a:pt x="358" y="466"/>
                    <a:pt x="355" y="459"/>
                  </a:cubicBezTo>
                  <a:cubicBezTo>
                    <a:pt x="346" y="433"/>
                    <a:pt x="337" y="408"/>
                    <a:pt x="330" y="381"/>
                  </a:cubicBezTo>
                  <a:cubicBezTo>
                    <a:pt x="326" y="367"/>
                    <a:pt x="323" y="353"/>
                    <a:pt x="321" y="339"/>
                  </a:cubicBezTo>
                  <a:cubicBezTo>
                    <a:pt x="319" y="334"/>
                    <a:pt x="317" y="326"/>
                    <a:pt x="317" y="321"/>
                  </a:cubicBezTo>
                  <a:cubicBezTo>
                    <a:pt x="317" y="319"/>
                    <a:pt x="317" y="319"/>
                    <a:pt x="317" y="319"/>
                  </a:cubicBezTo>
                  <a:cubicBezTo>
                    <a:pt x="316" y="291"/>
                    <a:pt x="314" y="263"/>
                    <a:pt x="314" y="234"/>
                  </a:cubicBezTo>
                  <a:cubicBezTo>
                    <a:pt x="316" y="222"/>
                    <a:pt x="317" y="208"/>
                    <a:pt x="317" y="195"/>
                  </a:cubicBezTo>
                  <a:lnTo>
                    <a:pt x="317" y="195"/>
                  </a:lnTo>
                  <a:cubicBezTo>
                    <a:pt x="317" y="199"/>
                    <a:pt x="317" y="203"/>
                    <a:pt x="317" y="203"/>
                  </a:cubicBezTo>
                  <a:cubicBezTo>
                    <a:pt x="317" y="203"/>
                    <a:pt x="317" y="201"/>
                    <a:pt x="317" y="195"/>
                  </a:cubicBezTo>
                  <a:lnTo>
                    <a:pt x="317" y="195"/>
                  </a:lnTo>
                  <a:cubicBezTo>
                    <a:pt x="317" y="195"/>
                    <a:pt x="317" y="195"/>
                    <a:pt x="317" y="195"/>
                  </a:cubicBezTo>
                  <a:cubicBezTo>
                    <a:pt x="317" y="194"/>
                    <a:pt x="317" y="194"/>
                    <a:pt x="317" y="194"/>
                  </a:cubicBezTo>
                  <a:cubicBezTo>
                    <a:pt x="317" y="193"/>
                    <a:pt x="318" y="193"/>
                    <a:pt x="318" y="192"/>
                  </a:cubicBezTo>
                  <a:lnTo>
                    <a:pt x="318" y="192"/>
                  </a:lnTo>
                  <a:cubicBezTo>
                    <a:pt x="318" y="191"/>
                    <a:pt x="318" y="191"/>
                    <a:pt x="318" y="190"/>
                  </a:cubicBezTo>
                  <a:lnTo>
                    <a:pt x="318" y="190"/>
                  </a:lnTo>
                  <a:cubicBezTo>
                    <a:pt x="320" y="182"/>
                    <a:pt x="321" y="175"/>
                    <a:pt x="323" y="167"/>
                  </a:cubicBezTo>
                  <a:cubicBezTo>
                    <a:pt x="337" y="100"/>
                    <a:pt x="303" y="20"/>
                    <a:pt x="231" y="4"/>
                  </a:cubicBezTo>
                  <a:cubicBezTo>
                    <a:pt x="220" y="1"/>
                    <a:pt x="209" y="0"/>
                    <a:pt x="1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736;p69">
              <a:extLst>
                <a:ext uri="{FF2B5EF4-FFF2-40B4-BE49-F238E27FC236}">
                  <a16:creationId xmlns:a16="http://schemas.microsoft.com/office/drawing/2014/main" id="{197FCC51-D5A1-09E7-FFFB-704E3812D2B4}"/>
                </a:ext>
              </a:extLst>
            </p:cNvPr>
            <p:cNvSpPr/>
            <p:nvPr/>
          </p:nvSpPr>
          <p:spPr>
            <a:xfrm>
              <a:off x="2558455" y="1064496"/>
              <a:ext cx="53" cy="160"/>
            </a:xfrm>
            <a:custGeom>
              <a:avLst/>
              <a:gdLst/>
              <a:ahLst/>
              <a:cxnLst/>
              <a:rect l="l" t="t" r="r" b="b"/>
              <a:pathLst>
                <a:path w="1" h="3" extrusionOk="0">
                  <a:moveTo>
                    <a:pt x="0" y="2"/>
                  </a:moveTo>
                  <a:cubicBezTo>
                    <a:pt x="0" y="1"/>
                    <a:pt x="0" y="1"/>
                    <a:pt x="0" y="1"/>
                  </a:cubicBezTo>
                  <a:cubicBezTo>
                    <a:pt x="0" y="1"/>
                    <a:pt x="0" y="1"/>
                    <a:pt x="0" y="1"/>
                  </a:cubicBezTo>
                  <a:cubicBezTo>
                    <a:pt x="0" y="1"/>
                    <a:pt x="0" y="1"/>
                    <a:pt x="0" y="2"/>
                  </a:cubicBezTo>
                  <a:close/>
                </a:path>
              </a:pathLst>
            </a:custGeom>
            <a:solidFill>
              <a:srgbClr val="4804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3737;p69">
              <a:extLst>
                <a:ext uri="{FF2B5EF4-FFF2-40B4-BE49-F238E27FC236}">
                  <a16:creationId xmlns:a16="http://schemas.microsoft.com/office/drawing/2014/main" id="{81F0A63A-D093-16E9-6987-37CFDF8CFCC0}"/>
                </a:ext>
              </a:extLst>
            </p:cNvPr>
            <p:cNvSpPr/>
            <p:nvPr/>
          </p:nvSpPr>
          <p:spPr>
            <a:xfrm>
              <a:off x="2890089" y="430828"/>
              <a:ext cx="37228" cy="30508"/>
            </a:xfrm>
            <a:custGeom>
              <a:avLst/>
              <a:gdLst/>
              <a:ahLst/>
              <a:cxnLst/>
              <a:rect l="l" t="t" r="r" b="b"/>
              <a:pathLst>
                <a:path w="698" h="572" extrusionOk="0">
                  <a:moveTo>
                    <a:pt x="139" y="0"/>
                  </a:moveTo>
                  <a:cubicBezTo>
                    <a:pt x="127" y="0"/>
                    <a:pt x="115" y="2"/>
                    <a:pt x="105" y="5"/>
                  </a:cubicBezTo>
                  <a:cubicBezTo>
                    <a:pt x="73" y="14"/>
                    <a:pt x="40" y="37"/>
                    <a:pt x="25" y="67"/>
                  </a:cubicBezTo>
                  <a:cubicBezTo>
                    <a:pt x="10" y="97"/>
                    <a:pt x="1" y="134"/>
                    <a:pt x="11" y="168"/>
                  </a:cubicBezTo>
                  <a:cubicBezTo>
                    <a:pt x="24" y="203"/>
                    <a:pt x="43" y="227"/>
                    <a:pt x="73" y="248"/>
                  </a:cubicBezTo>
                  <a:cubicBezTo>
                    <a:pt x="212" y="351"/>
                    <a:pt x="352" y="452"/>
                    <a:pt x="492" y="554"/>
                  </a:cubicBezTo>
                  <a:cubicBezTo>
                    <a:pt x="507" y="567"/>
                    <a:pt x="531" y="572"/>
                    <a:pt x="554" y="572"/>
                  </a:cubicBezTo>
                  <a:cubicBezTo>
                    <a:pt x="568" y="572"/>
                    <a:pt x="581" y="570"/>
                    <a:pt x="593" y="567"/>
                  </a:cubicBezTo>
                  <a:cubicBezTo>
                    <a:pt x="624" y="560"/>
                    <a:pt x="658" y="535"/>
                    <a:pt x="672" y="507"/>
                  </a:cubicBezTo>
                  <a:cubicBezTo>
                    <a:pt x="688" y="476"/>
                    <a:pt x="697" y="439"/>
                    <a:pt x="686" y="404"/>
                  </a:cubicBezTo>
                  <a:cubicBezTo>
                    <a:pt x="674" y="370"/>
                    <a:pt x="655" y="347"/>
                    <a:pt x="624" y="324"/>
                  </a:cubicBezTo>
                  <a:cubicBezTo>
                    <a:pt x="486" y="223"/>
                    <a:pt x="346" y="120"/>
                    <a:pt x="206" y="19"/>
                  </a:cubicBezTo>
                  <a:cubicBezTo>
                    <a:pt x="190" y="6"/>
                    <a:pt x="163" y="0"/>
                    <a:pt x="1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3738;p69">
              <a:extLst>
                <a:ext uri="{FF2B5EF4-FFF2-40B4-BE49-F238E27FC236}">
                  <a16:creationId xmlns:a16="http://schemas.microsoft.com/office/drawing/2014/main" id="{58AF0037-924D-EFE5-F5D3-5EE8478098DB}"/>
                </a:ext>
              </a:extLst>
            </p:cNvPr>
            <p:cNvSpPr/>
            <p:nvPr/>
          </p:nvSpPr>
          <p:spPr>
            <a:xfrm>
              <a:off x="2567415" y="1141351"/>
              <a:ext cx="45335" cy="30988"/>
            </a:xfrm>
            <a:custGeom>
              <a:avLst/>
              <a:gdLst/>
              <a:ahLst/>
              <a:cxnLst/>
              <a:rect l="l" t="t" r="r" b="b"/>
              <a:pathLst>
                <a:path w="850" h="581" extrusionOk="0">
                  <a:moveTo>
                    <a:pt x="151" y="0"/>
                  </a:moveTo>
                  <a:cubicBezTo>
                    <a:pt x="119" y="0"/>
                    <a:pt x="80" y="14"/>
                    <a:pt x="57" y="39"/>
                  </a:cubicBezTo>
                  <a:cubicBezTo>
                    <a:pt x="13" y="87"/>
                    <a:pt x="1" y="179"/>
                    <a:pt x="57" y="227"/>
                  </a:cubicBezTo>
                  <a:cubicBezTo>
                    <a:pt x="242" y="376"/>
                    <a:pt x="446" y="493"/>
                    <a:pt x="669" y="574"/>
                  </a:cubicBezTo>
                  <a:cubicBezTo>
                    <a:pt x="680" y="579"/>
                    <a:pt x="692" y="581"/>
                    <a:pt x="704" y="581"/>
                  </a:cubicBezTo>
                  <a:cubicBezTo>
                    <a:pt x="761" y="581"/>
                    <a:pt x="819" y="536"/>
                    <a:pt x="832" y="482"/>
                  </a:cubicBezTo>
                  <a:cubicBezTo>
                    <a:pt x="850" y="408"/>
                    <a:pt x="809" y="346"/>
                    <a:pt x="740" y="319"/>
                  </a:cubicBezTo>
                  <a:cubicBezTo>
                    <a:pt x="715" y="310"/>
                    <a:pt x="690" y="303"/>
                    <a:pt x="667" y="291"/>
                  </a:cubicBezTo>
                  <a:lnTo>
                    <a:pt x="667" y="291"/>
                  </a:lnTo>
                  <a:cubicBezTo>
                    <a:pt x="677" y="296"/>
                    <a:pt x="680" y="298"/>
                    <a:pt x="680" y="298"/>
                  </a:cubicBezTo>
                  <a:cubicBezTo>
                    <a:pt x="679" y="298"/>
                    <a:pt x="660" y="288"/>
                    <a:pt x="655" y="286"/>
                  </a:cubicBezTo>
                  <a:cubicBezTo>
                    <a:pt x="642" y="280"/>
                    <a:pt x="630" y="275"/>
                    <a:pt x="619" y="270"/>
                  </a:cubicBezTo>
                  <a:cubicBezTo>
                    <a:pt x="573" y="247"/>
                    <a:pt x="527" y="224"/>
                    <a:pt x="481" y="199"/>
                  </a:cubicBezTo>
                  <a:cubicBezTo>
                    <a:pt x="437" y="172"/>
                    <a:pt x="392" y="146"/>
                    <a:pt x="350" y="115"/>
                  </a:cubicBezTo>
                  <a:cubicBezTo>
                    <a:pt x="329" y="101"/>
                    <a:pt x="307" y="87"/>
                    <a:pt x="288" y="71"/>
                  </a:cubicBezTo>
                  <a:cubicBezTo>
                    <a:pt x="284" y="69"/>
                    <a:pt x="263" y="55"/>
                    <a:pt x="264" y="55"/>
                  </a:cubicBezTo>
                  <a:lnTo>
                    <a:pt x="264" y="55"/>
                  </a:lnTo>
                  <a:cubicBezTo>
                    <a:pt x="264" y="55"/>
                    <a:pt x="267" y="57"/>
                    <a:pt x="275" y="62"/>
                  </a:cubicBezTo>
                  <a:cubicBezTo>
                    <a:pt x="265" y="55"/>
                    <a:pt x="256" y="46"/>
                    <a:pt x="245" y="39"/>
                  </a:cubicBezTo>
                  <a:cubicBezTo>
                    <a:pt x="217" y="16"/>
                    <a:pt x="189" y="0"/>
                    <a:pt x="1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 name="Google Shape;3739;p69">
            <a:extLst>
              <a:ext uri="{FF2B5EF4-FFF2-40B4-BE49-F238E27FC236}">
                <a16:creationId xmlns:a16="http://schemas.microsoft.com/office/drawing/2014/main" id="{46ACB28D-8117-62FF-D280-D27AC4D79E32}"/>
              </a:ext>
            </a:extLst>
          </p:cNvPr>
          <p:cNvSpPr/>
          <p:nvPr/>
        </p:nvSpPr>
        <p:spPr>
          <a:xfrm>
            <a:off x="7923702" y="2140908"/>
            <a:ext cx="179847" cy="161950"/>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740;p69">
            <a:extLst>
              <a:ext uri="{FF2B5EF4-FFF2-40B4-BE49-F238E27FC236}">
                <a16:creationId xmlns:a16="http://schemas.microsoft.com/office/drawing/2014/main" id="{6019E18C-149D-FF74-C48D-9C47EFB8E1FB}"/>
              </a:ext>
            </a:extLst>
          </p:cNvPr>
          <p:cNvSpPr/>
          <p:nvPr/>
        </p:nvSpPr>
        <p:spPr>
          <a:xfrm>
            <a:off x="8131579" y="1357972"/>
            <a:ext cx="179847" cy="161950"/>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739;p69">
            <a:extLst>
              <a:ext uri="{FF2B5EF4-FFF2-40B4-BE49-F238E27FC236}">
                <a16:creationId xmlns:a16="http://schemas.microsoft.com/office/drawing/2014/main" id="{46264180-F4F3-98E4-24D7-BF47ACC42A81}"/>
              </a:ext>
            </a:extLst>
          </p:cNvPr>
          <p:cNvSpPr/>
          <p:nvPr/>
        </p:nvSpPr>
        <p:spPr>
          <a:xfrm>
            <a:off x="8582667" y="2665385"/>
            <a:ext cx="179847" cy="161950"/>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740;p69">
            <a:extLst>
              <a:ext uri="{FF2B5EF4-FFF2-40B4-BE49-F238E27FC236}">
                <a16:creationId xmlns:a16="http://schemas.microsoft.com/office/drawing/2014/main" id="{45EA73EA-5D38-221E-1DF8-49DE4EE5A8BA}"/>
              </a:ext>
            </a:extLst>
          </p:cNvPr>
          <p:cNvSpPr/>
          <p:nvPr/>
        </p:nvSpPr>
        <p:spPr>
          <a:xfrm>
            <a:off x="7118163" y="2317761"/>
            <a:ext cx="179847" cy="161950"/>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98467491"/>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820"/>
        <p:cNvGrpSpPr/>
        <p:nvPr/>
      </p:nvGrpSpPr>
      <p:grpSpPr>
        <a:xfrm>
          <a:off x="0" y="0"/>
          <a:ext cx="0" cy="0"/>
          <a:chOff x="0" y="0"/>
          <a:chExt cx="0" cy="0"/>
        </a:xfrm>
      </p:grpSpPr>
      <p:sp>
        <p:nvSpPr>
          <p:cNvPr id="8" name="Content Placeholder 2">
            <a:extLst>
              <a:ext uri="{FF2B5EF4-FFF2-40B4-BE49-F238E27FC236}">
                <a16:creationId xmlns:a16="http://schemas.microsoft.com/office/drawing/2014/main" id="{2B96A544-3FF6-BBD3-BCC4-F9DB89EDD059}"/>
              </a:ext>
            </a:extLst>
          </p:cNvPr>
          <p:cNvSpPr txBox="1">
            <a:spLocks/>
          </p:cNvSpPr>
          <p:nvPr/>
        </p:nvSpPr>
        <p:spPr>
          <a:xfrm>
            <a:off x="254000" y="284480"/>
            <a:ext cx="8890000" cy="518486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rgbClr val="351F5D"/>
              </a:buClr>
              <a:buSzPts val="1400"/>
              <a:buFont typeface="Anaheim"/>
              <a:buChar char="●"/>
              <a:defRPr sz="1400" b="0" i="0" u="none" strike="noStrike" cap="none">
                <a:solidFill>
                  <a:schemeClr val="dk1"/>
                </a:solidFill>
                <a:latin typeface="Varela Round"/>
                <a:ea typeface="Varela Round"/>
                <a:cs typeface="Varela Round"/>
                <a:sym typeface="Varela Round"/>
              </a:defRPr>
            </a:lvl1pPr>
            <a:lvl2pPr marL="914400" marR="0" lvl="1" indent="-317500" algn="l" rtl="0">
              <a:lnSpc>
                <a:spcPct val="100000"/>
              </a:lnSpc>
              <a:spcBef>
                <a:spcPts val="0"/>
              </a:spcBef>
              <a:spcAft>
                <a:spcPts val="0"/>
              </a:spcAft>
              <a:buClr>
                <a:srgbClr val="191919"/>
              </a:buClr>
              <a:buSzPts val="1400"/>
              <a:buFont typeface="Anaheim"/>
              <a:buChar char="○"/>
              <a:defRPr sz="1400" b="0" i="0" u="none" strike="noStrike" cap="none">
                <a:solidFill>
                  <a:schemeClr val="dk1"/>
                </a:solidFill>
                <a:latin typeface="Varela Round"/>
                <a:ea typeface="Varela Round"/>
                <a:cs typeface="Varela Round"/>
                <a:sym typeface="Varela Round"/>
              </a:defRPr>
            </a:lvl2pPr>
            <a:lvl3pPr marL="1371600" marR="0" lvl="2" indent="-317500" algn="l" rtl="0">
              <a:lnSpc>
                <a:spcPct val="100000"/>
              </a:lnSpc>
              <a:spcBef>
                <a:spcPts val="0"/>
              </a:spcBef>
              <a:spcAft>
                <a:spcPts val="0"/>
              </a:spcAft>
              <a:buClr>
                <a:srgbClr val="191919"/>
              </a:buClr>
              <a:buSzPts val="1400"/>
              <a:buFont typeface="Anaheim"/>
              <a:buChar char="■"/>
              <a:defRPr sz="1400" b="0" i="0" u="none" strike="noStrike" cap="none">
                <a:solidFill>
                  <a:schemeClr val="dk1"/>
                </a:solidFill>
                <a:latin typeface="Varela Round"/>
                <a:ea typeface="Varela Round"/>
                <a:cs typeface="Varela Round"/>
                <a:sym typeface="Varela Round"/>
              </a:defRPr>
            </a:lvl3pPr>
            <a:lvl4pPr marL="1828800" marR="0" lvl="3" indent="-317500" algn="l" rtl="0">
              <a:lnSpc>
                <a:spcPct val="100000"/>
              </a:lnSpc>
              <a:spcBef>
                <a:spcPts val="0"/>
              </a:spcBef>
              <a:spcAft>
                <a:spcPts val="0"/>
              </a:spcAft>
              <a:buClr>
                <a:srgbClr val="191919"/>
              </a:buClr>
              <a:buSzPts val="1400"/>
              <a:buFont typeface="Anaheim"/>
              <a:buChar char="●"/>
              <a:defRPr sz="1400" b="0" i="0" u="none" strike="noStrike" cap="none">
                <a:solidFill>
                  <a:schemeClr val="dk1"/>
                </a:solidFill>
                <a:latin typeface="Varela Round"/>
                <a:ea typeface="Varela Round"/>
                <a:cs typeface="Varela Round"/>
                <a:sym typeface="Varela Round"/>
              </a:defRPr>
            </a:lvl4pPr>
            <a:lvl5pPr marL="2286000" marR="0" lvl="4" indent="-317500" algn="l" rtl="0">
              <a:lnSpc>
                <a:spcPct val="100000"/>
              </a:lnSpc>
              <a:spcBef>
                <a:spcPts val="0"/>
              </a:spcBef>
              <a:spcAft>
                <a:spcPts val="0"/>
              </a:spcAft>
              <a:buClr>
                <a:srgbClr val="191919"/>
              </a:buClr>
              <a:buSzPts val="1400"/>
              <a:buFont typeface="Anaheim"/>
              <a:buChar char="○"/>
              <a:defRPr sz="1400" b="0" i="0" u="none" strike="noStrike" cap="none">
                <a:solidFill>
                  <a:schemeClr val="dk1"/>
                </a:solidFill>
                <a:latin typeface="Varela Round"/>
                <a:ea typeface="Varela Round"/>
                <a:cs typeface="Varela Round"/>
                <a:sym typeface="Varela Round"/>
              </a:defRPr>
            </a:lvl5pPr>
            <a:lvl6pPr marL="2743200" marR="0" lvl="5" indent="-317500" algn="l" rtl="0">
              <a:lnSpc>
                <a:spcPct val="100000"/>
              </a:lnSpc>
              <a:spcBef>
                <a:spcPts val="0"/>
              </a:spcBef>
              <a:spcAft>
                <a:spcPts val="0"/>
              </a:spcAft>
              <a:buClr>
                <a:srgbClr val="191919"/>
              </a:buClr>
              <a:buSzPts val="1400"/>
              <a:buFont typeface="Anaheim"/>
              <a:buChar char="■"/>
              <a:defRPr sz="1400" b="0" i="0" u="none" strike="noStrike" cap="none">
                <a:solidFill>
                  <a:schemeClr val="dk1"/>
                </a:solidFill>
                <a:latin typeface="Varela Round"/>
                <a:ea typeface="Varela Round"/>
                <a:cs typeface="Varela Round"/>
                <a:sym typeface="Varela Round"/>
              </a:defRPr>
            </a:lvl6pPr>
            <a:lvl7pPr marL="3200400" marR="0" lvl="6" indent="-317500" algn="l" rtl="0">
              <a:lnSpc>
                <a:spcPct val="100000"/>
              </a:lnSpc>
              <a:spcBef>
                <a:spcPts val="0"/>
              </a:spcBef>
              <a:spcAft>
                <a:spcPts val="0"/>
              </a:spcAft>
              <a:buClr>
                <a:srgbClr val="191919"/>
              </a:buClr>
              <a:buSzPts val="1400"/>
              <a:buFont typeface="Anaheim"/>
              <a:buChar char="●"/>
              <a:defRPr sz="1400" b="0" i="0" u="none" strike="noStrike" cap="none">
                <a:solidFill>
                  <a:schemeClr val="dk1"/>
                </a:solidFill>
                <a:latin typeface="Varela Round"/>
                <a:ea typeface="Varela Round"/>
                <a:cs typeface="Varela Round"/>
                <a:sym typeface="Varela Round"/>
              </a:defRPr>
            </a:lvl7pPr>
            <a:lvl8pPr marL="3657600" marR="0" lvl="7" indent="-317500" algn="l" rtl="0">
              <a:lnSpc>
                <a:spcPct val="100000"/>
              </a:lnSpc>
              <a:spcBef>
                <a:spcPts val="0"/>
              </a:spcBef>
              <a:spcAft>
                <a:spcPts val="0"/>
              </a:spcAft>
              <a:buClr>
                <a:srgbClr val="191919"/>
              </a:buClr>
              <a:buSzPts val="1400"/>
              <a:buFont typeface="Anaheim"/>
              <a:buChar char="○"/>
              <a:defRPr sz="1400" b="0" i="0" u="none" strike="noStrike" cap="none">
                <a:solidFill>
                  <a:schemeClr val="dk1"/>
                </a:solidFill>
                <a:latin typeface="Varela Round"/>
                <a:ea typeface="Varela Round"/>
                <a:cs typeface="Varela Round"/>
                <a:sym typeface="Varela Round"/>
              </a:defRPr>
            </a:lvl8pPr>
            <a:lvl9pPr marL="4114800" marR="0" lvl="8" indent="-317500" algn="l" rtl="0">
              <a:lnSpc>
                <a:spcPct val="100000"/>
              </a:lnSpc>
              <a:spcBef>
                <a:spcPts val="0"/>
              </a:spcBef>
              <a:spcAft>
                <a:spcPts val="0"/>
              </a:spcAft>
              <a:buClr>
                <a:srgbClr val="191919"/>
              </a:buClr>
              <a:buSzPts val="1400"/>
              <a:buFont typeface="Anaheim"/>
              <a:buChar char="■"/>
              <a:defRPr sz="1400" b="0" i="0" u="none" strike="noStrike" cap="none">
                <a:solidFill>
                  <a:schemeClr val="dk1"/>
                </a:solidFill>
                <a:latin typeface="Varela Round"/>
                <a:ea typeface="Varela Round"/>
                <a:cs typeface="Varela Round"/>
                <a:sym typeface="Varela Round"/>
              </a:defRPr>
            </a:lvl9pPr>
          </a:lstStyle>
          <a:p>
            <a:pPr>
              <a:buFont typeface="Wingdings" panose="05000000000000000000" pitchFamily="2" charset="2"/>
              <a:buChar char="ü"/>
            </a:pPr>
            <a:r>
              <a:rPr lang="en-US" sz="1200" dirty="0">
                <a:solidFill>
                  <a:schemeClr val="bg1">
                    <a:lumMod val="10000"/>
                  </a:schemeClr>
                </a:solidFill>
                <a:latin typeface="Times New Roman" panose="02020603050405020304" pitchFamily="18" charset="0"/>
                <a:cs typeface="Times New Roman" panose="02020603050405020304" pitchFamily="18" charset="0"/>
              </a:rPr>
              <a:t>The dashboard presents educational data, showing student numbers at different education levels (high school, college, and postgraduate), family income distribution by gender, and the distance from home to school. It also highlights parental involvement levels and includes a filter to view data based on parent gender. The visualizations offer insights into student demographics, family background, and parent participation.</a:t>
            </a:r>
            <a:endParaRPr lang="en-IN" sz="1200" dirty="0">
              <a:solidFill>
                <a:schemeClr val="bg1">
                  <a:lumMod val="10000"/>
                </a:schemeClr>
              </a:solidFill>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5541BF7F-57B1-080B-DF8C-00AA23B1EC1B}"/>
              </a:ext>
            </a:extLst>
          </p:cNvPr>
          <p:cNvPicPr>
            <a:picLocks noChangeAspect="1"/>
          </p:cNvPicPr>
          <p:nvPr/>
        </p:nvPicPr>
        <p:blipFill>
          <a:blip r:embed="rId3"/>
          <a:stretch>
            <a:fillRect/>
          </a:stretch>
        </p:blipFill>
        <p:spPr>
          <a:xfrm>
            <a:off x="1828800" y="1172897"/>
            <a:ext cx="6949390" cy="3686123"/>
          </a:xfrm>
          <a:prstGeom prst="rect">
            <a:avLst/>
          </a:prstGeom>
        </p:spPr>
      </p:pic>
      <p:sp>
        <p:nvSpPr>
          <p:cNvPr id="10" name="TextBox 9">
            <a:extLst>
              <a:ext uri="{FF2B5EF4-FFF2-40B4-BE49-F238E27FC236}">
                <a16:creationId xmlns:a16="http://schemas.microsoft.com/office/drawing/2014/main" id="{E6C7CB02-D561-FA80-76DC-391B78FD032C}"/>
              </a:ext>
            </a:extLst>
          </p:cNvPr>
          <p:cNvSpPr txBox="1"/>
          <p:nvPr/>
        </p:nvSpPr>
        <p:spPr>
          <a:xfrm>
            <a:off x="304800" y="4150836"/>
            <a:ext cx="1828800" cy="461665"/>
          </a:xfrm>
          <a:prstGeom prst="rect">
            <a:avLst/>
          </a:prstGeom>
          <a:noFill/>
        </p:spPr>
        <p:txBody>
          <a:bodyPr wrap="square">
            <a:spAutoFit/>
          </a:bodyPr>
          <a:lstStyle/>
          <a:p>
            <a:pPr marL="0" indent="0" algn="ctr">
              <a:buNone/>
            </a:pPr>
            <a:r>
              <a:rPr lang="en-US" altLang="en-US" sz="1200" dirty="0">
                <a:solidFill>
                  <a:schemeClr val="bg1">
                    <a:lumMod val="10000"/>
                  </a:schemeClr>
                </a:solidFill>
                <a:latin typeface="Times New Roman" panose="02020603050405020304" pitchFamily="18" charset="0"/>
                <a:cs typeface="Times New Roman" panose="02020603050405020304" pitchFamily="18" charset="0"/>
              </a:rPr>
              <a:t>Fig 25: Dashboard focusing on Parent factor</a:t>
            </a:r>
          </a:p>
        </p:txBody>
      </p:sp>
      <p:grpSp>
        <p:nvGrpSpPr>
          <p:cNvPr id="11" name="Google Shape;4469;p70">
            <a:extLst>
              <a:ext uri="{FF2B5EF4-FFF2-40B4-BE49-F238E27FC236}">
                <a16:creationId xmlns:a16="http://schemas.microsoft.com/office/drawing/2014/main" id="{F728CC84-EAF4-DD4B-CCD8-3A0137F11EDD}"/>
              </a:ext>
            </a:extLst>
          </p:cNvPr>
          <p:cNvGrpSpPr/>
          <p:nvPr/>
        </p:nvGrpSpPr>
        <p:grpSpPr>
          <a:xfrm>
            <a:off x="828486" y="1464852"/>
            <a:ext cx="476628" cy="501871"/>
            <a:chOff x="524025" y="3153558"/>
            <a:chExt cx="498409" cy="535272"/>
          </a:xfrm>
        </p:grpSpPr>
        <p:sp>
          <p:nvSpPr>
            <p:cNvPr id="12" name="Google Shape;4470;p70">
              <a:extLst>
                <a:ext uri="{FF2B5EF4-FFF2-40B4-BE49-F238E27FC236}">
                  <a16:creationId xmlns:a16="http://schemas.microsoft.com/office/drawing/2014/main" id="{2F3F2F48-A72C-2083-1019-26BDB9900602}"/>
                </a:ext>
              </a:extLst>
            </p:cNvPr>
            <p:cNvSpPr/>
            <p:nvPr/>
          </p:nvSpPr>
          <p:spPr>
            <a:xfrm>
              <a:off x="647202" y="3153558"/>
              <a:ext cx="252058" cy="535272"/>
            </a:xfrm>
            <a:custGeom>
              <a:avLst/>
              <a:gdLst/>
              <a:ahLst/>
              <a:cxnLst/>
              <a:rect l="l" t="t" r="r" b="b"/>
              <a:pathLst>
                <a:path w="9053" h="19225" extrusionOk="0">
                  <a:moveTo>
                    <a:pt x="4526" y="564"/>
                  </a:moveTo>
                  <a:cubicBezTo>
                    <a:pt x="5542" y="564"/>
                    <a:pt x="6518" y="1475"/>
                    <a:pt x="7271" y="3131"/>
                  </a:cubicBezTo>
                  <a:cubicBezTo>
                    <a:pt x="8056" y="4858"/>
                    <a:pt x="8489" y="7159"/>
                    <a:pt x="8489" y="9612"/>
                  </a:cubicBezTo>
                  <a:cubicBezTo>
                    <a:pt x="8489" y="12065"/>
                    <a:pt x="8056" y="14366"/>
                    <a:pt x="7271" y="16093"/>
                  </a:cubicBezTo>
                  <a:cubicBezTo>
                    <a:pt x="6518" y="17749"/>
                    <a:pt x="5542" y="18661"/>
                    <a:pt x="4526" y="18661"/>
                  </a:cubicBezTo>
                  <a:cubicBezTo>
                    <a:pt x="3509" y="18661"/>
                    <a:pt x="2535" y="17749"/>
                    <a:pt x="1781" y="16093"/>
                  </a:cubicBezTo>
                  <a:cubicBezTo>
                    <a:pt x="996" y="14366"/>
                    <a:pt x="564" y="12065"/>
                    <a:pt x="564" y="9612"/>
                  </a:cubicBezTo>
                  <a:cubicBezTo>
                    <a:pt x="564" y="7159"/>
                    <a:pt x="996" y="4858"/>
                    <a:pt x="1781" y="3131"/>
                  </a:cubicBezTo>
                  <a:cubicBezTo>
                    <a:pt x="2535" y="1475"/>
                    <a:pt x="3509" y="564"/>
                    <a:pt x="4526" y="564"/>
                  </a:cubicBezTo>
                  <a:close/>
                  <a:moveTo>
                    <a:pt x="4526" y="0"/>
                  </a:moveTo>
                  <a:cubicBezTo>
                    <a:pt x="3275" y="0"/>
                    <a:pt x="2119" y="1029"/>
                    <a:pt x="1269" y="2898"/>
                  </a:cubicBezTo>
                  <a:cubicBezTo>
                    <a:pt x="450" y="4696"/>
                    <a:pt x="0" y="7080"/>
                    <a:pt x="0" y="9612"/>
                  </a:cubicBezTo>
                  <a:cubicBezTo>
                    <a:pt x="0" y="12144"/>
                    <a:pt x="450" y="14528"/>
                    <a:pt x="1269" y="16326"/>
                  </a:cubicBezTo>
                  <a:cubicBezTo>
                    <a:pt x="2119" y="18195"/>
                    <a:pt x="3275" y="19224"/>
                    <a:pt x="4526" y="19224"/>
                  </a:cubicBezTo>
                  <a:cubicBezTo>
                    <a:pt x="5777" y="19224"/>
                    <a:pt x="6934" y="18195"/>
                    <a:pt x="7784" y="16326"/>
                  </a:cubicBezTo>
                  <a:cubicBezTo>
                    <a:pt x="8601" y="14528"/>
                    <a:pt x="9053" y="12144"/>
                    <a:pt x="9053" y="9612"/>
                  </a:cubicBezTo>
                  <a:cubicBezTo>
                    <a:pt x="9053" y="7080"/>
                    <a:pt x="8601" y="4696"/>
                    <a:pt x="7784" y="2898"/>
                  </a:cubicBezTo>
                  <a:cubicBezTo>
                    <a:pt x="6934" y="1029"/>
                    <a:pt x="5777" y="0"/>
                    <a:pt x="45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4471;p70">
              <a:extLst>
                <a:ext uri="{FF2B5EF4-FFF2-40B4-BE49-F238E27FC236}">
                  <a16:creationId xmlns:a16="http://schemas.microsoft.com/office/drawing/2014/main" id="{D27F9A3E-82EB-0300-282B-73512B19DB67}"/>
                </a:ext>
              </a:extLst>
            </p:cNvPr>
            <p:cNvSpPr/>
            <p:nvPr/>
          </p:nvSpPr>
          <p:spPr>
            <a:xfrm>
              <a:off x="524025" y="3247946"/>
              <a:ext cx="498409" cy="346472"/>
            </a:xfrm>
            <a:custGeom>
              <a:avLst/>
              <a:gdLst/>
              <a:ahLst/>
              <a:cxnLst/>
              <a:rect l="l" t="t" r="r" b="b"/>
              <a:pathLst>
                <a:path w="17901" h="12444" extrusionOk="0">
                  <a:moveTo>
                    <a:pt x="3896" y="563"/>
                  </a:moveTo>
                  <a:cubicBezTo>
                    <a:pt x="4154" y="563"/>
                    <a:pt x="4424" y="576"/>
                    <a:pt x="4710" y="604"/>
                  </a:cubicBezTo>
                  <a:cubicBezTo>
                    <a:pt x="6598" y="787"/>
                    <a:pt x="8806" y="1564"/>
                    <a:pt x="10931" y="2790"/>
                  </a:cubicBezTo>
                  <a:cubicBezTo>
                    <a:pt x="13056" y="4017"/>
                    <a:pt x="14833" y="5543"/>
                    <a:pt x="15935" y="7086"/>
                  </a:cubicBezTo>
                  <a:cubicBezTo>
                    <a:pt x="16993" y="8566"/>
                    <a:pt x="17295" y="9866"/>
                    <a:pt x="16787" y="10747"/>
                  </a:cubicBezTo>
                  <a:cubicBezTo>
                    <a:pt x="16358" y="11489"/>
                    <a:pt x="15384" y="11881"/>
                    <a:pt x="14005" y="11881"/>
                  </a:cubicBezTo>
                  <a:cubicBezTo>
                    <a:pt x="13747" y="11881"/>
                    <a:pt x="13475" y="11867"/>
                    <a:pt x="13190" y="11840"/>
                  </a:cubicBezTo>
                  <a:cubicBezTo>
                    <a:pt x="11303" y="11657"/>
                    <a:pt x="9093" y="10881"/>
                    <a:pt x="6968" y="9654"/>
                  </a:cubicBezTo>
                  <a:cubicBezTo>
                    <a:pt x="4844" y="8427"/>
                    <a:pt x="3067" y="6903"/>
                    <a:pt x="1964" y="5359"/>
                  </a:cubicBezTo>
                  <a:cubicBezTo>
                    <a:pt x="907" y="3878"/>
                    <a:pt x="604" y="2578"/>
                    <a:pt x="1113" y="1697"/>
                  </a:cubicBezTo>
                  <a:cubicBezTo>
                    <a:pt x="1542" y="956"/>
                    <a:pt x="2516" y="563"/>
                    <a:pt x="3896" y="563"/>
                  </a:cubicBezTo>
                  <a:close/>
                  <a:moveTo>
                    <a:pt x="3908" y="0"/>
                  </a:moveTo>
                  <a:cubicBezTo>
                    <a:pt x="2310" y="0"/>
                    <a:pt x="1160" y="490"/>
                    <a:pt x="625" y="1415"/>
                  </a:cubicBezTo>
                  <a:cubicBezTo>
                    <a:pt x="1" y="2500"/>
                    <a:pt x="313" y="4016"/>
                    <a:pt x="1507" y="5687"/>
                  </a:cubicBezTo>
                  <a:cubicBezTo>
                    <a:pt x="2655" y="7294"/>
                    <a:pt x="4495" y="8876"/>
                    <a:pt x="6687" y="10142"/>
                  </a:cubicBezTo>
                  <a:cubicBezTo>
                    <a:pt x="8880" y="11408"/>
                    <a:pt x="11170" y="12209"/>
                    <a:pt x="13136" y="12401"/>
                  </a:cubicBezTo>
                  <a:cubicBezTo>
                    <a:pt x="13434" y="12429"/>
                    <a:pt x="13720" y="12443"/>
                    <a:pt x="13994" y="12443"/>
                  </a:cubicBezTo>
                  <a:cubicBezTo>
                    <a:pt x="15590" y="12443"/>
                    <a:pt x="16740" y="11953"/>
                    <a:pt x="17275" y="11029"/>
                  </a:cubicBezTo>
                  <a:cubicBezTo>
                    <a:pt x="17900" y="9946"/>
                    <a:pt x="17587" y="8428"/>
                    <a:pt x="16394" y="6759"/>
                  </a:cubicBezTo>
                  <a:cubicBezTo>
                    <a:pt x="15245" y="5151"/>
                    <a:pt x="13406" y="3568"/>
                    <a:pt x="11213" y="2302"/>
                  </a:cubicBezTo>
                  <a:cubicBezTo>
                    <a:pt x="9020" y="1036"/>
                    <a:pt x="6731" y="235"/>
                    <a:pt x="4765" y="43"/>
                  </a:cubicBezTo>
                  <a:cubicBezTo>
                    <a:pt x="4467" y="15"/>
                    <a:pt x="4181" y="0"/>
                    <a:pt x="39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4472;p70">
              <a:extLst>
                <a:ext uri="{FF2B5EF4-FFF2-40B4-BE49-F238E27FC236}">
                  <a16:creationId xmlns:a16="http://schemas.microsoft.com/office/drawing/2014/main" id="{C2413B56-675F-E5D5-92F9-47222DC959C5}"/>
                </a:ext>
              </a:extLst>
            </p:cNvPr>
            <p:cNvSpPr/>
            <p:nvPr/>
          </p:nvSpPr>
          <p:spPr>
            <a:xfrm>
              <a:off x="524025" y="3247946"/>
              <a:ext cx="498409" cy="346472"/>
            </a:xfrm>
            <a:custGeom>
              <a:avLst/>
              <a:gdLst/>
              <a:ahLst/>
              <a:cxnLst/>
              <a:rect l="l" t="t" r="r" b="b"/>
              <a:pathLst>
                <a:path w="17901" h="12444" extrusionOk="0">
                  <a:moveTo>
                    <a:pt x="14005" y="563"/>
                  </a:moveTo>
                  <a:cubicBezTo>
                    <a:pt x="15384" y="563"/>
                    <a:pt x="16359" y="956"/>
                    <a:pt x="16787" y="1697"/>
                  </a:cubicBezTo>
                  <a:cubicBezTo>
                    <a:pt x="17295" y="2578"/>
                    <a:pt x="16993" y="3878"/>
                    <a:pt x="15935" y="5359"/>
                  </a:cubicBezTo>
                  <a:cubicBezTo>
                    <a:pt x="14833" y="6903"/>
                    <a:pt x="13056" y="8427"/>
                    <a:pt x="10931" y="9654"/>
                  </a:cubicBezTo>
                  <a:cubicBezTo>
                    <a:pt x="8806" y="10880"/>
                    <a:pt x="6598" y="11657"/>
                    <a:pt x="4710" y="11840"/>
                  </a:cubicBezTo>
                  <a:cubicBezTo>
                    <a:pt x="4425" y="11867"/>
                    <a:pt x="4153" y="11881"/>
                    <a:pt x="3895" y="11881"/>
                  </a:cubicBezTo>
                  <a:cubicBezTo>
                    <a:pt x="2516" y="11881"/>
                    <a:pt x="1541" y="11489"/>
                    <a:pt x="1113" y="10747"/>
                  </a:cubicBezTo>
                  <a:cubicBezTo>
                    <a:pt x="604" y="9866"/>
                    <a:pt x="907" y="8566"/>
                    <a:pt x="1964" y="7086"/>
                  </a:cubicBezTo>
                  <a:cubicBezTo>
                    <a:pt x="3067" y="5543"/>
                    <a:pt x="4844" y="4017"/>
                    <a:pt x="6968" y="2790"/>
                  </a:cubicBezTo>
                  <a:cubicBezTo>
                    <a:pt x="9093" y="1564"/>
                    <a:pt x="11303" y="787"/>
                    <a:pt x="13190" y="604"/>
                  </a:cubicBezTo>
                  <a:cubicBezTo>
                    <a:pt x="13475" y="576"/>
                    <a:pt x="13747" y="563"/>
                    <a:pt x="14005" y="563"/>
                  </a:cubicBezTo>
                  <a:close/>
                  <a:moveTo>
                    <a:pt x="13991" y="0"/>
                  </a:moveTo>
                  <a:cubicBezTo>
                    <a:pt x="13719" y="0"/>
                    <a:pt x="13434" y="15"/>
                    <a:pt x="13136" y="43"/>
                  </a:cubicBezTo>
                  <a:cubicBezTo>
                    <a:pt x="11170" y="235"/>
                    <a:pt x="8880" y="1036"/>
                    <a:pt x="6687" y="2302"/>
                  </a:cubicBezTo>
                  <a:cubicBezTo>
                    <a:pt x="4495" y="3568"/>
                    <a:pt x="2655" y="5151"/>
                    <a:pt x="1507" y="6759"/>
                  </a:cubicBezTo>
                  <a:cubicBezTo>
                    <a:pt x="313" y="8428"/>
                    <a:pt x="1" y="9946"/>
                    <a:pt x="625" y="11029"/>
                  </a:cubicBezTo>
                  <a:cubicBezTo>
                    <a:pt x="1159" y="11953"/>
                    <a:pt x="2309" y="12443"/>
                    <a:pt x="3907" y="12443"/>
                  </a:cubicBezTo>
                  <a:cubicBezTo>
                    <a:pt x="4179" y="12443"/>
                    <a:pt x="4466" y="12429"/>
                    <a:pt x="4765" y="12401"/>
                  </a:cubicBezTo>
                  <a:cubicBezTo>
                    <a:pt x="6731" y="12209"/>
                    <a:pt x="9020" y="11408"/>
                    <a:pt x="11213" y="10142"/>
                  </a:cubicBezTo>
                  <a:cubicBezTo>
                    <a:pt x="13406" y="8876"/>
                    <a:pt x="15245" y="7294"/>
                    <a:pt x="16394" y="5687"/>
                  </a:cubicBezTo>
                  <a:cubicBezTo>
                    <a:pt x="17587" y="4016"/>
                    <a:pt x="17900" y="2500"/>
                    <a:pt x="17275" y="1415"/>
                  </a:cubicBezTo>
                  <a:cubicBezTo>
                    <a:pt x="16740" y="491"/>
                    <a:pt x="15589" y="0"/>
                    <a:pt x="139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4473;p70">
              <a:extLst>
                <a:ext uri="{FF2B5EF4-FFF2-40B4-BE49-F238E27FC236}">
                  <a16:creationId xmlns:a16="http://schemas.microsoft.com/office/drawing/2014/main" id="{95B0D58A-6C17-AE42-9842-6B651235F6B1}"/>
                </a:ext>
              </a:extLst>
            </p:cNvPr>
            <p:cNvSpPr/>
            <p:nvPr/>
          </p:nvSpPr>
          <p:spPr>
            <a:xfrm>
              <a:off x="739390" y="3262285"/>
              <a:ext cx="67629" cy="313534"/>
            </a:xfrm>
            <a:custGeom>
              <a:avLst/>
              <a:gdLst/>
              <a:ahLst/>
              <a:cxnLst/>
              <a:rect l="l" t="t" r="r" b="b"/>
              <a:pathLst>
                <a:path w="2429" h="11261" extrusionOk="0">
                  <a:moveTo>
                    <a:pt x="1" y="0"/>
                  </a:moveTo>
                  <a:lnTo>
                    <a:pt x="1" y="11260"/>
                  </a:lnTo>
                  <a:lnTo>
                    <a:pt x="2429" y="11260"/>
                  </a:lnTo>
                  <a:lnTo>
                    <a:pt x="242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4474;p70">
              <a:extLst>
                <a:ext uri="{FF2B5EF4-FFF2-40B4-BE49-F238E27FC236}">
                  <a16:creationId xmlns:a16="http://schemas.microsoft.com/office/drawing/2014/main" id="{3E887ACA-E75B-B365-FD5B-5182515B878E}"/>
                </a:ext>
              </a:extLst>
            </p:cNvPr>
            <p:cNvSpPr/>
            <p:nvPr/>
          </p:nvSpPr>
          <p:spPr>
            <a:xfrm>
              <a:off x="739390" y="3209022"/>
              <a:ext cx="67629" cy="54738"/>
            </a:xfrm>
            <a:custGeom>
              <a:avLst/>
              <a:gdLst/>
              <a:ahLst/>
              <a:cxnLst/>
              <a:rect l="l" t="t" r="r" b="b"/>
              <a:pathLst>
                <a:path w="2429" h="1966" extrusionOk="0">
                  <a:moveTo>
                    <a:pt x="517" y="1"/>
                  </a:moveTo>
                  <a:cubicBezTo>
                    <a:pt x="231" y="1"/>
                    <a:pt x="1" y="231"/>
                    <a:pt x="1" y="517"/>
                  </a:cubicBezTo>
                  <a:lnTo>
                    <a:pt x="1" y="1966"/>
                  </a:lnTo>
                  <a:lnTo>
                    <a:pt x="2429" y="1966"/>
                  </a:lnTo>
                  <a:lnTo>
                    <a:pt x="2429" y="517"/>
                  </a:lnTo>
                  <a:cubicBezTo>
                    <a:pt x="2429" y="231"/>
                    <a:pt x="2198" y="1"/>
                    <a:pt x="19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4475;p70">
              <a:extLst>
                <a:ext uri="{FF2B5EF4-FFF2-40B4-BE49-F238E27FC236}">
                  <a16:creationId xmlns:a16="http://schemas.microsoft.com/office/drawing/2014/main" id="{91029134-4D89-7DE6-61BC-E3EFE921DA23}"/>
                </a:ext>
              </a:extLst>
            </p:cNvPr>
            <p:cNvSpPr/>
            <p:nvPr/>
          </p:nvSpPr>
          <p:spPr>
            <a:xfrm>
              <a:off x="734546" y="3251287"/>
              <a:ext cx="77374" cy="45272"/>
            </a:xfrm>
            <a:custGeom>
              <a:avLst/>
              <a:gdLst/>
              <a:ahLst/>
              <a:cxnLst/>
              <a:rect l="l" t="t" r="r" b="b"/>
              <a:pathLst>
                <a:path w="2779" h="1626" extrusionOk="0">
                  <a:moveTo>
                    <a:pt x="258" y="0"/>
                  </a:moveTo>
                  <a:cubicBezTo>
                    <a:pt x="115" y="0"/>
                    <a:pt x="0" y="115"/>
                    <a:pt x="0" y="258"/>
                  </a:cubicBezTo>
                  <a:lnTo>
                    <a:pt x="0" y="1369"/>
                  </a:lnTo>
                  <a:cubicBezTo>
                    <a:pt x="0" y="1511"/>
                    <a:pt x="115" y="1626"/>
                    <a:pt x="258" y="1626"/>
                  </a:cubicBezTo>
                  <a:lnTo>
                    <a:pt x="2520" y="1626"/>
                  </a:lnTo>
                  <a:cubicBezTo>
                    <a:pt x="2663" y="1626"/>
                    <a:pt x="2779" y="1511"/>
                    <a:pt x="2779" y="1369"/>
                  </a:cubicBezTo>
                  <a:lnTo>
                    <a:pt x="2779" y="258"/>
                  </a:lnTo>
                  <a:cubicBezTo>
                    <a:pt x="2779" y="115"/>
                    <a:pt x="2663" y="0"/>
                    <a:pt x="252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4476;p70">
              <a:extLst>
                <a:ext uri="{FF2B5EF4-FFF2-40B4-BE49-F238E27FC236}">
                  <a16:creationId xmlns:a16="http://schemas.microsoft.com/office/drawing/2014/main" id="{1067FD47-FC41-D1A7-BB9F-790988982BC0}"/>
                </a:ext>
              </a:extLst>
            </p:cNvPr>
            <p:cNvSpPr/>
            <p:nvPr/>
          </p:nvSpPr>
          <p:spPr>
            <a:xfrm>
              <a:off x="739390" y="3562544"/>
              <a:ext cx="67629" cy="50033"/>
            </a:xfrm>
            <a:custGeom>
              <a:avLst/>
              <a:gdLst/>
              <a:ahLst/>
              <a:cxnLst/>
              <a:rect l="l" t="t" r="r" b="b"/>
              <a:pathLst>
                <a:path w="2429" h="1797" extrusionOk="0">
                  <a:moveTo>
                    <a:pt x="1215" y="0"/>
                  </a:moveTo>
                  <a:cubicBezTo>
                    <a:pt x="304" y="0"/>
                    <a:pt x="1" y="476"/>
                    <a:pt x="1" y="476"/>
                  </a:cubicBezTo>
                  <a:lnTo>
                    <a:pt x="578" y="1797"/>
                  </a:lnTo>
                  <a:cubicBezTo>
                    <a:pt x="746" y="1741"/>
                    <a:pt x="956" y="1703"/>
                    <a:pt x="1215" y="1703"/>
                  </a:cubicBezTo>
                  <a:cubicBezTo>
                    <a:pt x="1474" y="1703"/>
                    <a:pt x="1684" y="1741"/>
                    <a:pt x="1852" y="1797"/>
                  </a:cubicBezTo>
                  <a:lnTo>
                    <a:pt x="2429" y="476"/>
                  </a:lnTo>
                  <a:cubicBezTo>
                    <a:pt x="2429" y="476"/>
                    <a:pt x="2126" y="0"/>
                    <a:pt x="121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477;p70">
              <a:extLst>
                <a:ext uri="{FF2B5EF4-FFF2-40B4-BE49-F238E27FC236}">
                  <a16:creationId xmlns:a16="http://schemas.microsoft.com/office/drawing/2014/main" id="{7C43D2C9-FF5A-AE75-0C3A-17253807B9C8}"/>
                </a:ext>
              </a:extLst>
            </p:cNvPr>
            <p:cNvSpPr/>
            <p:nvPr/>
          </p:nvSpPr>
          <p:spPr>
            <a:xfrm>
              <a:off x="752699" y="3602610"/>
              <a:ext cx="41012" cy="34914"/>
            </a:xfrm>
            <a:custGeom>
              <a:avLst/>
              <a:gdLst/>
              <a:ahLst/>
              <a:cxnLst/>
              <a:rect l="l" t="t" r="r" b="b"/>
              <a:pathLst>
                <a:path w="1473" h="1254" extrusionOk="0">
                  <a:moveTo>
                    <a:pt x="737" y="1"/>
                  </a:moveTo>
                  <a:cubicBezTo>
                    <a:pt x="424" y="1"/>
                    <a:pt x="182" y="57"/>
                    <a:pt x="1" y="130"/>
                  </a:cubicBezTo>
                  <a:lnTo>
                    <a:pt x="392" y="1029"/>
                  </a:lnTo>
                  <a:cubicBezTo>
                    <a:pt x="458" y="1179"/>
                    <a:pt x="597" y="1254"/>
                    <a:pt x="737" y="1254"/>
                  </a:cubicBezTo>
                  <a:cubicBezTo>
                    <a:pt x="876" y="1254"/>
                    <a:pt x="1015" y="1179"/>
                    <a:pt x="1081" y="1029"/>
                  </a:cubicBezTo>
                  <a:lnTo>
                    <a:pt x="1473" y="130"/>
                  </a:lnTo>
                  <a:cubicBezTo>
                    <a:pt x="1291" y="57"/>
                    <a:pt x="1050" y="1"/>
                    <a:pt x="7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478;p70">
              <a:extLst>
                <a:ext uri="{FF2B5EF4-FFF2-40B4-BE49-F238E27FC236}">
                  <a16:creationId xmlns:a16="http://schemas.microsoft.com/office/drawing/2014/main" id="{45B778B0-8697-F9A6-C3C5-B84C6409DF29}"/>
                </a:ext>
              </a:extLst>
            </p:cNvPr>
            <p:cNvSpPr/>
            <p:nvPr/>
          </p:nvSpPr>
          <p:spPr>
            <a:xfrm>
              <a:off x="622004" y="3314546"/>
              <a:ext cx="305293" cy="215306"/>
            </a:xfrm>
            <a:custGeom>
              <a:avLst/>
              <a:gdLst/>
              <a:ahLst/>
              <a:cxnLst/>
              <a:rect l="l" t="t" r="r" b="b"/>
              <a:pathLst>
                <a:path w="10965" h="7733" extrusionOk="0">
                  <a:moveTo>
                    <a:pt x="1215" y="0"/>
                  </a:moveTo>
                  <a:lnTo>
                    <a:pt x="0" y="2103"/>
                  </a:lnTo>
                  <a:lnTo>
                    <a:pt x="9751" y="7733"/>
                  </a:lnTo>
                  <a:lnTo>
                    <a:pt x="10965" y="5630"/>
                  </a:lnTo>
                  <a:lnTo>
                    <a:pt x="121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479;p70">
              <a:extLst>
                <a:ext uri="{FF2B5EF4-FFF2-40B4-BE49-F238E27FC236}">
                  <a16:creationId xmlns:a16="http://schemas.microsoft.com/office/drawing/2014/main" id="{233EE14E-F47B-82BF-D628-5A269EA0E5C6}"/>
                </a:ext>
              </a:extLst>
            </p:cNvPr>
            <p:cNvSpPr/>
            <p:nvPr/>
          </p:nvSpPr>
          <p:spPr>
            <a:xfrm>
              <a:off x="579098" y="3293163"/>
              <a:ext cx="77959" cy="80660"/>
            </a:xfrm>
            <a:custGeom>
              <a:avLst/>
              <a:gdLst/>
              <a:ahLst/>
              <a:cxnLst/>
              <a:rect l="l" t="t" r="r" b="b"/>
              <a:pathLst>
                <a:path w="2800" h="2897" extrusionOk="0">
                  <a:moveTo>
                    <a:pt x="1288" y="0"/>
                  </a:moveTo>
                  <a:cubicBezTo>
                    <a:pt x="1110" y="0"/>
                    <a:pt x="937" y="93"/>
                    <a:pt x="841" y="259"/>
                  </a:cubicBezTo>
                  <a:lnTo>
                    <a:pt x="142" y="1468"/>
                  </a:lnTo>
                  <a:cubicBezTo>
                    <a:pt x="1" y="1715"/>
                    <a:pt x="85" y="2029"/>
                    <a:pt x="331" y="2172"/>
                  </a:cubicBezTo>
                  <a:lnTo>
                    <a:pt x="1586" y="2897"/>
                  </a:lnTo>
                  <a:lnTo>
                    <a:pt x="2800" y="794"/>
                  </a:lnTo>
                  <a:lnTo>
                    <a:pt x="1545" y="70"/>
                  </a:lnTo>
                  <a:cubicBezTo>
                    <a:pt x="1464" y="22"/>
                    <a:pt x="1375" y="0"/>
                    <a:pt x="12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480;p70">
              <a:extLst>
                <a:ext uri="{FF2B5EF4-FFF2-40B4-BE49-F238E27FC236}">
                  <a16:creationId xmlns:a16="http://schemas.microsoft.com/office/drawing/2014/main" id="{17E03382-8756-8352-6585-CCF7D9F59BEF}"/>
                </a:ext>
              </a:extLst>
            </p:cNvPr>
            <p:cNvSpPr/>
            <p:nvPr/>
          </p:nvSpPr>
          <p:spPr>
            <a:xfrm>
              <a:off x="611647" y="3307419"/>
              <a:ext cx="74701" cy="84418"/>
            </a:xfrm>
            <a:custGeom>
              <a:avLst/>
              <a:gdLst/>
              <a:ahLst/>
              <a:cxnLst/>
              <a:rect l="l" t="t" r="r" b="b"/>
              <a:pathLst>
                <a:path w="2683" h="3032" extrusionOk="0">
                  <a:moveTo>
                    <a:pt x="1426" y="1"/>
                  </a:moveTo>
                  <a:cubicBezTo>
                    <a:pt x="1337" y="1"/>
                    <a:pt x="1250" y="47"/>
                    <a:pt x="1203" y="130"/>
                  </a:cubicBezTo>
                  <a:lnTo>
                    <a:pt x="71" y="2089"/>
                  </a:lnTo>
                  <a:cubicBezTo>
                    <a:pt x="0" y="2213"/>
                    <a:pt x="42" y="2370"/>
                    <a:pt x="165" y="2442"/>
                  </a:cubicBezTo>
                  <a:lnTo>
                    <a:pt x="1127" y="2997"/>
                  </a:lnTo>
                  <a:cubicBezTo>
                    <a:pt x="1168" y="3020"/>
                    <a:pt x="1212" y="3031"/>
                    <a:pt x="1256" y="3031"/>
                  </a:cubicBezTo>
                  <a:cubicBezTo>
                    <a:pt x="1345" y="3031"/>
                    <a:pt x="1432" y="2986"/>
                    <a:pt x="1480" y="2903"/>
                  </a:cubicBezTo>
                  <a:lnTo>
                    <a:pt x="2612" y="943"/>
                  </a:lnTo>
                  <a:cubicBezTo>
                    <a:pt x="2682" y="820"/>
                    <a:pt x="2640" y="663"/>
                    <a:pt x="2516" y="591"/>
                  </a:cubicBezTo>
                  <a:lnTo>
                    <a:pt x="1555" y="36"/>
                  </a:lnTo>
                  <a:cubicBezTo>
                    <a:pt x="1514" y="12"/>
                    <a:pt x="1470" y="1"/>
                    <a:pt x="142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4481;p70">
              <a:extLst>
                <a:ext uri="{FF2B5EF4-FFF2-40B4-BE49-F238E27FC236}">
                  <a16:creationId xmlns:a16="http://schemas.microsoft.com/office/drawing/2014/main" id="{EA0D13BB-12BD-F2D9-A9EA-40AAB57B49F7}"/>
                </a:ext>
              </a:extLst>
            </p:cNvPr>
            <p:cNvSpPr/>
            <p:nvPr/>
          </p:nvSpPr>
          <p:spPr>
            <a:xfrm>
              <a:off x="886234" y="3471302"/>
              <a:ext cx="64873" cy="63035"/>
            </a:xfrm>
            <a:custGeom>
              <a:avLst/>
              <a:gdLst/>
              <a:ahLst/>
              <a:cxnLst/>
              <a:rect l="l" t="t" r="r" b="b"/>
              <a:pathLst>
                <a:path w="2330" h="2264" extrusionOk="0">
                  <a:moveTo>
                    <a:pt x="1475" y="0"/>
                  </a:moveTo>
                  <a:cubicBezTo>
                    <a:pt x="1475" y="0"/>
                    <a:pt x="911" y="25"/>
                    <a:pt x="457" y="813"/>
                  </a:cubicBezTo>
                  <a:cubicBezTo>
                    <a:pt x="0" y="1602"/>
                    <a:pt x="261" y="2103"/>
                    <a:pt x="261" y="2103"/>
                  </a:cubicBezTo>
                  <a:lnTo>
                    <a:pt x="1704" y="2264"/>
                  </a:lnTo>
                  <a:cubicBezTo>
                    <a:pt x="1740" y="2088"/>
                    <a:pt x="1812" y="1882"/>
                    <a:pt x="1945" y="1650"/>
                  </a:cubicBezTo>
                  <a:cubicBezTo>
                    <a:pt x="2070" y="1435"/>
                    <a:pt x="2203" y="1276"/>
                    <a:pt x="2330" y="1159"/>
                  </a:cubicBezTo>
                  <a:lnTo>
                    <a:pt x="147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4482;p70">
              <a:extLst>
                <a:ext uri="{FF2B5EF4-FFF2-40B4-BE49-F238E27FC236}">
                  <a16:creationId xmlns:a16="http://schemas.microsoft.com/office/drawing/2014/main" id="{56FB9CC1-109E-E5CB-474E-98A721180719}"/>
                </a:ext>
              </a:extLst>
            </p:cNvPr>
            <p:cNvSpPr/>
            <p:nvPr/>
          </p:nvSpPr>
          <p:spPr>
            <a:xfrm>
              <a:off x="926495" y="3498031"/>
              <a:ext cx="41903" cy="38618"/>
            </a:xfrm>
            <a:custGeom>
              <a:avLst/>
              <a:gdLst/>
              <a:ahLst/>
              <a:cxnLst/>
              <a:rect l="l" t="t" r="r" b="b"/>
              <a:pathLst>
                <a:path w="1505" h="1387" extrusionOk="0">
                  <a:moveTo>
                    <a:pt x="738" y="0"/>
                  </a:moveTo>
                  <a:cubicBezTo>
                    <a:pt x="583" y="121"/>
                    <a:pt x="413" y="301"/>
                    <a:pt x="257" y="573"/>
                  </a:cubicBezTo>
                  <a:cubicBezTo>
                    <a:pt x="101" y="844"/>
                    <a:pt x="29" y="1081"/>
                    <a:pt x="1" y="1276"/>
                  </a:cubicBezTo>
                  <a:lnTo>
                    <a:pt x="975" y="1384"/>
                  </a:lnTo>
                  <a:cubicBezTo>
                    <a:pt x="991" y="1386"/>
                    <a:pt x="1005" y="1387"/>
                    <a:pt x="1020" y="1387"/>
                  </a:cubicBezTo>
                  <a:cubicBezTo>
                    <a:pt x="1320" y="1387"/>
                    <a:pt x="1504" y="1040"/>
                    <a:pt x="1319" y="789"/>
                  </a:cubicBezTo>
                  <a:lnTo>
                    <a:pt x="73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4483;p70">
              <a:extLst>
                <a:ext uri="{FF2B5EF4-FFF2-40B4-BE49-F238E27FC236}">
                  <a16:creationId xmlns:a16="http://schemas.microsoft.com/office/drawing/2014/main" id="{08D811D7-5E03-5387-677C-B9991259C071}"/>
                </a:ext>
              </a:extLst>
            </p:cNvPr>
            <p:cNvSpPr/>
            <p:nvPr/>
          </p:nvSpPr>
          <p:spPr>
            <a:xfrm>
              <a:off x="619109" y="3314546"/>
              <a:ext cx="305321" cy="215278"/>
            </a:xfrm>
            <a:custGeom>
              <a:avLst/>
              <a:gdLst/>
              <a:ahLst/>
              <a:cxnLst/>
              <a:rect l="l" t="t" r="r" b="b"/>
              <a:pathLst>
                <a:path w="10966" h="7732" extrusionOk="0">
                  <a:moveTo>
                    <a:pt x="9751" y="0"/>
                  </a:moveTo>
                  <a:lnTo>
                    <a:pt x="1" y="5629"/>
                  </a:lnTo>
                  <a:lnTo>
                    <a:pt x="1214" y="7732"/>
                  </a:lnTo>
                  <a:lnTo>
                    <a:pt x="10965" y="2103"/>
                  </a:lnTo>
                  <a:lnTo>
                    <a:pt x="975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4484;p70">
              <a:extLst>
                <a:ext uri="{FF2B5EF4-FFF2-40B4-BE49-F238E27FC236}">
                  <a16:creationId xmlns:a16="http://schemas.microsoft.com/office/drawing/2014/main" id="{A8BAC3B3-30B4-9637-332C-DD76DE35E2B9}"/>
                </a:ext>
              </a:extLst>
            </p:cNvPr>
            <p:cNvSpPr/>
            <p:nvPr/>
          </p:nvSpPr>
          <p:spPr>
            <a:xfrm>
              <a:off x="889352" y="3293163"/>
              <a:ext cx="77987" cy="80660"/>
            </a:xfrm>
            <a:custGeom>
              <a:avLst/>
              <a:gdLst/>
              <a:ahLst/>
              <a:cxnLst/>
              <a:rect l="l" t="t" r="r" b="b"/>
              <a:pathLst>
                <a:path w="2801" h="2897" extrusionOk="0">
                  <a:moveTo>
                    <a:pt x="1512" y="0"/>
                  </a:moveTo>
                  <a:cubicBezTo>
                    <a:pt x="1425" y="0"/>
                    <a:pt x="1337" y="23"/>
                    <a:pt x="1256" y="70"/>
                  </a:cubicBezTo>
                  <a:lnTo>
                    <a:pt x="1" y="794"/>
                  </a:lnTo>
                  <a:lnTo>
                    <a:pt x="1214" y="2897"/>
                  </a:lnTo>
                  <a:lnTo>
                    <a:pt x="2469" y="2172"/>
                  </a:lnTo>
                  <a:cubicBezTo>
                    <a:pt x="2716" y="2029"/>
                    <a:pt x="2801" y="1715"/>
                    <a:pt x="2658" y="1468"/>
                  </a:cubicBezTo>
                  <a:lnTo>
                    <a:pt x="1959" y="259"/>
                  </a:lnTo>
                  <a:cubicBezTo>
                    <a:pt x="1864" y="93"/>
                    <a:pt x="1691" y="0"/>
                    <a:pt x="15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4485;p70">
              <a:extLst>
                <a:ext uri="{FF2B5EF4-FFF2-40B4-BE49-F238E27FC236}">
                  <a16:creationId xmlns:a16="http://schemas.microsoft.com/office/drawing/2014/main" id="{FB9923CD-D11B-9B5A-9167-202E7FFB3F0E}"/>
                </a:ext>
              </a:extLst>
            </p:cNvPr>
            <p:cNvSpPr/>
            <p:nvPr/>
          </p:nvSpPr>
          <p:spPr>
            <a:xfrm>
              <a:off x="860117" y="3307446"/>
              <a:ext cx="74701" cy="84391"/>
            </a:xfrm>
            <a:custGeom>
              <a:avLst/>
              <a:gdLst/>
              <a:ahLst/>
              <a:cxnLst/>
              <a:rect l="l" t="t" r="r" b="b"/>
              <a:pathLst>
                <a:path w="2683" h="3031" extrusionOk="0">
                  <a:moveTo>
                    <a:pt x="1256" y="0"/>
                  </a:moveTo>
                  <a:cubicBezTo>
                    <a:pt x="1212" y="0"/>
                    <a:pt x="1168" y="11"/>
                    <a:pt x="1127" y="35"/>
                  </a:cubicBezTo>
                  <a:lnTo>
                    <a:pt x="165" y="590"/>
                  </a:lnTo>
                  <a:cubicBezTo>
                    <a:pt x="42" y="662"/>
                    <a:pt x="0" y="819"/>
                    <a:pt x="71" y="942"/>
                  </a:cubicBezTo>
                  <a:lnTo>
                    <a:pt x="1203" y="2902"/>
                  </a:lnTo>
                  <a:cubicBezTo>
                    <a:pt x="1250" y="2985"/>
                    <a:pt x="1337" y="3030"/>
                    <a:pt x="1426" y="3030"/>
                  </a:cubicBezTo>
                  <a:cubicBezTo>
                    <a:pt x="1469" y="3030"/>
                    <a:pt x="1514" y="3019"/>
                    <a:pt x="1554" y="2996"/>
                  </a:cubicBezTo>
                  <a:lnTo>
                    <a:pt x="2517" y="2441"/>
                  </a:lnTo>
                  <a:cubicBezTo>
                    <a:pt x="2640" y="2369"/>
                    <a:pt x="2682" y="2212"/>
                    <a:pt x="2611" y="2088"/>
                  </a:cubicBezTo>
                  <a:lnTo>
                    <a:pt x="1480" y="129"/>
                  </a:lnTo>
                  <a:cubicBezTo>
                    <a:pt x="1432" y="46"/>
                    <a:pt x="1345" y="0"/>
                    <a:pt x="125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4486;p70">
              <a:extLst>
                <a:ext uri="{FF2B5EF4-FFF2-40B4-BE49-F238E27FC236}">
                  <a16:creationId xmlns:a16="http://schemas.microsoft.com/office/drawing/2014/main" id="{21539C13-246F-AE24-AC27-57675E89D320}"/>
                </a:ext>
              </a:extLst>
            </p:cNvPr>
            <p:cNvSpPr/>
            <p:nvPr/>
          </p:nvSpPr>
          <p:spPr>
            <a:xfrm>
              <a:off x="593883" y="3471302"/>
              <a:ext cx="66321" cy="63258"/>
            </a:xfrm>
            <a:custGeom>
              <a:avLst/>
              <a:gdLst/>
              <a:ahLst/>
              <a:cxnLst/>
              <a:rect l="l" t="t" r="r" b="b"/>
              <a:pathLst>
                <a:path w="2382" h="2272" extrusionOk="0">
                  <a:moveTo>
                    <a:pt x="907" y="0"/>
                  </a:moveTo>
                  <a:lnTo>
                    <a:pt x="0" y="1230"/>
                  </a:lnTo>
                  <a:cubicBezTo>
                    <a:pt x="129" y="1345"/>
                    <a:pt x="263" y="1505"/>
                    <a:pt x="388" y="1724"/>
                  </a:cubicBezTo>
                  <a:cubicBezTo>
                    <a:pt x="505" y="1926"/>
                    <a:pt x="576" y="2110"/>
                    <a:pt x="615" y="2271"/>
                  </a:cubicBezTo>
                  <a:lnTo>
                    <a:pt x="2120" y="2103"/>
                  </a:lnTo>
                  <a:cubicBezTo>
                    <a:pt x="2120" y="2103"/>
                    <a:pt x="2381" y="1602"/>
                    <a:pt x="1926" y="813"/>
                  </a:cubicBezTo>
                  <a:cubicBezTo>
                    <a:pt x="1470" y="25"/>
                    <a:pt x="907" y="0"/>
                    <a:pt x="90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4487;p70">
              <a:extLst>
                <a:ext uri="{FF2B5EF4-FFF2-40B4-BE49-F238E27FC236}">
                  <a16:creationId xmlns:a16="http://schemas.microsoft.com/office/drawing/2014/main" id="{63D91664-F021-6CAC-9EB0-567F5A659C37}"/>
                </a:ext>
              </a:extLst>
            </p:cNvPr>
            <p:cNvSpPr/>
            <p:nvPr/>
          </p:nvSpPr>
          <p:spPr>
            <a:xfrm>
              <a:off x="578040" y="3498031"/>
              <a:ext cx="41875" cy="38618"/>
            </a:xfrm>
            <a:custGeom>
              <a:avLst/>
              <a:gdLst/>
              <a:ahLst/>
              <a:cxnLst/>
              <a:rect l="l" t="t" r="r" b="b"/>
              <a:pathLst>
                <a:path w="1504" h="1387" extrusionOk="0">
                  <a:moveTo>
                    <a:pt x="767" y="0"/>
                  </a:moveTo>
                  <a:lnTo>
                    <a:pt x="186" y="789"/>
                  </a:lnTo>
                  <a:cubicBezTo>
                    <a:pt x="0" y="1040"/>
                    <a:pt x="186" y="1387"/>
                    <a:pt x="486" y="1387"/>
                  </a:cubicBezTo>
                  <a:cubicBezTo>
                    <a:pt x="500" y="1387"/>
                    <a:pt x="515" y="1386"/>
                    <a:pt x="530" y="1384"/>
                  </a:cubicBezTo>
                  <a:lnTo>
                    <a:pt x="1504" y="1276"/>
                  </a:lnTo>
                  <a:cubicBezTo>
                    <a:pt x="1477" y="1081"/>
                    <a:pt x="1405" y="844"/>
                    <a:pt x="1248" y="573"/>
                  </a:cubicBezTo>
                  <a:cubicBezTo>
                    <a:pt x="1091" y="301"/>
                    <a:pt x="922" y="121"/>
                    <a:pt x="7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 name="Google Shape;3768;p69">
            <a:extLst>
              <a:ext uri="{FF2B5EF4-FFF2-40B4-BE49-F238E27FC236}">
                <a16:creationId xmlns:a16="http://schemas.microsoft.com/office/drawing/2014/main" id="{45FE6810-EA73-066E-5D1C-17816F7B98C2}"/>
              </a:ext>
            </a:extLst>
          </p:cNvPr>
          <p:cNvSpPr/>
          <p:nvPr/>
        </p:nvSpPr>
        <p:spPr>
          <a:xfrm>
            <a:off x="1359280" y="2690133"/>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769;p69">
            <a:extLst>
              <a:ext uri="{FF2B5EF4-FFF2-40B4-BE49-F238E27FC236}">
                <a16:creationId xmlns:a16="http://schemas.microsoft.com/office/drawing/2014/main" id="{04B7C356-B1A9-7589-A6A2-99A373C44A2C}"/>
              </a:ext>
            </a:extLst>
          </p:cNvPr>
          <p:cNvSpPr/>
          <p:nvPr/>
        </p:nvSpPr>
        <p:spPr>
          <a:xfrm>
            <a:off x="523257" y="2183518"/>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 name="Google Shape;3741;p69">
            <a:extLst>
              <a:ext uri="{FF2B5EF4-FFF2-40B4-BE49-F238E27FC236}">
                <a16:creationId xmlns:a16="http://schemas.microsoft.com/office/drawing/2014/main" id="{23F2BE49-4613-5E02-8104-B0E84A06089C}"/>
              </a:ext>
            </a:extLst>
          </p:cNvPr>
          <p:cNvGrpSpPr/>
          <p:nvPr/>
        </p:nvGrpSpPr>
        <p:grpSpPr>
          <a:xfrm>
            <a:off x="658306" y="3132009"/>
            <a:ext cx="777721" cy="708802"/>
            <a:chOff x="1742490" y="367839"/>
            <a:chExt cx="629242" cy="646260"/>
          </a:xfrm>
        </p:grpSpPr>
        <p:sp>
          <p:nvSpPr>
            <p:cNvPr id="33" name="Google Shape;3742;p69">
              <a:extLst>
                <a:ext uri="{FF2B5EF4-FFF2-40B4-BE49-F238E27FC236}">
                  <a16:creationId xmlns:a16="http://schemas.microsoft.com/office/drawing/2014/main" id="{A20DF98A-2492-2F0A-1FB4-48AF70BC740C}"/>
                </a:ext>
              </a:extLst>
            </p:cNvPr>
            <p:cNvSpPr/>
            <p:nvPr/>
          </p:nvSpPr>
          <p:spPr>
            <a:xfrm>
              <a:off x="1754810" y="367839"/>
              <a:ext cx="604819" cy="646260"/>
            </a:xfrm>
            <a:custGeom>
              <a:avLst/>
              <a:gdLst/>
              <a:ahLst/>
              <a:cxnLst/>
              <a:rect l="l" t="t" r="r" b="b"/>
              <a:pathLst>
                <a:path w="11340" h="12117" extrusionOk="0">
                  <a:moveTo>
                    <a:pt x="5053" y="0"/>
                  </a:moveTo>
                  <a:cubicBezTo>
                    <a:pt x="4764" y="0"/>
                    <a:pt x="4519" y="174"/>
                    <a:pt x="4294" y="337"/>
                  </a:cubicBezTo>
                  <a:cubicBezTo>
                    <a:pt x="4186" y="415"/>
                    <a:pt x="4080" y="493"/>
                    <a:pt x="3972" y="571"/>
                  </a:cubicBezTo>
                  <a:cubicBezTo>
                    <a:pt x="3638" y="814"/>
                    <a:pt x="3305" y="1058"/>
                    <a:pt x="2970" y="1301"/>
                  </a:cubicBezTo>
                  <a:cubicBezTo>
                    <a:pt x="2483" y="1656"/>
                    <a:pt x="1996" y="2014"/>
                    <a:pt x="1510" y="2372"/>
                  </a:cubicBezTo>
                  <a:cubicBezTo>
                    <a:pt x="1441" y="2423"/>
                    <a:pt x="1370" y="2474"/>
                    <a:pt x="1301" y="2526"/>
                  </a:cubicBezTo>
                  <a:cubicBezTo>
                    <a:pt x="1085" y="2685"/>
                    <a:pt x="869" y="2843"/>
                    <a:pt x="652" y="3002"/>
                  </a:cubicBezTo>
                  <a:cubicBezTo>
                    <a:pt x="415" y="3180"/>
                    <a:pt x="169" y="3369"/>
                    <a:pt x="85" y="3665"/>
                  </a:cubicBezTo>
                  <a:cubicBezTo>
                    <a:pt x="0" y="3974"/>
                    <a:pt x="140" y="4312"/>
                    <a:pt x="273" y="4585"/>
                  </a:cubicBezTo>
                  <a:cubicBezTo>
                    <a:pt x="420" y="4891"/>
                    <a:pt x="610" y="5175"/>
                    <a:pt x="810" y="5450"/>
                  </a:cubicBezTo>
                  <a:cubicBezTo>
                    <a:pt x="1010" y="5721"/>
                    <a:pt x="1219" y="5985"/>
                    <a:pt x="1409" y="6265"/>
                  </a:cubicBezTo>
                  <a:cubicBezTo>
                    <a:pt x="1562" y="6492"/>
                    <a:pt x="1702" y="6750"/>
                    <a:pt x="1939" y="6901"/>
                  </a:cubicBezTo>
                  <a:cubicBezTo>
                    <a:pt x="2070" y="6984"/>
                    <a:pt x="2202" y="7016"/>
                    <a:pt x="2337" y="7016"/>
                  </a:cubicBezTo>
                  <a:cubicBezTo>
                    <a:pt x="2481" y="7016"/>
                    <a:pt x="2627" y="6980"/>
                    <a:pt x="2777" y="6931"/>
                  </a:cubicBezTo>
                  <a:cubicBezTo>
                    <a:pt x="2874" y="6901"/>
                    <a:pt x="2963" y="6880"/>
                    <a:pt x="3047" y="6880"/>
                  </a:cubicBezTo>
                  <a:cubicBezTo>
                    <a:pt x="3155" y="6880"/>
                    <a:pt x="3256" y="6914"/>
                    <a:pt x="3357" y="7002"/>
                  </a:cubicBezTo>
                  <a:cubicBezTo>
                    <a:pt x="3513" y="7140"/>
                    <a:pt x="3603" y="7367"/>
                    <a:pt x="3598" y="7578"/>
                  </a:cubicBezTo>
                  <a:cubicBezTo>
                    <a:pt x="3594" y="7810"/>
                    <a:pt x="3507" y="8037"/>
                    <a:pt x="3452" y="8260"/>
                  </a:cubicBezTo>
                  <a:cubicBezTo>
                    <a:pt x="3387" y="8521"/>
                    <a:pt x="3371" y="8787"/>
                    <a:pt x="3465" y="9043"/>
                  </a:cubicBezTo>
                  <a:cubicBezTo>
                    <a:pt x="3578" y="9361"/>
                    <a:pt x="3800" y="9650"/>
                    <a:pt x="3988" y="9924"/>
                  </a:cubicBezTo>
                  <a:cubicBezTo>
                    <a:pt x="4379" y="10500"/>
                    <a:pt x="4799" y="11073"/>
                    <a:pt x="5276" y="11581"/>
                  </a:cubicBezTo>
                  <a:cubicBezTo>
                    <a:pt x="5492" y="11811"/>
                    <a:pt x="5731" y="12012"/>
                    <a:pt x="6045" y="12088"/>
                  </a:cubicBezTo>
                  <a:cubicBezTo>
                    <a:pt x="6125" y="12107"/>
                    <a:pt x="6207" y="12116"/>
                    <a:pt x="6289" y="12116"/>
                  </a:cubicBezTo>
                  <a:cubicBezTo>
                    <a:pt x="6484" y="12116"/>
                    <a:pt x="6680" y="12067"/>
                    <a:pt x="6858" y="11996"/>
                  </a:cubicBezTo>
                  <a:cubicBezTo>
                    <a:pt x="7145" y="11881"/>
                    <a:pt x="7408" y="11710"/>
                    <a:pt x="7668" y="11547"/>
                  </a:cubicBezTo>
                  <a:cubicBezTo>
                    <a:pt x="7973" y="11354"/>
                    <a:pt x="8271" y="11154"/>
                    <a:pt x="8563" y="10943"/>
                  </a:cubicBezTo>
                  <a:cubicBezTo>
                    <a:pt x="8717" y="10833"/>
                    <a:pt x="8868" y="10718"/>
                    <a:pt x="9018" y="10603"/>
                  </a:cubicBezTo>
                  <a:cubicBezTo>
                    <a:pt x="9470" y="10287"/>
                    <a:pt x="9910" y="9951"/>
                    <a:pt x="10332" y="9593"/>
                  </a:cubicBezTo>
                  <a:cubicBezTo>
                    <a:pt x="10755" y="9235"/>
                    <a:pt x="11289" y="8810"/>
                    <a:pt x="11322" y="8207"/>
                  </a:cubicBezTo>
                  <a:cubicBezTo>
                    <a:pt x="11340" y="7886"/>
                    <a:pt x="11219" y="7596"/>
                    <a:pt x="11062" y="7321"/>
                  </a:cubicBezTo>
                  <a:cubicBezTo>
                    <a:pt x="10895" y="7027"/>
                    <a:pt x="10704" y="6743"/>
                    <a:pt x="10511" y="6465"/>
                  </a:cubicBezTo>
                  <a:cubicBezTo>
                    <a:pt x="10305" y="6167"/>
                    <a:pt x="10091" y="5877"/>
                    <a:pt x="9867" y="5593"/>
                  </a:cubicBezTo>
                  <a:cubicBezTo>
                    <a:pt x="9660" y="5333"/>
                    <a:pt x="9453" y="5033"/>
                    <a:pt x="9183" y="4833"/>
                  </a:cubicBezTo>
                  <a:cubicBezTo>
                    <a:pt x="8965" y="4670"/>
                    <a:pt x="8707" y="4611"/>
                    <a:pt x="8439" y="4596"/>
                  </a:cubicBezTo>
                  <a:cubicBezTo>
                    <a:pt x="8210" y="4581"/>
                    <a:pt x="7968" y="4596"/>
                    <a:pt x="7748" y="4526"/>
                  </a:cubicBezTo>
                  <a:cubicBezTo>
                    <a:pt x="7544" y="4461"/>
                    <a:pt x="7360" y="4305"/>
                    <a:pt x="7278" y="4114"/>
                  </a:cubicBezTo>
                  <a:cubicBezTo>
                    <a:pt x="7186" y="3896"/>
                    <a:pt x="7268" y="3727"/>
                    <a:pt x="7399" y="3539"/>
                  </a:cubicBezTo>
                  <a:cubicBezTo>
                    <a:pt x="7576" y="3291"/>
                    <a:pt x="7698" y="3040"/>
                    <a:pt x="7610" y="2730"/>
                  </a:cubicBezTo>
                  <a:cubicBezTo>
                    <a:pt x="7532" y="2453"/>
                    <a:pt x="7317" y="2237"/>
                    <a:pt x="7145" y="2017"/>
                  </a:cubicBezTo>
                  <a:cubicBezTo>
                    <a:pt x="6731" y="1489"/>
                    <a:pt x="6390" y="904"/>
                    <a:pt x="5894" y="444"/>
                  </a:cubicBezTo>
                  <a:cubicBezTo>
                    <a:pt x="5667" y="233"/>
                    <a:pt x="5387" y="4"/>
                    <a:pt x="5061" y="0"/>
                  </a:cubicBezTo>
                  <a:cubicBezTo>
                    <a:pt x="5058" y="0"/>
                    <a:pt x="5056" y="0"/>
                    <a:pt x="50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743;p69">
              <a:extLst>
                <a:ext uri="{FF2B5EF4-FFF2-40B4-BE49-F238E27FC236}">
                  <a16:creationId xmlns:a16="http://schemas.microsoft.com/office/drawing/2014/main" id="{D8F6CCD9-686D-D7E6-3161-2A4D0F9BCD52}"/>
                </a:ext>
              </a:extLst>
            </p:cNvPr>
            <p:cNvSpPr/>
            <p:nvPr/>
          </p:nvSpPr>
          <p:spPr>
            <a:xfrm>
              <a:off x="1824198" y="398293"/>
              <a:ext cx="361718" cy="477988"/>
            </a:xfrm>
            <a:custGeom>
              <a:avLst/>
              <a:gdLst/>
              <a:ahLst/>
              <a:cxnLst/>
              <a:rect l="l" t="t" r="r" b="b"/>
              <a:pathLst>
                <a:path w="6782" h="8962" extrusionOk="0">
                  <a:moveTo>
                    <a:pt x="2671" y="0"/>
                  </a:moveTo>
                  <a:cubicBezTo>
                    <a:pt x="2337" y="243"/>
                    <a:pt x="2004" y="487"/>
                    <a:pt x="1669" y="730"/>
                  </a:cubicBezTo>
                  <a:cubicBezTo>
                    <a:pt x="1382" y="939"/>
                    <a:pt x="1093" y="1150"/>
                    <a:pt x="808" y="1361"/>
                  </a:cubicBezTo>
                  <a:cubicBezTo>
                    <a:pt x="608" y="1506"/>
                    <a:pt x="408" y="1653"/>
                    <a:pt x="209" y="1801"/>
                  </a:cubicBezTo>
                  <a:cubicBezTo>
                    <a:pt x="140" y="1852"/>
                    <a:pt x="69" y="1903"/>
                    <a:pt x="0" y="1955"/>
                  </a:cubicBezTo>
                  <a:cubicBezTo>
                    <a:pt x="718" y="2975"/>
                    <a:pt x="1416" y="4012"/>
                    <a:pt x="2123" y="5040"/>
                  </a:cubicBezTo>
                  <a:cubicBezTo>
                    <a:pt x="2951" y="6241"/>
                    <a:pt x="3787" y="7443"/>
                    <a:pt x="4705" y="8577"/>
                  </a:cubicBezTo>
                  <a:cubicBezTo>
                    <a:pt x="4857" y="8764"/>
                    <a:pt x="5055" y="8962"/>
                    <a:pt x="5307" y="8962"/>
                  </a:cubicBezTo>
                  <a:cubicBezTo>
                    <a:pt x="5335" y="8962"/>
                    <a:pt x="5362" y="8959"/>
                    <a:pt x="5391" y="8954"/>
                  </a:cubicBezTo>
                  <a:cubicBezTo>
                    <a:pt x="5657" y="8910"/>
                    <a:pt x="5841" y="8696"/>
                    <a:pt x="5947" y="8460"/>
                  </a:cubicBezTo>
                  <a:cubicBezTo>
                    <a:pt x="5956" y="8439"/>
                    <a:pt x="5965" y="8418"/>
                    <a:pt x="5974" y="8396"/>
                  </a:cubicBezTo>
                  <a:cubicBezTo>
                    <a:pt x="6029" y="8253"/>
                    <a:pt x="6066" y="8104"/>
                    <a:pt x="6119" y="7962"/>
                  </a:cubicBezTo>
                  <a:cubicBezTo>
                    <a:pt x="6170" y="7826"/>
                    <a:pt x="6232" y="7695"/>
                    <a:pt x="6296" y="7565"/>
                  </a:cubicBezTo>
                  <a:cubicBezTo>
                    <a:pt x="6424" y="7306"/>
                    <a:pt x="6557" y="7051"/>
                    <a:pt x="6631" y="6773"/>
                  </a:cubicBezTo>
                  <a:cubicBezTo>
                    <a:pt x="6782" y="6210"/>
                    <a:pt x="6598" y="5651"/>
                    <a:pt x="6321" y="5160"/>
                  </a:cubicBezTo>
                  <a:cubicBezTo>
                    <a:pt x="6181" y="4911"/>
                    <a:pt x="6016" y="4677"/>
                    <a:pt x="5850" y="4445"/>
                  </a:cubicBezTo>
                  <a:cubicBezTo>
                    <a:pt x="5635" y="4143"/>
                    <a:pt x="5419" y="3842"/>
                    <a:pt x="5205" y="3543"/>
                  </a:cubicBezTo>
                  <a:cubicBezTo>
                    <a:pt x="4361" y="2361"/>
                    <a:pt x="3516" y="1180"/>
                    <a:pt x="267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744;p69">
              <a:extLst>
                <a:ext uri="{FF2B5EF4-FFF2-40B4-BE49-F238E27FC236}">
                  <a16:creationId xmlns:a16="http://schemas.microsoft.com/office/drawing/2014/main" id="{1F595AF4-E8DC-CBAE-ADFF-45E4EDDBFB06}"/>
                </a:ext>
              </a:extLst>
            </p:cNvPr>
            <p:cNvSpPr/>
            <p:nvPr/>
          </p:nvSpPr>
          <p:spPr>
            <a:xfrm>
              <a:off x="1824198" y="470882"/>
              <a:ext cx="317237" cy="405399"/>
            </a:xfrm>
            <a:custGeom>
              <a:avLst/>
              <a:gdLst/>
              <a:ahLst/>
              <a:cxnLst/>
              <a:rect l="l" t="t" r="r" b="b"/>
              <a:pathLst>
                <a:path w="5948" h="7601" extrusionOk="0">
                  <a:moveTo>
                    <a:pt x="808" y="0"/>
                  </a:moveTo>
                  <a:cubicBezTo>
                    <a:pt x="608" y="145"/>
                    <a:pt x="408" y="292"/>
                    <a:pt x="209" y="440"/>
                  </a:cubicBezTo>
                  <a:cubicBezTo>
                    <a:pt x="140" y="491"/>
                    <a:pt x="69" y="542"/>
                    <a:pt x="0" y="594"/>
                  </a:cubicBezTo>
                  <a:cubicBezTo>
                    <a:pt x="719" y="1614"/>
                    <a:pt x="1416" y="2651"/>
                    <a:pt x="2123" y="3679"/>
                  </a:cubicBezTo>
                  <a:cubicBezTo>
                    <a:pt x="2951" y="4880"/>
                    <a:pt x="3787" y="6082"/>
                    <a:pt x="4705" y="7216"/>
                  </a:cubicBezTo>
                  <a:cubicBezTo>
                    <a:pt x="4857" y="7403"/>
                    <a:pt x="5055" y="7601"/>
                    <a:pt x="5307" y="7601"/>
                  </a:cubicBezTo>
                  <a:cubicBezTo>
                    <a:pt x="5335" y="7601"/>
                    <a:pt x="5362" y="7598"/>
                    <a:pt x="5391" y="7593"/>
                  </a:cubicBezTo>
                  <a:cubicBezTo>
                    <a:pt x="5657" y="7549"/>
                    <a:pt x="5841" y="7335"/>
                    <a:pt x="5947" y="7099"/>
                  </a:cubicBezTo>
                  <a:cubicBezTo>
                    <a:pt x="5740" y="6831"/>
                    <a:pt x="5534" y="6564"/>
                    <a:pt x="5329" y="6295"/>
                  </a:cubicBezTo>
                  <a:cubicBezTo>
                    <a:pt x="4799" y="5598"/>
                    <a:pt x="4276" y="4896"/>
                    <a:pt x="3759" y="4191"/>
                  </a:cubicBezTo>
                  <a:cubicBezTo>
                    <a:pt x="2749" y="2812"/>
                    <a:pt x="1765" y="1416"/>
                    <a:pt x="80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745;p69">
              <a:extLst>
                <a:ext uri="{FF2B5EF4-FFF2-40B4-BE49-F238E27FC236}">
                  <a16:creationId xmlns:a16="http://schemas.microsoft.com/office/drawing/2014/main" id="{FE74FDF8-8E97-35FA-D3CB-C29AC6F1D281}"/>
                </a:ext>
              </a:extLst>
            </p:cNvPr>
            <p:cNvSpPr/>
            <p:nvPr/>
          </p:nvSpPr>
          <p:spPr>
            <a:xfrm>
              <a:off x="2019723" y="584165"/>
              <a:ext cx="47521" cy="41975"/>
            </a:xfrm>
            <a:custGeom>
              <a:avLst/>
              <a:gdLst/>
              <a:ahLst/>
              <a:cxnLst/>
              <a:rect l="l" t="t" r="r" b="b"/>
              <a:pathLst>
                <a:path w="891" h="787" extrusionOk="0">
                  <a:moveTo>
                    <a:pt x="445" y="1"/>
                  </a:moveTo>
                  <a:cubicBezTo>
                    <a:pt x="365" y="1"/>
                    <a:pt x="283" y="25"/>
                    <a:pt x="213" y="77"/>
                  </a:cubicBezTo>
                  <a:cubicBezTo>
                    <a:pt x="39" y="205"/>
                    <a:pt x="0" y="451"/>
                    <a:pt x="128" y="625"/>
                  </a:cubicBezTo>
                  <a:cubicBezTo>
                    <a:pt x="206" y="730"/>
                    <a:pt x="325" y="786"/>
                    <a:pt x="446" y="786"/>
                  </a:cubicBezTo>
                  <a:cubicBezTo>
                    <a:pt x="526" y="786"/>
                    <a:pt x="607" y="761"/>
                    <a:pt x="677" y="710"/>
                  </a:cubicBezTo>
                  <a:cubicBezTo>
                    <a:pt x="853" y="582"/>
                    <a:pt x="890" y="336"/>
                    <a:pt x="762" y="162"/>
                  </a:cubicBezTo>
                  <a:cubicBezTo>
                    <a:pt x="686" y="57"/>
                    <a:pt x="566" y="1"/>
                    <a:pt x="4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46;p69">
              <a:extLst>
                <a:ext uri="{FF2B5EF4-FFF2-40B4-BE49-F238E27FC236}">
                  <a16:creationId xmlns:a16="http://schemas.microsoft.com/office/drawing/2014/main" id="{2DE1D2CC-F61F-5DAE-E69B-D21073F334E4}"/>
                </a:ext>
              </a:extLst>
            </p:cNvPr>
            <p:cNvSpPr/>
            <p:nvPr/>
          </p:nvSpPr>
          <p:spPr>
            <a:xfrm>
              <a:off x="2272422" y="664273"/>
              <a:ext cx="99310" cy="231634"/>
            </a:xfrm>
            <a:custGeom>
              <a:avLst/>
              <a:gdLst/>
              <a:ahLst/>
              <a:cxnLst/>
              <a:rect l="l" t="t" r="r" b="b"/>
              <a:pathLst>
                <a:path w="1862" h="4343" extrusionOk="0">
                  <a:moveTo>
                    <a:pt x="289" y="1"/>
                  </a:moveTo>
                  <a:cubicBezTo>
                    <a:pt x="143" y="1"/>
                    <a:pt x="0" y="168"/>
                    <a:pt x="116" y="319"/>
                  </a:cubicBezTo>
                  <a:cubicBezTo>
                    <a:pt x="355" y="634"/>
                    <a:pt x="582" y="958"/>
                    <a:pt x="793" y="1293"/>
                  </a:cubicBezTo>
                  <a:cubicBezTo>
                    <a:pt x="992" y="1607"/>
                    <a:pt x="1201" y="1935"/>
                    <a:pt x="1343" y="2279"/>
                  </a:cubicBezTo>
                  <a:cubicBezTo>
                    <a:pt x="1399" y="2419"/>
                    <a:pt x="1435" y="2560"/>
                    <a:pt x="1399" y="2711"/>
                  </a:cubicBezTo>
                  <a:cubicBezTo>
                    <a:pt x="1358" y="2872"/>
                    <a:pt x="1268" y="3034"/>
                    <a:pt x="1185" y="3177"/>
                  </a:cubicBezTo>
                  <a:cubicBezTo>
                    <a:pt x="1008" y="3480"/>
                    <a:pt x="774" y="3753"/>
                    <a:pt x="506" y="3976"/>
                  </a:cubicBezTo>
                  <a:cubicBezTo>
                    <a:pt x="421" y="4047"/>
                    <a:pt x="394" y="4168"/>
                    <a:pt x="462" y="4260"/>
                  </a:cubicBezTo>
                  <a:cubicBezTo>
                    <a:pt x="500" y="4311"/>
                    <a:pt x="567" y="4343"/>
                    <a:pt x="632" y="4343"/>
                  </a:cubicBezTo>
                  <a:cubicBezTo>
                    <a:pt x="673" y="4343"/>
                    <a:pt x="713" y="4331"/>
                    <a:pt x="745" y="4304"/>
                  </a:cubicBezTo>
                  <a:cubicBezTo>
                    <a:pt x="986" y="4100"/>
                    <a:pt x="1206" y="3870"/>
                    <a:pt x="1385" y="3610"/>
                  </a:cubicBezTo>
                  <a:cubicBezTo>
                    <a:pt x="1562" y="3356"/>
                    <a:pt x="1739" y="3062"/>
                    <a:pt x="1803" y="2755"/>
                  </a:cubicBezTo>
                  <a:cubicBezTo>
                    <a:pt x="1862" y="2467"/>
                    <a:pt x="1755" y="2183"/>
                    <a:pt x="1624" y="1931"/>
                  </a:cubicBezTo>
                  <a:cubicBezTo>
                    <a:pt x="1465" y="1627"/>
                    <a:pt x="1293" y="1327"/>
                    <a:pt x="1109" y="1036"/>
                  </a:cubicBezTo>
                  <a:cubicBezTo>
                    <a:pt x="901" y="709"/>
                    <a:pt x="678" y="390"/>
                    <a:pt x="442" y="80"/>
                  </a:cubicBezTo>
                  <a:cubicBezTo>
                    <a:pt x="400" y="24"/>
                    <a:pt x="344" y="1"/>
                    <a:pt x="2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747;p69">
              <a:extLst>
                <a:ext uri="{FF2B5EF4-FFF2-40B4-BE49-F238E27FC236}">
                  <a16:creationId xmlns:a16="http://schemas.microsoft.com/office/drawing/2014/main" id="{15E8750D-43BE-3B32-616C-5BACC4AAA376}"/>
                </a:ext>
              </a:extLst>
            </p:cNvPr>
            <p:cNvSpPr/>
            <p:nvPr/>
          </p:nvSpPr>
          <p:spPr>
            <a:xfrm>
              <a:off x="1927080" y="669607"/>
              <a:ext cx="104323" cy="130457"/>
            </a:xfrm>
            <a:custGeom>
              <a:avLst/>
              <a:gdLst/>
              <a:ahLst/>
              <a:cxnLst/>
              <a:rect l="l" t="t" r="r" b="b"/>
              <a:pathLst>
                <a:path w="1956" h="2446" extrusionOk="0">
                  <a:moveTo>
                    <a:pt x="284" y="0"/>
                  </a:moveTo>
                  <a:cubicBezTo>
                    <a:pt x="142" y="0"/>
                    <a:pt x="1" y="168"/>
                    <a:pt x="107" y="323"/>
                  </a:cubicBezTo>
                  <a:lnTo>
                    <a:pt x="1521" y="2363"/>
                  </a:lnTo>
                  <a:cubicBezTo>
                    <a:pt x="1562" y="2422"/>
                    <a:pt x="1616" y="2446"/>
                    <a:pt x="1670" y="2446"/>
                  </a:cubicBezTo>
                  <a:cubicBezTo>
                    <a:pt x="1813" y="2446"/>
                    <a:pt x="1955" y="2278"/>
                    <a:pt x="1847" y="2124"/>
                  </a:cubicBezTo>
                  <a:lnTo>
                    <a:pt x="435" y="84"/>
                  </a:lnTo>
                  <a:cubicBezTo>
                    <a:pt x="394" y="25"/>
                    <a:pt x="339" y="0"/>
                    <a:pt x="2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748;p69">
              <a:extLst>
                <a:ext uri="{FF2B5EF4-FFF2-40B4-BE49-F238E27FC236}">
                  <a16:creationId xmlns:a16="http://schemas.microsoft.com/office/drawing/2014/main" id="{8C9B6DAC-C029-4167-2271-3266769AC44F}"/>
                </a:ext>
              </a:extLst>
            </p:cNvPr>
            <p:cNvSpPr/>
            <p:nvPr/>
          </p:nvSpPr>
          <p:spPr>
            <a:xfrm>
              <a:off x="2109111" y="700381"/>
              <a:ext cx="80963" cy="185232"/>
            </a:xfrm>
            <a:custGeom>
              <a:avLst/>
              <a:gdLst/>
              <a:ahLst/>
              <a:cxnLst/>
              <a:rect l="l" t="t" r="r" b="b"/>
              <a:pathLst>
                <a:path w="1518" h="3473" extrusionOk="0">
                  <a:moveTo>
                    <a:pt x="1239" y="0"/>
                  </a:moveTo>
                  <a:cubicBezTo>
                    <a:pt x="1130" y="0"/>
                    <a:pt x="1021" y="76"/>
                    <a:pt x="1039" y="216"/>
                  </a:cubicBezTo>
                  <a:cubicBezTo>
                    <a:pt x="1105" y="730"/>
                    <a:pt x="1030" y="1249"/>
                    <a:pt x="883" y="1742"/>
                  </a:cubicBezTo>
                  <a:cubicBezTo>
                    <a:pt x="809" y="1995"/>
                    <a:pt x="717" y="2243"/>
                    <a:pt x="616" y="2488"/>
                  </a:cubicBezTo>
                  <a:cubicBezTo>
                    <a:pt x="520" y="2722"/>
                    <a:pt x="426" y="3016"/>
                    <a:pt x="155" y="3085"/>
                  </a:cubicBezTo>
                  <a:cubicBezTo>
                    <a:pt x="49" y="3113"/>
                    <a:pt x="1" y="3251"/>
                    <a:pt x="38" y="3347"/>
                  </a:cubicBezTo>
                  <a:cubicBezTo>
                    <a:pt x="71" y="3434"/>
                    <a:pt x="147" y="3473"/>
                    <a:pt x="229" y="3473"/>
                  </a:cubicBezTo>
                  <a:cubicBezTo>
                    <a:pt x="252" y="3473"/>
                    <a:pt x="275" y="3470"/>
                    <a:pt x="299" y="3464"/>
                  </a:cubicBezTo>
                  <a:cubicBezTo>
                    <a:pt x="639" y="3376"/>
                    <a:pt x="818" y="3055"/>
                    <a:pt x="944" y="2755"/>
                  </a:cubicBezTo>
                  <a:cubicBezTo>
                    <a:pt x="1057" y="2486"/>
                    <a:pt x="1160" y="2213"/>
                    <a:pt x="1245" y="1935"/>
                  </a:cubicBezTo>
                  <a:cubicBezTo>
                    <a:pt x="1419" y="1364"/>
                    <a:pt x="1518" y="771"/>
                    <a:pt x="1442" y="175"/>
                  </a:cubicBezTo>
                  <a:cubicBezTo>
                    <a:pt x="1426" y="56"/>
                    <a:pt x="1332" y="0"/>
                    <a:pt x="12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3749;p69">
              <a:extLst>
                <a:ext uri="{FF2B5EF4-FFF2-40B4-BE49-F238E27FC236}">
                  <a16:creationId xmlns:a16="http://schemas.microsoft.com/office/drawing/2014/main" id="{1A7E9634-6599-DF11-D929-228438348EAD}"/>
                </a:ext>
              </a:extLst>
            </p:cNvPr>
            <p:cNvSpPr/>
            <p:nvPr/>
          </p:nvSpPr>
          <p:spPr>
            <a:xfrm>
              <a:off x="1742490" y="525070"/>
              <a:ext cx="97070" cy="179792"/>
            </a:xfrm>
            <a:custGeom>
              <a:avLst/>
              <a:gdLst/>
              <a:ahLst/>
              <a:cxnLst/>
              <a:rect l="l" t="t" r="r" b="b"/>
              <a:pathLst>
                <a:path w="1820" h="3371" extrusionOk="0">
                  <a:moveTo>
                    <a:pt x="643" y="1"/>
                  </a:moveTo>
                  <a:cubicBezTo>
                    <a:pt x="583" y="1"/>
                    <a:pt x="523" y="29"/>
                    <a:pt x="479" y="77"/>
                  </a:cubicBezTo>
                  <a:cubicBezTo>
                    <a:pt x="107" y="478"/>
                    <a:pt x="1" y="1100"/>
                    <a:pt x="222" y="1601"/>
                  </a:cubicBezTo>
                  <a:cubicBezTo>
                    <a:pt x="359" y="1910"/>
                    <a:pt x="575" y="2184"/>
                    <a:pt x="770" y="2459"/>
                  </a:cubicBezTo>
                  <a:cubicBezTo>
                    <a:pt x="968" y="2739"/>
                    <a:pt x="1172" y="3016"/>
                    <a:pt x="1378" y="3290"/>
                  </a:cubicBezTo>
                  <a:cubicBezTo>
                    <a:pt x="1421" y="3347"/>
                    <a:pt x="1476" y="3371"/>
                    <a:pt x="1531" y="3371"/>
                  </a:cubicBezTo>
                  <a:cubicBezTo>
                    <a:pt x="1678" y="3371"/>
                    <a:pt x="1819" y="3203"/>
                    <a:pt x="1706" y="3051"/>
                  </a:cubicBezTo>
                  <a:cubicBezTo>
                    <a:pt x="1518" y="2803"/>
                    <a:pt x="1334" y="2553"/>
                    <a:pt x="1155" y="2301"/>
                  </a:cubicBezTo>
                  <a:cubicBezTo>
                    <a:pt x="983" y="2060"/>
                    <a:pt x="793" y="1819"/>
                    <a:pt x="650" y="1559"/>
                  </a:cubicBezTo>
                  <a:cubicBezTo>
                    <a:pt x="430" y="1153"/>
                    <a:pt x="481" y="669"/>
                    <a:pt x="797" y="327"/>
                  </a:cubicBezTo>
                  <a:cubicBezTo>
                    <a:pt x="871" y="248"/>
                    <a:pt x="844" y="108"/>
                    <a:pt x="763" y="44"/>
                  </a:cubicBezTo>
                  <a:cubicBezTo>
                    <a:pt x="726" y="14"/>
                    <a:pt x="685" y="1"/>
                    <a:pt x="6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3750;p69">
              <a:extLst>
                <a:ext uri="{FF2B5EF4-FFF2-40B4-BE49-F238E27FC236}">
                  <a16:creationId xmlns:a16="http://schemas.microsoft.com/office/drawing/2014/main" id="{EC239F02-A82A-7D46-95A7-4425876E1F20}"/>
                </a:ext>
              </a:extLst>
            </p:cNvPr>
            <p:cNvSpPr/>
            <p:nvPr/>
          </p:nvSpPr>
          <p:spPr>
            <a:xfrm>
              <a:off x="1925960" y="804010"/>
              <a:ext cx="42668" cy="90456"/>
            </a:xfrm>
            <a:custGeom>
              <a:avLst/>
              <a:gdLst/>
              <a:ahLst/>
              <a:cxnLst/>
              <a:rect l="l" t="t" r="r" b="b"/>
              <a:pathLst>
                <a:path w="800" h="1696" extrusionOk="0">
                  <a:moveTo>
                    <a:pt x="210" y="1"/>
                  </a:moveTo>
                  <a:cubicBezTo>
                    <a:pt x="203" y="1"/>
                    <a:pt x="195" y="1"/>
                    <a:pt x="188" y="2"/>
                  </a:cubicBezTo>
                  <a:cubicBezTo>
                    <a:pt x="70" y="20"/>
                    <a:pt x="11" y="111"/>
                    <a:pt x="9" y="224"/>
                  </a:cubicBezTo>
                  <a:cubicBezTo>
                    <a:pt x="1" y="717"/>
                    <a:pt x="148" y="1200"/>
                    <a:pt x="413" y="1613"/>
                  </a:cubicBezTo>
                  <a:cubicBezTo>
                    <a:pt x="448" y="1667"/>
                    <a:pt x="514" y="1696"/>
                    <a:pt x="579" y="1696"/>
                  </a:cubicBezTo>
                  <a:cubicBezTo>
                    <a:pt x="621" y="1696"/>
                    <a:pt x="663" y="1684"/>
                    <a:pt x="695" y="1658"/>
                  </a:cubicBezTo>
                  <a:cubicBezTo>
                    <a:pt x="786" y="1585"/>
                    <a:pt x="800" y="1470"/>
                    <a:pt x="740" y="1374"/>
                  </a:cubicBezTo>
                  <a:cubicBezTo>
                    <a:pt x="672" y="1270"/>
                    <a:pt x="646" y="1220"/>
                    <a:pt x="594" y="1103"/>
                  </a:cubicBezTo>
                  <a:cubicBezTo>
                    <a:pt x="552" y="1007"/>
                    <a:pt x="514" y="906"/>
                    <a:pt x="486" y="803"/>
                  </a:cubicBezTo>
                  <a:cubicBezTo>
                    <a:pt x="436" y="630"/>
                    <a:pt x="408" y="394"/>
                    <a:pt x="412" y="183"/>
                  </a:cubicBezTo>
                  <a:cubicBezTo>
                    <a:pt x="413" y="84"/>
                    <a:pt x="305" y="1"/>
                    <a:pt x="2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3751;p69">
              <a:extLst>
                <a:ext uri="{FF2B5EF4-FFF2-40B4-BE49-F238E27FC236}">
                  <a16:creationId xmlns:a16="http://schemas.microsoft.com/office/drawing/2014/main" id="{443B890F-CBE2-3502-7FDC-973531892733}"/>
                </a:ext>
              </a:extLst>
            </p:cNvPr>
            <p:cNvSpPr/>
            <p:nvPr/>
          </p:nvSpPr>
          <p:spPr>
            <a:xfrm>
              <a:off x="2113645" y="446828"/>
              <a:ext cx="50348" cy="56695"/>
            </a:xfrm>
            <a:custGeom>
              <a:avLst/>
              <a:gdLst/>
              <a:ahLst/>
              <a:cxnLst/>
              <a:rect l="l" t="t" r="r" b="b"/>
              <a:pathLst>
                <a:path w="944" h="1063" extrusionOk="0">
                  <a:moveTo>
                    <a:pt x="228" y="1"/>
                  </a:moveTo>
                  <a:cubicBezTo>
                    <a:pt x="187" y="1"/>
                    <a:pt x="146" y="13"/>
                    <a:pt x="113" y="40"/>
                  </a:cubicBezTo>
                  <a:cubicBezTo>
                    <a:pt x="26" y="107"/>
                    <a:pt x="1" y="231"/>
                    <a:pt x="68" y="322"/>
                  </a:cubicBezTo>
                  <a:lnTo>
                    <a:pt x="550" y="981"/>
                  </a:lnTo>
                  <a:cubicBezTo>
                    <a:pt x="589" y="1033"/>
                    <a:pt x="654" y="1063"/>
                    <a:pt x="719" y="1063"/>
                  </a:cubicBezTo>
                  <a:cubicBezTo>
                    <a:pt x="760" y="1063"/>
                    <a:pt x="801" y="1050"/>
                    <a:pt x="834" y="1023"/>
                  </a:cubicBezTo>
                  <a:cubicBezTo>
                    <a:pt x="919" y="956"/>
                    <a:pt x="944" y="834"/>
                    <a:pt x="878" y="742"/>
                  </a:cubicBezTo>
                  <a:lnTo>
                    <a:pt x="394" y="82"/>
                  </a:lnTo>
                  <a:cubicBezTo>
                    <a:pt x="357" y="31"/>
                    <a:pt x="292" y="1"/>
                    <a:pt x="2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3752;p69">
              <a:extLst>
                <a:ext uri="{FF2B5EF4-FFF2-40B4-BE49-F238E27FC236}">
                  <a16:creationId xmlns:a16="http://schemas.microsoft.com/office/drawing/2014/main" id="{AAABCAD1-7DA9-D8CE-1F50-78F01DF59037}"/>
                </a:ext>
              </a:extLst>
            </p:cNvPr>
            <p:cNvSpPr/>
            <p:nvPr/>
          </p:nvSpPr>
          <p:spPr>
            <a:xfrm>
              <a:off x="1976735" y="418934"/>
              <a:ext cx="50882" cy="57495"/>
            </a:xfrm>
            <a:custGeom>
              <a:avLst/>
              <a:gdLst/>
              <a:ahLst/>
              <a:cxnLst/>
              <a:rect l="l" t="t" r="r" b="b"/>
              <a:pathLst>
                <a:path w="954" h="1078" extrusionOk="0">
                  <a:moveTo>
                    <a:pt x="225" y="1"/>
                  </a:moveTo>
                  <a:cubicBezTo>
                    <a:pt x="184" y="1"/>
                    <a:pt x="143" y="13"/>
                    <a:pt x="110" y="40"/>
                  </a:cubicBezTo>
                  <a:cubicBezTo>
                    <a:pt x="25" y="109"/>
                    <a:pt x="0" y="232"/>
                    <a:pt x="68" y="324"/>
                  </a:cubicBezTo>
                  <a:lnTo>
                    <a:pt x="560" y="995"/>
                  </a:lnTo>
                  <a:cubicBezTo>
                    <a:pt x="598" y="1047"/>
                    <a:pt x="664" y="1078"/>
                    <a:pt x="728" y="1078"/>
                  </a:cubicBezTo>
                  <a:cubicBezTo>
                    <a:pt x="769" y="1078"/>
                    <a:pt x="809" y="1066"/>
                    <a:pt x="842" y="1040"/>
                  </a:cubicBezTo>
                  <a:cubicBezTo>
                    <a:pt x="927" y="971"/>
                    <a:pt x="954" y="848"/>
                    <a:pt x="886" y="756"/>
                  </a:cubicBezTo>
                  <a:lnTo>
                    <a:pt x="394" y="84"/>
                  </a:lnTo>
                  <a:cubicBezTo>
                    <a:pt x="355" y="31"/>
                    <a:pt x="289" y="1"/>
                    <a:pt x="2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820">
          <a:extLst>
            <a:ext uri="{FF2B5EF4-FFF2-40B4-BE49-F238E27FC236}">
              <a16:creationId xmlns:a16="http://schemas.microsoft.com/office/drawing/2014/main" id="{EDE98B3C-F1B6-361B-ECFF-6917E3B2669D}"/>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7BD13719-18E5-0ED0-0C31-449351D9AE4B}"/>
              </a:ext>
            </a:extLst>
          </p:cNvPr>
          <p:cNvSpPr txBox="1"/>
          <p:nvPr/>
        </p:nvSpPr>
        <p:spPr>
          <a:xfrm>
            <a:off x="406400" y="286246"/>
            <a:ext cx="8524240" cy="3862596"/>
          </a:xfrm>
          <a:prstGeom prst="rect">
            <a:avLst/>
          </a:prstGeom>
          <a:noFill/>
        </p:spPr>
        <p:txBody>
          <a:bodyPr wrap="square">
            <a:spAutoFit/>
          </a:bodyPr>
          <a:lstStyle/>
          <a:p>
            <a:pPr marL="171450" indent="-171450">
              <a:buFont typeface="Wingdings" panose="05000000000000000000" pitchFamily="2" charset="2"/>
              <a:buChar char="ü"/>
            </a:pPr>
            <a:r>
              <a:rPr lang="en-US" sz="1200" dirty="0">
                <a:latin typeface="Times New Roman" panose="02020603050405020304" pitchFamily="18" charset="0"/>
                <a:cs typeface="Times New Roman" panose="02020603050405020304" pitchFamily="18" charset="0"/>
              </a:rPr>
              <a:t>This dashboard highlights student performance, showing an average attendance of 79.98 and exam score of 67.24. It displays correlations between exam scores and factors like tutoring, attendance, and physical activity. The charts suggest that higher exam scores are associated with more tutoring sessions, better attendance, and moderate physical activity. A filter allows analysis by gender.</a:t>
            </a:r>
            <a:endParaRPr lang="en-US" altLang="en-US" sz="12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altLang="en-US" sz="1100" dirty="0">
              <a:solidFill>
                <a:schemeClr val="tx1"/>
              </a:solidFill>
              <a:latin typeface="+mn-lt"/>
            </a:endParaRPr>
          </a:p>
          <a:p>
            <a:pPr marL="0" indent="0">
              <a:buNone/>
            </a:pPr>
            <a:endParaRPr lang="en-US" altLang="en-US" dirty="0">
              <a:solidFill>
                <a:schemeClr val="tx1"/>
              </a:solidFill>
            </a:endParaRPr>
          </a:p>
          <a:p>
            <a:pPr marL="0" indent="0">
              <a:buNone/>
            </a:pPr>
            <a:endParaRPr lang="en-US" altLang="en-US" sz="1100" dirty="0">
              <a:solidFill>
                <a:schemeClr val="tx1"/>
              </a:solidFill>
              <a:latin typeface="+mn-lt"/>
            </a:endParaRPr>
          </a:p>
          <a:p>
            <a:pPr marL="0" indent="0">
              <a:buNone/>
            </a:pPr>
            <a:endParaRPr lang="en-US" altLang="en-US" dirty="0">
              <a:solidFill>
                <a:schemeClr val="tx1"/>
              </a:solidFill>
            </a:endParaRPr>
          </a:p>
          <a:p>
            <a:pPr marL="0" indent="0">
              <a:buNone/>
            </a:pPr>
            <a:endParaRPr lang="en-US" altLang="en-US" sz="1100" dirty="0">
              <a:solidFill>
                <a:schemeClr val="tx1"/>
              </a:solidFill>
              <a:latin typeface="+mn-lt"/>
            </a:endParaRPr>
          </a:p>
          <a:p>
            <a:pPr marL="0" indent="0">
              <a:buNone/>
            </a:pPr>
            <a:endParaRPr lang="en-US" altLang="en-US" dirty="0">
              <a:solidFill>
                <a:schemeClr val="tx1"/>
              </a:solidFill>
            </a:endParaRPr>
          </a:p>
          <a:p>
            <a:pPr marL="0" indent="0">
              <a:buNone/>
            </a:pPr>
            <a:endParaRPr lang="en-US" altLang="en-US" sz="1100" dirty="0">
              <a:solidFill>
                <a:schemeClr val="tx1"/>
              </a:solidFill>
              <a:latin typeface="+mn-lt"/>
            </a:endParaRPr>
          </a:p>
          <a:p>
            <a:pPr marL="0" indent="0">
              <a:buNone/>
            </a:pPr>
            <a:endParaRPr lang="en-US" altLang="en-US" dirty="0">
              <a:solidFill>
                <a:schemeClr val="tx1"/>
              </a:solidFill>
            </a:endParaRPr>
          </a:p>
          <a:p>
            <a:pPr marL="0" indent="0">
              <a:buNone/>
            </a:pPr>
            <a:endParaRPr lang="en-US" altLang="en-US" sz="1100" dirty="0">
              <a:solidFill>
                <a:schemeClr val="tx1"/>
              </a:solidFill>
              <a:latin typeface="+mn-lt"/>
            </a:endParaRPr>
          </a:p>
          <a:p>
            <a:pPr marL="0" indent="0">
              <a:buNone/>
            </a:pPr>
            <a:endParaRPr lang="en-US" altLang="en-US" dirty="0">
              <a:solidFill>
                <a:schemeClr val="tx1"/>
              </a:solidFill>
            </a:endParaRPr>
          </a:p>
          <a:p>
            <a:pPr marL="0" indent="0">
              <a:buNone/>
            </a:pPr>
            <a:endParaRPr lang="en-US" altLang="en-US" sz="1100" dirty="0">
              <a:solidFill>
                <a:schemeClr val="tx1"/>
              </a:solidFill>
              <a:latin typeface="+mn-lt"/>
            </a:endParaRPr>
          </a:p>
          <a:p>
            <a:pPr marL="0" indent="0">
              <a:buNone/>
            </a:pPr>
            <a:endParaRPr lang="en-US" altLang="en-US" dirty="0">
              <a:solidFill>
                <a:schemeClr val="tx1"/>
              </a:solidFill>
            </a:endParaRPr>
          </a:p>
          <a:p>
            <a:pPr marL="0" indent="0">
              <a:buNone/>
            </a:pPr>
            <a:endParaRPr lang="en-US" altLang="en-US" sz="1100" dirty="0">
              <a:solidFill>
                <a:schemeClr val="tx1"/>
              </a:solidFill>
              <a:latin typeface="+mn-lt"/>
            </a:endParaRPr>
          </a:p>
          <a:p>
            <a:pPr marL="0" indent="0" algn="ctr">
              <a:buNone/>
            </a:pPr>
            <a:endParaRPr lang="en-US" altLang="en-US" sz="1100" dirty="0">
              <a:solidFill>
                <a:schemeClr val="tx1"/>
              </a:solidFill>
              <a:latin typeface="+mn-lt"/>
            </a:endParaRPr>
          </a:p>
          <a:p>
            <a:pPr marL="0" indent="0" algn="ctr">
              <a:buNone/>
            </a:pPr>
            <a:endParaRPr lang="en-US" altLang="en-US" sz="1100" dirty="0">
              <a:solidFill>
                <a:schemeClr val="tx1"/>
              </a:solidFill>
              <a:latin typeface="+mn-lt"/>
            </a:endParaRPr>
          </a:p>
          <a:p>
            <a:endParaRPr lang="en-IN" dirty="0"/>
          </a:p>
        </p:txBody>
      </p:sp>
      <p:pic>
        <p:nvPicPr>
          <p:cNvPr id="4" name="Picture 3">
            <a:extLst>
              <a:ext uri="{FF2B5EF4-FFF2-40B4-BE49-F238E27FC236}">
                <a16:creationId xmlns:a16="http://schemas.microsoft.com/office/drawing/2014/main" id="{366BFA4D-AEE5-C45A-DA3E-3D966E85C7D0}"/>
              </a:ext>
            </a:extLst>
          </p:cNvPr>
          <p:cNvPicPr>
            <a:picLocks noChangeAspect="1"/>
          </p:cNvPicPr>
          <p:nvPr/>
        </p:nvPicPr>
        <p:blipFill>
          <a:blip r:embed="rId3"/>
          <a:stretch>
            <a:fillRect/>
          </a:stretch>
        </p:blipFill>
        <p:spPr>
          <a:xfrm>
            <a:off x="1466844" y="994658"/>
            <a:ext cx="6407155" cy="3567182"/>
          </a:xfrm>
          <a:prstGeom prst="rect">
            <a:avLst/>
          </a:prstGeom>
        </p:spPr>
      </p:pic>
      <p:sp>
        <p:nvSpPr>
          <p:cNvPr id="6" name="TextBox 5">
            <a:extLst>
              <a:ext uri="{FF2B5EF4-FFF2-40B4-BE49-F238E27FC236}">
                <a16:creationId xmlns:a16="http://schemas.microsoft.com/office/drawing/2014/main" id="{E7A79A68-FC24-C7BE-AEDA-4DC84DA0D907}"/>
              </a:ext>
            </a:extLst>
          </p:cNvPr>
          <p:cNvSpPr txBox="1"/>
          <p:nvPr/>
        </p:nvSpPr>
        <p:spPr>
          <a:xfrm>
            <a:off x="1689100" y="4580255"/>
            <a:ext cx="5765800" cy="276999"/>
          </a:xfrm>
          <a:prstGeom prst="rect">
            <a:avLst/>
          </a:prstGeom>
          <a:noFill/>
        </p:spPr>
        <p:txBody>
          <a:bodyPr wrap="square">
            <a:spAutoFit/>
          </a:bodyPr>
          <a:lstStyle/>
          <a:p>
            <a:pPr marL="0" indent="0" algn="ctr">
              <a:buNone/>
            </a:pPr>
            <a:r>
              <a:rPr lang="en-US" altLang="en-US" sz="1200" dirty="0">
                <a:solidFill>
                  <a:schemeClr val="bg1">
                    <a:lumMod val="10000"/>
                  </a:schemeClr>
                </a:solidFill>
                <a:latin typeface="Times New Roman" panose="02020603050405020304" pitchFamily="18" charset="0"/>
                <a:cs typeface="Times New Roman" panose="02020603050405020304" pitchFamily="18" charset="0"/>
              </a:rPr>
              <a:t>Fig 26: Dashboard focusing on School factor</a:t>
            </a:r>
          </a:p>
        </p:txBody>
      </p:sp>
      <p:grpSp>
        <p:nvGrpSpPr>
          <p:cNvPr id="7" name="Google Shape;3939;p70">
            <a:extLst>
              <a:ext uri="{FF2B5EF4-FFF2-40B4-BE49-F238E27FC236}">
                <a16:creationId xmlns:a16="http://schemas.microsoft.com/office/drawing/2014/main" id="{F1F9AF64-1DBB-0CB2-688D-34B7F672EBC2}"/>
              </a:ext>
            </a:extLst>
          </p:cNvPr>
          <p:cNvGrpSpPr/>
          <p:nvPr/>
        </p:nvGrpSpPr>
        <p:grpSpPr>
          <a:xfrm>
            <a:off x="7909178" y="1545094"/>
            <a:ext cx="828422" cy="527545"/>
            <a:chOff x="7415991" y="1089700"/>
            <a:chExt cx="541039" cy="376519"/>
          </a:xfrm>
        </p:grpSpPr>
        <p:sp>
          <p:nvSpPr>
            <p:cNvPr id="8" name="Google Shape;3940;p70">
              <a:extLst>
                <a:ext uri="{FF2B5EF4-FFF2-40B4-BE49-F238E27FC236}">
                  <a16:creationId xmlns:a16="http://schemas.microsoft.com/office/drawing/2014/main" id="{A95D39C1-5C05-0571-4546-9F8F5FA075C8}"/>
                </a:ext>
              </a:extLst>
            </p:cNvPr>
            <p:cNvSpPr/>
            <p:nvPr/>
          </p:nvSpPr>
          <p:spPr>
            <a:xfrm>
              <a:off x="7515529" y="1196394"/>
              <a:ext cx="341293" cy="222044"/>
            </a:xfrm>
            <a:custGeom>
              <a:avLst/>
              <a:gdLst/>
              <a:ahLst/>
              <a:cxnLst/>
              <a:rect l="l" t="t" r="r" b="b"/>
              <a:pathLst>
                <a:path w="12258" h="7975" extrusionOk="0">
                  <a:moveTo>
                    <a:pt x="720" y="0"/>
                  </a:moveTo>
                  <a:cubicBezTo>
                    <a:pt x="720" y="0"/>
                    <a:pt x="27" y="2429"/>
                    <a:pt x="2" y="5935"/>
                  </a:cubicBezTo>
                  <a:cubicBezTo>
                    <a:pt x="0" y="6067"/>
                    <a:pt x="63" y="6190"/>
                    <a:pt x="170" y="6266"/>
                  </a:cubicBezTo>
                  <a:cubicBezTo>
                    <a:pt x="719" y="6653"/>
                    <a:pt x="2619" y="7801"/>
                    <a:pt x="6129" y="7974"/>
                  </a:cubicBezTo>
                  <a:cubicBezTo>
                    <a:pt x="9639" y="7801"/>
                    <a:pt x="11539" y="6653"/>
                    <a:pt x="12088" y="6266"/>
                  </a:cubicBezTo>
                  <a:cubicBezTo>
                    <a:pt x="12196" y="6190"/>
                    <a:pt x="12258" y="6067"/>
                    <a:pt x="12257" y="5935"/>
                  </a:cubicBezTo>
                  <a:cubicBezTo>
                    <a:pt x="12231" y="2429"/>
                    <a:pt x="11538" y="0"/>
                    <a:pt x="115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 name="Google Shape;3941;p70">
              <a:extLst>
                <a:ext uri="{FF2B5EF4-FFF2-40B4-BE49-F238E27FC236}">
                  <a16:creationId xmlns:a16="http://schemas.microsoft.com/office/drawing/2014/main" id="{940F31A5-15FB-B31B-E78A-5C74F9FE660A}"/>
                </a:ext>
              </a:extLst>
            </p:cNvPr>
            <p:cNvSpPr/>
            <p:nvPr/>
          </p:nvSpPr>
          <p:spPr>
            <a:xfrm>
              <a:off x="7415991" y="1089700"/>
              <a:ext cx="540367" cy="190721"/>
            </a:xfrm>
            <a:custGeom>
              <a:avLst/>
              <a:gdLst/>
              <a:ahLst/>
              <a:cxnLst/>
              <a:rect l="l" t="t" r="r" b="b"/>
              <a:pathLst>
                <a:path w="19408" h="6850" extrusionOk="0">
                  <a:moveTo>
                    <a:pt x="9704" y="0"/>
                  </a:moveTo>
                  <a:cubicBezTo>
                    <a:pt x="9620" y="0"/>
                    <a:pt x="9535" y="14"/>
                    <a:pt x="9454" y="40"/>
                  </a:cubicBezTo>
                  <a:lnTo>
                    <a:pt x="365" y="3047"/>
                  </a:lnTo>
                  <a:cubicBezTo>
                    <a:pt x="1" y="3166"/>
                    <a:pt x="1" y="3683"/>
                    <a:pt x="365" y="3803"/>
                  </a:cubicBezTo>
                  <a:lnTo>
                    <a:pt x="9454" y="6809"/>
                  </a:lnTo>
                  <a:cubicBezTo>
                    <a:pt x="9535" y="6836"/>
                    <a:pt x="9620" y="6850"/>
                    <a:pt x="9704" y="6850"/>
                  </a:cubicBezTo>
                  <a:cubicBezTo>
                    <a:pt x="9789" y="6850"/>
                    <a:pt x="9873" y="6836"/>
                    <a:pt x="9954" y="6809"/>
                  </a:cubicBezTo>
                  <a:lnTo>
                    <a:pt x="19043" y="3803"/>
                  </a:lnTo>
                  <a:cubicBezTo>
                    <a:pt x="19408" y="3683"/>
                    <a:pt x="19408" y="3166"/>
                    <a:pt x="19043" y="3047"/>
                  </a:cubicBezTo>
                  <a:lnTo>
                    <a:pt x="9954" y="40"/>
                  </a:lnTo>
                  <a:cubicBezTo>
                    <a:pt x="9873" y="14"/>
                    <a:pt x="9789" y="0"/>
                    <a:pt x="97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3942;p70">
              <a:extLst>
                <a:ext uri="{FF2B5EF4-FFF2-40B4-BE49-F238E27FC236}">
                  <a16:creationId xmlns:a16="http://schemas.microsoft.com/office/drawing/2014/main" id="{FC800B92-064F-7765-4723-0B8A86FCC523}"/>
                </a:ext>
              </a:extLst>
            </p:cNvPr>
            <p:cNvSpPr/>
            <p:nvPr/>
          </p:nvSpPr>
          <p:spPr>
            <a:xfrm>
              <a:off x="7657640" y="1152764"/>
              <a:ext cx="56854" cy="34413"/>
            </a:xfrm>
            <a:custGeom>
              <a:avLst/>
              <a:gdLst/>
              <a:ahLst/>
              <a:cxnLst/>
              <a:rect l="l" t="t" r="r" b="b"/>
              <a:pathLst>
                <a:path w="2042" h="1236" extrusionOk="0">
                  <a:moveTo>
                    <a:pt x="1021" y="0"/>
                  </a:moveTo>
                  <a:cubicBezTo>
                    <a:pt x="458" y="0"/>
                    <a:pt x="1" y="312"/>
                    <a:pt x="1" y="698"/>
                  </a:cubicBezTo>
                  <a:cubicBezTo>
                    <a:pt x="1" y="1083"/>
                    <a:pt x="458" y="1236"/>
                    <a:pt x="1021" y="1236"/>
                  </a:cubicBezTo>
                  <a:cubicBezTo>
                    <a:pt x="1585" y="1236"/>
                    <a:pt x="2041" y="1083"/>
                    <a:pt x="2041" y="698"/>
                  </a:cubicBezTo>
                  <a:cubicBezTo>
                    <a:pt x="2041" y="312"/>
                    <a:pt x="1585" y="0"/>
                    <a:pt x="102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943;p70">
              <a:extLst>
                <a:ext uri="{FF2B5EF4-FFF2-40B4-BE49-F238E27FC236}">
                  <a16:creationId xmlns:a16="http://schemas.microsoft.com/office/drawing/2014/main" id="{019D6094-B47B-50AA-383D-310F7C08BDA3}"/>
                </a:ext>
              </a:extLst>
            </p:cNvPr>
            <p:cNvSpPr/>
            <p:nvPr/>
          </p:nvSpPr>
          <p:spPr>
            <a:xfrm>
              <a:off x="7560134" y="1172756"/>
              <a:ext cx="110618" cy="144809"/>
            </a:xfrm>
            <a:custGeom>
              <a:avLst/>
              <a:gdLst/>
              <a:ahLst/>
              <a:cxnLst/>
              <a:rect l="l" t="t" r="r" b="b"/>
              <a:pathLst>
                <a:path w="3973" h="5201" extrusionOk="0">
                  <a:moveTo>
                    <a:pt x="3642" y="0"/>
                  </a:moveTo>
                  <a:cubicBezTo>
                    <a:pt x="3587" y="0"/>
                    <a:pt x="3531" y="16"/>
                    <a:pt x="3482" y="48"/>
                  </a:cubicBezTo>
                  <a:lnTo>
                    <a:pt x="130" y="2266"/>
                  </a:lnTo>
                  <a:cubicBezTo>
                    <a:pt x="50" y="2320"/>
                    <a:pt x="1" y="2410"/>
                    <a:pt x="1" y="2508"/>
                  </a:cubicBezTo>
                  <a:lnTo>
                    <a:pt x="1" y="4911"/>
                  </a:lnTo>
                  <a:cubicBezTo>
                    <a:pt x="1" y="5072"/>
                    <a:pt x="130" y="5201"/>
                    <a:pt x="290" y="5201"/>
                  </a:cubicBezTo>
                  <a:cubicBezTo>
                    <a:pt x="451" y="5201"/>
                    <a:pt x="580" y="5072"/>
                    <a:pt x="580" y="4911"/>
                  </a:cubicBezTo>
                  <a:lnTo>
                    <a:pt x="580" y="2664"/>
                  </a:lnTo>
                  <a:lnTo>
                    <a:pt x="3803" y="532"/>
                  </a:lnTo>
                  <a:cubicBezTo>
                    <a:pt x="3936" y="443"/>
                    <a:pt x="3972" y="264"/>
                    <a:pt x="3884" y="130"/>
                  </a:cubicBezTo>
                  <a:cubicBezTo>
                    <a:pt x="3828" y="46"/>
                    <a:pt x="3736" y="0"/>
                    <a:pt x="364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944;p70">
              <a:extLst>
                <a:ext uri="{FF2B5EF4-FFF2-40B4-BE49-F238E27FC236}">
                  <a16:creationId xmlns:a16="http://schemas.microsoft.com/office/drawing/2014/main" id="{38F16F75-2848-4766-BF11-6FEDD5F3E58F}"/>
                </a:ext>
              </a:extLst>
            </p:cNvPr>
            <p:cNvSpPr/>
            <p:nvPr/>
          </p:nvSpPr>
          <p:spPr>
            <a:xfrm>
              <a:off x="7541507" y="1299051"/>
              <a:ext cx="53430" cy="155807"/>
            </a:xfrm>
            <a:custGeom>
              <a:avLst/>
              <a:gdLst/>
              <a:ahLst/>
              <a:cxnLst/>
              <a:rect l="l" t="t" r="r" b="b"/>
              <a:pathLst>
                <a:path w="1919" h="5596" extrusionOk="0">
                  <a:moveTo>
                    <a:pt x="755" y="0"/>
                  </a:moveTo>
                  <a:cubicBezTo>
                    <a:pt x="477" y="598"/>
                    <a:pt x="14" y="2077"/>
                    <a:pt x="0" y="5309"/>
                  </a:cubicBezTo>
                  <a:cubicBezTo>
                    <a:pt x="0" y="5398"/>
                    <a:pt x="60" y="5475"/>
                    <a:pt x="147" y="5497"/>
                  </a:cubicBezTo>
                  <a:cubicBezTo>
                    <a:pt x="308" y="5539"/>
                    <a:pt x="594" y="5596"/>
                    <a:pt x="959" y="5596"/>
                  </a:cubicBezTo>
                  <a:cubicBezTo>
                    <a:pt x="1325" y="5596"/>
                    <a:pt x="1612" y="5539"/>
                    <a:pt x="1773" y="5497"/>
                  </a:cubicBezTo>
                  <a:cubicBezTo>
                    <a:pt x="1859" y="5475"/>
                    <a:pt x="1919" y="5398"/>
                    <a:pt x="1918" y="5309"/>
                  </a:cubicBezTo>
                  <a:cubicBezTo>
                    <a:pt x="1904" y="2077"/>
                    <a:pt x="1442" y="598"/>
                    <a:pt x="116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3945;p70">
              <a:extLst>
                <a:ext uri="{FF2B5EF4-FFF2-40B4-BE49-F238E27FC236}">
                  <a16:creationId xmlns:a16="http://schemas.microsoft.com/office/drawing/2014/main" id="{B796D1C5-0625-A5E9-2DAC-34D34ACEEB83}"/>
                </a:ext>
              </a:extLst>
            </p:cNvPr>
            <p:cNvSpPr/>
            <p:nvPr/>
          </p:nvSpPr>
          <p:spPr>
            <a:xfrm>
              <a:off x="7545739" y="1275468"/>
              <a:ext cx="44938" cy="44938"/>
            </a:xfrm>
            <a:custGeom>
              <a:avLst/>
              <a:gdLst/>
              <a:ahLst/>
              <a:cxnLst/>
              <a:rect l="l" t="t" r="r" b="b"/>
              <a:pathLst>
                <a:path w="1614" h="1614" extrusionOk="0">
                  <a:moveTo>
                    <a:pt x="807" y="1"/>
                  </a:moveTo>
                  <a:cubicBezTo>
                    <a:pt x="362" y="1"/>
                    <a:pt x="1" y="362"/>
                    <a:pt x="1" y="807"/>
                  </a:cubicBezTo>
                  <a:cubicBezTo>
                    <a:pt x="1" y="1252"/>
                    <a:pt x="362" y="1613"/>
                    <a:pt x="807" y="1613"/>
                  </a:cubicBezTo>
                  <a:cubicBezTo>
                    <a:pt x="1253" y="1613"/>
                    <a:pt x="1613" y="1252"/>
                    <a:pt x="1613" y="807"/>
                  </a:cubicBezTo>
                  <a:cubicBezTo>
                    <a:pt x="1613" y="362"/>
                    <a:pt x="1253" y="1"/>
                    <a:pt x="80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3946;p70">
              <a:extLst>
                <a:ext uri="{FF2B5EF4-FFF2-40B4-BE49-F238E27FC236}">
                  <a16:creationId xmlns:a16="http://schemas.microsoft.com/office/drawing/2014/main" id="{D512A86B-522E-EEAB-6234-13AFBE4DB349}"/>
                </a:ext>
              </a:extLst>
            </p:cNvPr>
            <p:cNvSpPr/>
            <p:nvPr/>
          </p:nvSpPr>
          <p:spPr>
            <a:xfrm>
              <a:off x="7654744" y="1300332"/>
              <a:ext cx="302286" cy="165022"/>
            </a:xfrm>
            <a:custGeom>
              <a:avLst/>
              <a:gdLst/>
              <a:ahLst/>
              <a:cxnLst/>
              <a:rect l="l" t="t" r="r" b="b"/>
              <a:pathLst>
                <a:path w="10857" h="5927" extrusionOk="0">
                  <a:moveTo>
                    <a:pt x="9618" y="0"/>
                  </a:moveTo>
                  <a:cubicBezTo>
                    <a:pt x="9566" y="0"/>
                    <a:pt x="9516" y="9"/>
                    <a:pt x="9468" y="26"/>
                  </a:cubicBezTo>
                  <a:lnTo>
                    <a:pt x="1" y="3473"/>
                  </a:lnTo>
                  <a:lnTo>
                    <a:pt x="894" y="5927"/>
                  </a:lnTo>
                  <a:lnTo>
                    <a:pt x="10361" y="2480"/>
                  </a:lnTo>
                  <a:cubicBezTo>
                    <a:pt x="10745" y="2341"/>
                    <a:pt x="10857" y="1678"/>
                    <a:pt x="10611" y="1001"/>
                  </a:cubicBezTo>
                  <a:cubicBezTo>
                    <a:pt x="10394" y="408"/>
                    <a:pt x="9976" y="0"/>
                    <a:pt x="961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3947;p70">
              <a:extLst>
                <a:ext uri="{FF2B5EF4-FFF2-40B4-BE49-F238E27FC236}">
                  <a16:creationId xmlns:a16="http://schemas.microsoft.com/office/drawing/2014/main" id="{ED48683B-7ABB-EC17-BF1B-B60FC01EDC6C}"/>
                </a:ext>
              </a:extLst>
            </p:cNvPr>
            <p:cNvSpPr/>
            <p:nvPr/>
          </p:nvSpPr>
          <p:spPr>
            <a:xfrm>
              <a:off x="7640989" y="1396390"/>
              <a:ext cx="52539" cy="69829"/>
            </a:xfrm>
            <a:custGeom>
              <a:avLst/>
              <a:gdLst/>
              <a:ahLst/>
              <a:cxnLst/>
              <a:rect l="l" t="t" r="r" b="b"/>
              <a:pathLst>
                <a:path w="1887" h="2508" extrusionOk="0">
                  <a:moveTo>
                    <a:pt x="647" y="1"/>
                  </a:moveTo>
                  <a:cubicBezTo>
                    <a:pt x="596" y="1"/>
                    <a:pt x="546" y="9"/>
                    <a:pt x="497" y="27"/>
                  </a:cubicBezTo>
                  <a:cubicBezTo>
                    <a:pt x="113" y="167"/>
                    <a:pt x="1" y="829"/>
                    <a:pt x="247" y="1507"/>
                  </a:cubicBezTo>
                  <a:cubicBezTo>
                    <a:pt x="463" y="2100"/>
                    <a:pt x="881" y="2508"/>
                    <a:pt x="1239" y="2508"/>
                  </a:cubicBezTo>
                  <a:cubicBezTo>
                    <a:pt x="1291" y="2508"/>
                    <a:pt x="1342" y="2499"/>
                    <a:pt x="1390" y="2482"/>
                  </a:cubicBezTo>
                  <a:cubicBezTo>
                    <a:pt x="1774" y="2341"/>
                    <a:pt x="1887" y="1679"/>
                    <a:pt x="1639" y="1001"/>
                  </a:cubicBezTo>
                  <a:cubicBezTo>
                    <a:pt x="1423" y="408"/>
                    <a:pt x="1006" y="1"/>
                    <a:pt x="64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3948;p70">
              <a:extLst>
                <a:ext uri="{FF2B5EF4-FFF2-40B4-BE49-F238E27FC236}">
                  <a16:creationId xmlns:a16="http://schemas.microsoft.com/office/drawing/2014/main" id="{D3BF5A19-93D2-077F-F043-AD3AFBB0CE14}"/>
                </a:ext>
              </a:extLst>
            </p:cNvPr>
            <p:cNvSpPr/>
            <p:nvPr/>
          </p:nvSpPr>
          <p:spPr>
            <a:xfrm>
              <a:off x="7779592" y="1337474"/>
              <a:ext cx="112651" cy="112567"/>
            </a:xfrm>
            <a:custGeom>
              <a:avLst/>
              <a:gdLst/>
              <a:ahLst/>
              <a:cxnLst/>
              <a:rect l="l" t="t" r="r" b="b"/>
              <a:pathLst>
                <a:path w="4046" h="4043" extrusionOk="0">
                  <a:moveTo>
                    <a:pt x="1469" y="1"/>
                  </a:moveTo>
                  <a:cubicBezTo>
                    <a:pt x="1417" y="1"/>
                    <a:pt x="1367" y="9"/>
                    <a:pt x="1319" y="26"/>
                  </a:cubicBezTo>
                  <a:lnTo>
                    <a:pt x="0" y="506"/>
                  </a:lnTo>
                  <a:cubicBezTo>
                    <a:pt x="49" y="488"/>
                    <a:pt x="99" y="480"/>
                    <a:pt x="150" y="480"/>
                  </a:cubicBezTo>
                  <a:cubicBezTo>
                    <a:pt x="509" y="480"/>
                    <a:pt x="927" y="887"/>
                    <a:pt x="1143" y="1480"/>
                  </a:cubicBezTo>
                  <a:cubicBezTo>
                    <a:pt x="1390" y="2158"/>
                    <a:pt x="1277" y="2821"/>
                    <a:pt x="893" y="2961"/>
                  </a:cubicBezTo>
                  <a:cubicBezTo>
                    <a:pt x="1018" y="2915"/>
                    <a:pt x="1134" y="2895"/>
                    <a:pt x="1241" y="2895"/>
                  </a:cubicBezTo>
                  <a:cubicBezTo>
                    <a:pt x="1863" y="2895"/>
                    <a:pt x="2185" y="3578"/>
                    <a:pt x="2305" y="3916"/>
                  </a:cubicBezTo>
                  <a:cubicBezTo>
                    <a:pt x="2334" y="3994"/>
                    <a:pt x="2408" y="4042"/>
                    <a:pt x="2487" y="4042"/>
                  </a:cubicBezTo>
                  <a:cubicBezTo>
                    <a:pt x="2509" y="4042"/>
                    <a:pt x="2532" y="4039"/>
                    <a:pt x="2554" y="4031"/>
                  </a:cubicBezTo>
                  <a:lnTo>
                    <a:pt x="3885" y="3546"/>
                  </a:lnTo>
                  <a:cubicBezTo>
                    <a:pt x="3995" y="3506"/>
                    <a:pt x="4046" y="3379"/>
                    <a:pt x="3991" y="3277"/>
                  </a:cubicBezTo>
                  <a:cubicBezTo>
                    <a:pt x="3617" y="2564"/>
                    <a:pt x="2842" y="2467"/>
                    <a:pt x="2450" y="2467"/>
                  </a:cubicBezTo>
                  <a:cubicBezTo>
                    <a:pt x="2304" y="2467"/>
                    <a:pt x="2212" y="2480"/>
                    <a:pt x="2212" y="2480"/>
                  </a:cubicBezTo>
                  <a:cubicBezTo>
                    <a:pt x="2596" y="2341"/>
                    <a:pt x="2708" y="1678"/>
                    <a:pt x="2460" y="1001"/>
                  </a:cubicBezTo>
                  <a:cubicBezTo>
                    <a:pt x="2245" y="408"/>
                    <a:pt x="1827" y="1"/>
                    <a:pt x="146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 name="Google Shape;4139;p70">
            <a:extLst>
              <a:ext uri="{FF2B5EF4-FFF2-40B4-BE49-F238E27FC236}">
                <a16:creationId xmlns:a16="http://schemas.microsoft.com/office/drawing/2014/main" id="{653DB30A-AFDD-96E4-9A5D-6AF50FA346B2}"/>
              </a:ext>
            </a:extLst>
          </p:cNvPr>
          <p:cNvGrpSpPr/>
          <p:nvPr/>
        </p:nvGrpSpPr>
        <p:grpSpPr>
          <a:xfrm>
            <a:off x="555376" y="3865493"/>
            <a:ext cx="684103" cy="714762"/>
            <a:chOff x="2913006" y="2470849"/>
            <a:chExt cx="459463" cy="535278"/>
          </a:xfrm>
        </p:grpSpPr>
        <p:sp>
          <p:nvSpPr>
            <p:cNvPr id="18" name="Google Shape;4140;p70">
              <a:extLst>
                <a:ext uri="{FF2B5EF4-FFF2-40B4-BE49-F238E27FC236}">
                  <a16:creationId xmlns:a16="http://schemas.microsoft.com/office/drawing/2014/main" id="{0D22A809-A806-A56C-963F-4CC784518FFE}"/>
                </a:ext>
              </a:extLst>
            </p:cNvPr>
            <p:cNvSpPr/>
            <p:nvPr/>
          </p:nvSpPr>
          <p:spPr>
            <a:xfrm>
              <a:off x="3284459" y="2562035"/>
              <a:ext cx="88010" cy="169700"/>
            </a:xfrm>
            <a:custGeom>
              <a:avLst/>
              <a:gdLst/>
              <a:ahLst/>
              <a:cxnLst/>
              <a:rect l="l" t="t" r="r" b="b"/>
              <a:pathLst>
                <a:path w="3161" h="6095" extrusionOk="0">
                  <a:moveTo>
                    <a:pt x="0" y="0"/>
                  </a:moveTo>
                  <a:lnTo>
                    <a:pt x="0" y="5945"/>
                  </a:lnTo>
                  <a:lnTo>
                    <a:pt x="37" y="5981"/>
                  </a:lnTo>
                  <a:cubicBezTo>
                    <a:pt x="113" y="6057"/>
                    <a:pt x="212" y="6095"/>
                    <a:pt x="311" y="6095"/>
                  </a:cubicBezTo>
                  <a:cubicBezTo>
                    <a:pt x="410" y="6095"/>
                    <a:pt x="509" y="6057"/>
                    <a:pt x="585" y="5981"/>
                  </a:cubicBezTo>
                  <a:lnTo>
                    <a:pt x="3009" y="3557"/>
                  </a:lnTo>
                  <a:cubicBezTo>
                    <a:pt x="3160" y="3405"/>
                    <a:pt x="3160" y="3160"/>
                    <a:pt x="3009" y="3010"/>
                  </a:cubicBez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141;p70">
              <a:extLst>
                <a:ext uri="{FF2B5EF4-FFF2-40B4-BE49-F238E27FC236}">
                  <a16:creationId xmlns:a16="http://schemas.microsoft.com/office/drawing/2014/main" id="{43ED2248-C990-B3D5-A36E-FF0A6CE0B70D}"/>
                </a:ext>
              </a:extLst>
            </p:cNvPr>
            <p:cNvSpPr/>
            <p:nvPr/>
          </p:nvSpPr>
          <p:spPr>
            <a:xfrm>
              <a:off x="3270816" y="2483657"/>
              <a:ext cx="88010" cy="169700"/>
            </a:xfrm>
            <a:custGeom>
              <a:avLst/>
              <a:gdLst/>
              <a:ahLst/>
              <a:cxnLst/>
              <a:rect l="l" t="t" r="r" b="b"/>
              <a:pathLst>
                <a:path w="3161" h="6095" extrusionOk="0">
                  <a:moveTo>
                    <a:pt x="0" y="0"/>
                  </a:moveTo>
                  <a:lnTo>
                    <a:pt x="0" y="5945"/>
                  </a:lnTo>
                  <a:lnTo>
                    <a:pt x="37" y="5981"/>
                  </a:lnTo>
                  <a:cubicBezTo>
                    <a:pt x="112" y="6057"/>
                    <a:pt x="211" y="6095"/>
                    <a:pt x="310" y="6095"/>
                  </a:cubicBezTo>
                  <a:cubicBezTo>
                    <a:pt x="409" y="6095"/>
                    <a:pt x="508" y="6057"/>
                    <a:pt x="583" y="5981"/>
                  </a:cubicBezTo>
                  <a:lnTo>
                    <a:pt x="3009" y="3557"/>
                  </a:lnTo>
                  <a:cubicBezTo>
                    <a:pt x="3160" y="3405"/>
                    <a:pt x="3160" y="3160"/>
                    <a:pt x="3009" y="3009"/>
                  </a:cubicBez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142;p70">
              <a:extLst>
                <a:ext uri="{FF2B5EF4-FFF2-40B4-BE49-F238E27FC236}">
                  <a16:creationId xmlns:a16="http://schemas.microsoft.com/office/drawing/2014/main" id="{35874017-CD94-EEA1-EB65-78F921929D9C}"/>
                </a:ext>
              </a:extLst>
            </p:cNvPr>
            <p:cNvSpPr/>
            <p:nvPr/>
          </p:nvSpPr>
          <p:spPr>
            <a:xfrm>
              <a:off x="3270816" y="2727005"/>
              <a:ext cx="88010" cy="169672"/>
            </a:xfrm>
            <a:custGeom>
              <a:avLst/>
              <a:gdLst/>
              <a:ahLst/>
              <a:cxnLst/>
              <a:rect l="l" t="t" r="r" b="b"/>
              <a:pathLst>
                <a:path w="3161" h="6094" extrusionOk="0">
                  <a:moveTo>
                    <a:pt x="0" y="0"/>
                  </a:moveTo>
                  <a:lnTo>
                    <a:pt x="0" y="5943"/>
                  </a:lnTo>
                  <a:lnTo>
                    <a:pt x="37" y="5980"/>
                  </a:lnTo>
                  <a:cubicBezTo>
                    <a:pt x="112" y="6056"/>
                    <a:pt x="211" y="6093"/>
                    <a:pt x="310" y="6093"/>
                  </a:cubicBezTo>
                  <a:cubicBezTo>
                    <a:pt x="409" y="6093"/>
                    <a:pt x="508" y="6056"/>
                    <a:pt x="583" y="5980"/>
                  </a:cubicBezTo>
                  <a:lnTo>
                    <a:pt x="3009" y="3555"/>
                  </a:lnTo>
                  <a:cubicBezTo>
                    <a:pt x="3160" y="3404"/>
                    <a:pt x="3160" y="3160"/>
                    <a:pt x="3009" y="3009"/>
                  </a:cubicBez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143;p70">
              <a:extLst>
                <a:ext uri="{FF2B5EF4-FFF2-40B4-BE49-F238E27FC236}">
                  <a16:creationId xmlns:a16="http://schemas.microsoft.com/office/drawing/2014/main" id="{7FEFA98C-ECF0-303B-E987-4FF782A53052}"/>
                </a:ext>
              </a:extLst>
            </p:cNvPr>
            <p:cNvSpPr/>
            <p:nvPr/>
          </p:nvSpPr>
          <p:spPr>
            <a:xfrm>
              <a:off x="2973314" y="2860344"/>
              <a:ext cx="344078" cy="145783"/>
            </a:xfrm>
            <a:custGeom>
              <a:avLst/>
              <a:gdLst/>
              <a:ahLst/>
              <a:cxnLst/>
              <a:rect l="l" t="t" r="r" b="b"/>
              <a:pathLst>
                <a:path w="12358" h="5236" extrusionOk="0">
                  <a:moveTo>
                    <a:pt x="1" y="1"/>
                  </a:moveTo>
                  <a:lnTo>
                    <a:pt x="1" y="4462"/>
                  </a:lnTo>
                  <a:cubicBezTo>
                    <a:pt x="1" y="4890"/>
                    <a:pt x="347" y="5235"/>
                    <a:pt x="774" y="5235"/>
                  </a:cubicBezTo>
                  <a:lnTo>
                    <a:pt x="11585" y="5235"/>
                  </a:lnTo>
                  <a:cubicBezTo>
                    <a:pt x="12012" y="5235"/>
                    <a:pt x="12357" y="4890"/>
                    <a:pt x="12357" y="4462"/>
                  </a:cubicBezTo>
                  <a:lnTo>
                    <a:pt x="1235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144;p70">
              <a:extLst>
                <a:ext uri="{FF2B5EF4-FFF2-40B4-BE49-F238E27FC236}">
                  <a16:creationId xmlns:a16="http://schemas.microsoft.com/office/drawing/2014/main" id="{710C66DD-C22D-7A6E-7531-AF0ED4CF6829}"/>
                </a:ext>
              </a:extLst>
            </p:cNvPr>
            <p:cNvSpPr/>
            <p:nvPr/>
          </p:nvSpPr>
          <p:spPr>
            <a:xfrm>
              <a:off x="3003133" y="2860344"/>
              <a:ext cx="284467" cy="117050"/>
            </a:xfrm>
            <a:custGeom>
              <a:avLst/>
              <a:gdLst/>
              <a:ahLst/>
              <a:cxnLst/>
              <a:rect l="l" t="t" r="r" b="b"/>
              <a:pathLst>
                <a:path w="10217" h="4204" extrusionOk="0">
                  <a:moveTo>
                    <a:pt x="387" y="1"/>
                  </a:moveTo>
                  <a:cubicBezTo>
                    <a:pt x="174" y="1"/>
                    <a:pt x="1" y="174"/>
                    <a:pt x="1" y="387"/>
                  </a:cubicBezTo>
                  <a:lnTo>
                    <a:pt x="1" y="3817"/>
                  </a:lnTo>
                  <a:cubicBezTo>
                    <a:pt x="1" y="4030"/>
                    <a:pt x="174" y="4204"/>
                    <a:pt x="387" y="4204"/>
                  </a:cubicBezTo>
                  <a:lnTo>
                    <a:pt x="9830" y="4204"/>
                  </a:lnTo>
                  <a:cubicBezTo>
                    <a:pt x="10043" y="4204"/>
                    <a:pt x="10217" y="4030"/>
                    <a:pt x="10217" y="3817"/>
                  </a:cubicBezTo>
                  <a:lnTo>
                    <a:pt x="10217" y="387"/>
                  </a:lnTo>
                  <a:cubicBezTo>
                    <a:pt x="10217" y="174"/>
                    <a:pt x="10043" y="1"/>
                    <a:pt x="983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4145;p70">
              <a:extLst>
                <a:ext uri="{FF2B5EF4-FFF2-40B4-BE49-F238E27FC236}">
                  <a16:creationId xmlns:a16="http://schemas.microsoft.com/office/drawing/2014/main" id="{77A59CDC-5E4C-CA4F-4C0F-98F12ABD7AA3}"/>
                </a:ext>
              </a:extLst>
            </p:cNvPr>
            <p:cNvSpPr/>
            <p:nvPr/>
          </p:nvSpPr>
          <p:spPr>
            <a:xfrm>
              <a:off x="3003133" y="2950973"/>
              <a:ext cx="284467" cy="26423"/>
            </a:xfrm>
            <a:custGeom>
              <a:avLst/>
              <a:gdLst/>
              <a:ahLst/>
              <a:cxnLst/>
              <a:rect l="l" t="t" r="r" b="b"/>
              <a:pathLst>
                <a:path w="10217" h="949" extrusionOk="0">
                  <a:moveTo>
                    <a:pt x="1" y="1"/>
                  </a:moveTo>
                  <a:lnTo>
                    <a:pt x="1" y="562"/>
                  </a:lnTo>
                  <a:cubicBezTo>
                    <a:pt x="1" y="775"/>
                    <a:pt x="174" y="949"/>
                    <a:pt x="387" y="949"/>
                  </a:cubicBezTo>
                  <a:lnTo>
                    <a:pt x="9830" y="949"/>
                  </a:lnTo>
                  <a:cubicBezTo>
                    <a:pt x="10043" y="949"/>
                    <a:pt x="10217" y="775"/>
                    <a:pt x="10217" y="562"/>
                  </a:cubicBezTo>
                  <a:lnTo>
                    <a:pt x="1021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4146;p70">
              <a:extLst>
                <a:ext uri="{FF2B5EF4-FFF2-40B4-BE49-F238E27FC236}">
                  <a16:creationId xmlns:a16="http://schemas.microsoft.com/office/drawing/2014/main" id="{AB1501DD-0140-D503-DDD0-315FD3C7A1B1}"/>
                </a:ext>
              </a:extLst>
            </p:cNvPr>
            <p:cNvSpPr/>
            <p:nvPr/>
          </p:nvSpPr>
          <p:spPr>
            <a:xfrm>
              <a:off x="2973314" y="2470849"/>
              <a:ext cx="344078" cy="455253"/>
            </a:xfrm>
            <a:custGeom>
              <a:avLst/>
              <a:gdLst/>
              <a:ahLst/>
              <a:cxnLst/>
              <a:rect l="l" t="t" r="r" b="b"/>
              <a:pathLst>
                <a:path w="12358" h="16351" extrusionOk="0">
                  <a:moveTo>
                    <a:pt x="774" y="0"/>
                  </a:moveTo>
                  <a:cubicBezTo>
                    <a:pt x="347" y="0"/>
                    <a:pt x="1" y="347"/>
                    <a:pt x="1" y="774"/>
                  </a:cubicBezTo>
                  <a:lnTo>
                    <a:pt x="1" y="15578"/>
                  </a:lnTo>
                  <a:cubicBezTo>
                    <a:pt x="1" y="16005"/>
                    <a:pt x="347" y="16351"/>
                    <a:pt x="774" y="16351"/>
                  </a:cubicBezTo>
                  <a:lnTo>
                    <a:pt x="11585" y="16351"/>
                  </a:lnTo>
                  <a:cubicBezTo>
                    <a:pt x="12012" y="16351"/>
                    <a:pt x="12357" y="16005"/>
                    <a:pt x="12357" y="15578"/>
                  </a:cubicBezTo>
                  <a:lnTo>
                    <a:pt x="12357" y="774"/>
                  </a:lnTo>
                  <a:cubicBezTo>
                    <a:pt x="12357" y="347"/>
                    <a:pt x="12012" y="0"/>
                    <a:pt x="1158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4147;p70">
              <a:extLst>
                <a:ext uri="{FF2B5EF4-FFF2-40B4-BE49-F238E27FC236}">
                  <a16:creationId xmlns:a16="http://schemas.microsoft.com/office/drawing/2014/main" id="{CAA33465-AA39-E4FA-26C2-5445EBEC38A2}"/>
                </a:ext>
              </a:extLst>
            </p:cNvPr>
            <p:cNvSpPr/>
            <p:nvPr/>
          </p:nvSpPr>
          <p:spPr>
            <a:xfrm>
              <a:off x="2913006" y="2492650"/>
              <a:ext cx="120697" cy="120697"/>
            </a:xfrm>
            <a:custGeom>
              <a:avLst/>
              <a:gdLst/>
              <a:ahLst/>
              <a:cxnLst/>
              <a:rect l="l" t="t" r="r" b="b"/>
              <a:pathLst>
                <a:path w="4335" h="4335" extrusionOk="0">
                  <a:moveTo>
                    <a:pt x="2167" y="0"/>
                  </a:moveTo>
                  <a:cubicBezTo>
                    <a:pt x="973" y="0"/>
                    <a:pt x="1" y="972"/>
                    <a:pt x="1" y="2168"/>
                  </a:cubicBezTo>
                  <a:cubicBezTo>
                    <a:pt x="1" y="3363"/>
                    <a:pt x="973" y="4335"/>
                    <a:pt x="2167" y="4335"/>
                  </a:cubicBezTo>
                  <a:lnTo>
                    <a:pt x="2167" y="3368"/>
                  </a:lnTo>
                  <a:cubicBezTo>
                    <a:pt x="1506" y="3368"/>
                    <a:pt x="967" y="2830"/>
                    <a:pt x="967" y="2168"/>
                  </a:cubicBezTo>
                  <a:cubicBezTo>
                    <a:pt x="967" y="1505"/>
                    <a:pt x="1506" y="968"/>
                    <a:pt x="2167" y="968"/>
                  </a:cubicBezTo>
                  <a:cubicBezTo>
                    <a:pt x="2829" y="968"/>
                    <a:pt x="3368" y="1505"/>
                    <a:pt x="3368" y="2168"/>
                  </a:cubicBezTo>
                  <a:cubicBezTo>
                    <a:pt x="3368" y="2435"/>
                    <a:pt x="3584" y="2651"/>
                    <a:pt x="3851" y="2651"/>
                  </a:cubicBezTo>
                  <a:cubicBezTo>
                    <a:pt x="4118" y="2651"/>
                    <a:pt x="4334" y="2435"/>
                    <a:pt x="4334" y="2168"/>
                  </a:cubicBezTo>
                  <a:cubicBezTo>
                    <a:pt x="4334" y="972"/>
                    <a:pt x="3362" y="0"/>
                    <a:pt x="21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4148;p70">
              <a:extLst>
                <a:ext uri="{FF2B5EF4-FFF2-40B4-BE49-F238E27FC236}">
                  <a16:creationId xmlns:a16="http://schemas.microsoft.com/office/drawing/2014/main" id="{BFEC66DF-FE72-97CE-A385-E941ADDAE241}"/>
                </a:ext>
              </a:extLst>
            </p:cNvPr>
            <p:cNvSpPr/>
            <p:nvPr/>
          </p:nvSpPr>
          <p:spPr>
            <a:xfrm>
              <a:off x="2913006" y="2586398"/>
              <a:ext cx="120697" cy="120725"/>
            </a:xfrm>
            <a:custGeom>
              <a:avLst/>
              <a:gdLst/>
              <a:ahLst/>
              <a:cxnLst/>
              <a:rect l="l" t="t" r="r" b="b"/>
              <a:pathLst>
                <a:path w="4335" h="4336" extrusionOk="0">
                  <a:moveTo>
                    <a:pt x="2167" y="1"/>
                  </a:moveTo>
                  <a:cubicBezTo>
                    <a:pt x="973" y="1"/>
                    <a:pt x="1" y="973"/>
                    <a:pt x="1" y="2168"/>
                  </a:cubicBezTo>
                  <a:cubicBezTo>
                    <a:pt x="1" y="3363"/>
                    <a:pt x="973" y="4335"/>
                    <a:pt x="2167" y="4335"/>
                  </a:cubicBezTo>
                  <a:lnTo>
                    <a:pt x="2167" y="3368"/>
                  </a:lnTo>
                  <a:cubicBezTo>
                    <a:pt x="1506" y="3368"/>
                    <a:pt x="967" y="2830"/>
                    <a:pt x="967" y="2168"/>
                  </a:cubicBezTo>
                  <a:cubicBezTo>
                    <a:pt x="967" y="1506"/>
                    <a:pt x="1506" y="968"/>
                    <a:pt x="2167" y="968"/>
                  </a:cubicBezTo>
                  <a:cubicBezTo>
                    <a:pt x="2829" y="968"/>
                    <a:pt x="3368" y="1506"/>
                    <a:pt x="3368" y="2168"/>
                  </a:cubicBezTo>
                  <a:cubicBezTo>
                    <a:pt x="3368" y="2435"/>
                    <a:pt x="3584" y="2651"/>
                    <a:pt x="3851" y="2651"/>
                  </a:cubicBezTo>
                  <a:cubicBezTo>
                    <a:pt x="4118" y="2651"/>
                    <a:pt x="4334" y="2435"/>
                    <a:pt x="4334" y="2168"/>
                  </a:cubicBezTo>
                  <a:cubicBezTo>
                    <a:pt x="4334" y="973"/>
                    <a:pt x="3362" y="1"/>
                    <a:pt x="21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4149;p70">
              <a:extLst>
                <a:ext uri="{FF2B5EF4-FFF2-40B4-BE49-F238E27FC236}">
                  <a16:creationId xmlns:a16="http://schemas.microsoft.com/office/drawing/2014/main" id="{4F549777-E312-F047-973C-B6DD71288E88}"/>
                </a:ext>
              </a:extLst>
            </p:cNvPr>
            <p:cNvSpPr/>
            <p:nvPr/>
          </p:nvSpPr>
          <p:spPr>
            <a:xfrm>
              <a:off x="2913006" y="2680173"/>
              <a:ext cx="120697" cy="120697"/>
            </a:xfrm>
            <a:custGeom>
              <a:avLst/>
              <a:gdLst/>
              <a:ahLst/>
              <a:cxnLst/>
              <a:rect l="l" t="t" r="r" b="b"/>
              <a:pathLst>
                <a:path w="4335" h="4335" extrusionOk="0">
                  <a:moveTo>
                    <a:pt x="2167" y="0"/>
                  </a:moveTo>
                  <a:cubicBezTo>
                    <a:pt x="973" y="0"/>
                    <a:pt x="1" y="972"/>
                    <a:pt x="1" y="2168"/>
                  </a:cubicBezTo>
                  <a:cubicBezTo>
                    <a:pt x="1" y="3363"/>
                    <a:pt x="973" y="4335"/>
                    <a:pt x="2167" y="4335"/>
                  </a:cubicBezTo>
                  <a:lnTo>
                    <a:pt x="2167" y="3368"/>
                  </a:lnTo>
                  <a:cubicBezTo>
                    <a:pt x="1506" y="3368"/>
                    <a:pt x="967" y="2830"/>
                    <a:pt x="967" y="2168"/>
                  </a:cubicBezTo>
                  <a:cubicBezTo>
                    <a:pt x="967" y="1505"/>
                    <a:pt x="1506" y="967"/>
                    <a:pt x="2167" y="967"/>
                  </a:cubicBezTo>
                  <a:cubicBezTo>
                    <a:pt x="2829" y="967"/>
                    <a:pt x="3368" y="1505"/>
                    <a:pt x="3368" y="2168"/>
                  </a:cubicBezTo>
                  <a:cubicBezTo>
                    <a:pt x="3368" y="2435"/>
                    <a:pt x="3584" y="2651"/>
                    <a:pt x="3851" y="2651"/>
                  </a:cubicBezTo>
                  <a:cubicBezTo>
                    <a:pt x="4118" y="2651"/>
                    <a:pt x="4334" y="2435"/>
                    <a:pt x="4334" y="2168"/>
                  </a:cubicBezTo>
                  <a:cubicBezTo>
                    <a:pt x="4334" y="972"/>
                    <a:pt x="3362" y="0"/>
                    <a:pt x="21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4150;p70">
              <a:extLst>
                <a:ext uri="{FF2B5EF4-FFF2-40B4-BE49-F238E27FC236}">
                  <a16:creationId xmlns:a16="http://schemas.microsoft.com/office/drawing/2014/main" id="{B1ABF7DC-3138-EB5D-D26A-C3C100FCC14B}"/>
                </a:ext>
              </a:extLst>
            </p:cNvPr>
            <p:cNvSpPr/>
            <p:nvPr/>
          </p:nvSpPr>
          <p:spPr>
            <a:xfrm>
              <a:off x="2913006" y="2773920"/>
              <a:ext cx="120697" cy="120725"/>
            </a:xfrm>
            <a:custGeom>
              <a:avLst/>
              <a:gdLst/>
              <a:ahLst/>
              <a:cxnLst/>
              <a:rect l="l" t="t" r="r" b="b"/>
              <a:pathLst>
                <a:path w="4335" h="4336" extrusionOk="0">
                  <a:moveTo>
                    <a:pt x="2167" y="1"/>
                  </a:moveTo>
                  <a:cubicBezTo>
                    <a:pt x="973" y="1"/>
                    <a:pt x="1" y="973"/>
                    <a:pt x="1" y="2168"/>
                  </a:cubicBezTo>
                  <a:cubicBezTo>
                    <a:pt x="1" y="3363"/>
                    <a:pt x="973" y="4335"/>
                    <a:pt x="2167" y="4335"/>
                  </a:cubicBezTo>
                  <a:lnTo>
                    <a:pt x="2167" y="3368"/>
                  </a:lnTo>
                  <a:cubicBezTo>
                    <a:pt x="1506" y="3368"/>
                    <a:pt x="967" y="2830"/>
                    <a:pt x="967" y="2168"/>
                  </a:cubicBezTo>
                  <a:cubicBezTo>
                    <a:pt x="967" y="1506"/>
                    <a:pt x="1506" y="968"/>
                    <a:pt x="2167" y="968"/>
                  </a:cubicBezTo>
                  <a:cubicBezTo>
                    <a:pt x="2829" y="968"/>
                    <a:pt x="3368" y="1506"/>
                    <a:pt x="3368" y="2168"/>
                  </a:cubicBezTo>
                  <a:cubicBezTo>
                    <a:pt x="3368" y="2435"/>
                    <a:pt x="3584" y="2651"/>
                    <a:pt x="3851" y="2651"/>
                  </a:cubicBezTo>
                  <a:cubicBezTo>
                    <a:pt x="4118" y="2651"/>
                    <a:pt x="4334" y="2435"/>
                    <a:pt x="4334" y="2168"/>
                  </a:cubicBezTo>
                  <a:cubicBezTo>
                    <a:pt x="4334" y="973"/>
                    <a:pt x="3362" y="1"/>
                    <a:pt x="21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4151;p70">
              <a:extLst>
                <a:ext uri="{FF2B5EF4-FFF2-40B4-BE49-F238E27FC236}">
                  <a16:creationId xmlns:a16="http://schemas.microsoft.com/office/drawing/2014/main" id="{6C75FEE9-CD27-3AD0-F7F0-EAC6F0E86BA1}"/>
                </a:ext>
              </a:extLst>
            </p:cNvPr>
            <p:cNvSpPr/>
            <p:nvPr/>
          </p:nvSpPr>
          <p:spPr>
            <a:xfrm>
              <a:off x="3150562" y="2834005"/>
              <a:ext cx="120280" cy="48028"/>
            </a:xfrm>
            <a:custGeom>
              <a:avLst/>
              <a:gdLst/>
              <a:ahLst/>
              <a:cxnLst/>
              <a:rect l="l" t="t" r="r" b="b"/>
              <a:pathLst>
                <a:path w="4320" h="1725" extrusionOk="0">
                  <a:moveTo>
                    <a:pt x="388" y="0"/>
                  </a:moveTo>
                  <a:cubicBezTo>
                    <a:pt x="173" y="0"/>
                    <a:pt x="0" y="173"/>
                    <a:pt x="0" y="387"/>
                  </a:cubicBezTo>
                  <a:lnTo>
                    <a:pt x="0" y="1337"/>
                  </a:lnTo>
                  <a:cubicBezTo>
                    <a:pt x="0" y="1552"/>
                    <a:pt x="173" y="1725"/>
                    <a:pt x="388" y="1725"/>
                  </a:cubicBezTo>
                  <a:lnTo>
                    <a:pt x="3931" y="1725"/>
                  </a:lnTo>
                  <a:cubicBezTo>
                    <a:pt x="4146" y="1725"/>
                    <a:pt x="4319" y="1552"/>
                    <a:pt x="4319" y="1337"/>
                  </a:cubicBezTo>
                  <a:lnTo>
                    <a:pt x="4319" y="387"/>
                  </a:lnTo>
                  <a:cubicBezTo>
                    <a:pt x="4319" y="173"/>
                    <a:pt x="4146" y="0"/>
                    <a:pt x="39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 name="Google Shape;3768;p69">
            <a:extLst>
              <a:ext uri="{FF2B5EF4-FFF2-40B4-BE49-F238E27FC236}">
                <a16:creationId xmlns:a16="http://schemas.microsoft.com/office/drawing/2014/main" id="{4AD6C5CE-DE4A-6A79-35D8-5ACF0171D304}"/>
              </a:ext>
            </a:extLst>
          </p:cNvPr>
          <p:cNvSpPr/>
          <p:nvPr/>
        </p:nvSpPr>
        <p:spPr>
          <a:xfrm>
            <a:off x="8398744" y="2890487"/>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769;p69">
            <a:extLst>
              <a:ext uri="{FF2B5EF4-FFF2-40B4-BE49-F238E27FC236}">
                <a16:creationId xmlns:a16="http://schemas.microsoft.com/office/drawing/2014/main" id="{9FB12456-770A-BD6C-9920-A95E04D353E4}"/>
              </a:ext>
            </a:extLst>
          </p:cNvPr>
          <p:cNvSpPr/>
          <p:nvPr/>
        </p:nvSpPr>
        <p:spPr>
          <a:xfrm>
            <a:off x="8262526" y="4393476"/>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768;p69">
            <a:extLst>
              <a:ext uri="{FF2B5EF4-FFF2-40B4-BE49-F238E27FC236}">
                <a16:creationId xmlns:a16="http://schemas.microsoft.com/office/drawing/2014/main" id="{8E714AEB-6AD1-85FB-C491-DD460ADEA1AD}"/>
              </a:ext>
            </a:extLst>
          </p:cNvPr>
          <p:cNvSpPr/>
          <p:nvPr/>
        </p:nvSpPr>
        <p:spPr>
          <a:xfrm>
            <a:off x="686442" y="2684859"/>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769;p69">
            <a:extLst>
              <a:ext uri="{FF2B5EF4-FFF2-40B4-BE49-F238E27FC236}">
                <a16:creationId xmlns:a16="http://schemas.microsoft.com/office/drawing/2014/main" id="{A0DC2C0A-AE26-14ED-45D5-28937DB40DA8}"/>
              </a:ext>
            </a:extLst>
          </p:cNvPr>
          <p:cNvSpPr/>
          <p:nvPr/>
        </p:nvSpPr>
        <p:spPr>
          <a:xfrm>
            <a:off x="931594" y="1494891"/>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93547043"/>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755"/>
        <p:cNvGrpSpPr/>
        <p:nvPr/>
      </p:nvGrpSpPr>
      <p:grpSpPr>
        <a:xfrm>
          <a:off x="0" y="0"/>
          <a:ext cx="0" cy="0"/>
          <a:chOff x="0" y="0"/>
          <a:chExt cx="0" cy="0"/>
        </a:xfrm>
      </p:grpSpPr>
      <p:sp>
        <p:nvSpPr>
          <p:cNvPr id="4757" name="Google Shape;4757;p71"/>
          <p:cNvSpPr/>
          <p:nvPr/>
        </p:nvSpPr>
        <p:spPr>
          <a:xfrm>
            <a:off x="6305726" y="568210"/>
            <a:ext cx="49114" cy="26562"/>
          </a:xfrm>
          <a:custGeom>
            <a:avLst/>
            <a:gdLst/>
            <a:ahLst/>
            <a:cxnLst/>
            <a:rect l="l" t="t" r="r" b="b"/>
            <a:pathLst>
              <a:path w="882" h="477" extrusionOk="0">
                <a:moveTo>
                  <a:pt x="218" y="0"/>
                </a:moveTo>
                <a:cubicBezTo>
                  <a:pt x="117" y="0"/>
                  <a:pt x="28" y="77"/>
                  <a:pt x="15" y="181"/>
                </a:cubicBezTo>
                <a:cubicBezTo>
                  <a:pt x="1" y="294"/>
                  <a:pt x="80" y="397"/>
                  <a:pt x="194" y="411"/>
                </a:cubicBezTo>
                <a:cubicBezTo>
                  <a:pt x="337" y="429"/>
                  <a:pt x="483" y="450"/>
                  <a:pt x="626" y="473"/>
                </a:cubicBezTo>
                <a:cubicBezTo>
                  <a:pt x="637" y="475"/>
                  <a:pt x="647" y="477"/>
                  <a:pt x="660" y="477"/>
                </a:cubicBezTo>
                <a:cubicBezTo>
                  <a:pt x="759" y="477"/>
                  <a:pt x="846" y="404"/>
                  <a:pt x="864" y="303"/>
                </a:cubicBezTo>
                <a:cubicBezTo>
                  <a:pt x="881" y="190"/>
                  <a:pt x="805" y="84"/>
                  <a:pt x="692" y="66"/>
                </a:cubicBezTo>
                <a:cubicBezTo>
                  <a:pt x="545" y="41"/>
                  <a:pt x="394" y="20"/>
                  <a:pt x="247" y="2"/>
                </a:cubicBezTo>
                <a:cubicBezTo>
                  <a:pt x="237" y="1"/>
                  <a:pt x="228" y="0"/>
                  <a:pt x="2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73" name="Google Shape;4773;p71"/>
          <p:cNvGrpSpPr/>
          <p:nvPr/>
        </p:nvGrpSpPr>
        <p:grpSpPr>
          <a:xfrm>
            <a:off x="8249264" y="2390656"/>
            <a:ext cx="673344" cy="585885"/>
            <a:chOff x="2977489" y="3443673"/>
            <a:chExt cx="1429935" cy="1323187"/>
          </a:xfrm>
        </p:grpSpPr>
        <p:sp>
          <p:nvSpPr>
            <p:cNvPr id="4774" name="Google Shape;4774;p71"/>
            <p:cNvSpPr/>
            <p:nvPr/>
          </p:nvSpPr>
          <p:spPr>
            <a:xfrm>
              <a:off x="3068478" y="3443673"/>
              <a:ext cx="1338946" cy="1309990"/>
            </a:xfrm>
            <a:custGeom>
              <a:avLst/>
              <a:gdLst/>
              <a:ahLst/>
              <a:cxnLst/>
              <a:rect l="l" t="t" r="r" b="b"/>
              <a:pathLst>
                <a:path w="24045" h="23525" extrusionOk="0">
                  <a:moveTo>
                    <a:pt x="13908" y="1"/>
                  </a:moveTo>
                  <a:cubicBezTo>
                    <a:pt x="13335" y="1"/>
                    <a:pt x="12758" y="219"/>
                    <a:pt x="12313" y="653"/>
                  </a:cubicBezTo>
                  <a:lnTo>
                    <a:pt x="918" y="11784"/>
                  </a:lnTo>
                  <a:cubicBezTo>
                    <a:pt x="0" y="12682"/>
                    <a:pt x="4" y="14146"/>
                    <a:pt x="927" y="15002"/>
                  </a:cubicBezTo>
                  <a:lnTo>
                    <a:pt x="9495" y="22941"/>
                  </a:lnTo>
                  <a:cubicBezTo>
                    <a:pt x="9917" y="23332"/>
                    <a:pt x="10453" y="23524"/>
                    <a:pt x="10992" y="23524"/>
                  </a:cubicBezTo>
                  <a:cubicBezTo>
                    <a:pt x="11608" y="23524"/>
                    <a:pt x="12227" y="23272"/>
                    <a:pt x="12680" y="22778"/>
                  </a:cubicBezTo>
                  <a:lnTo>
                    <a:pt x="23227" y="11250"/>
                  </a:lnTo>
                  <a:cubicBezTo>
                    <a:pt x="24044" y="10357"/>
                    <a:pt x="24019" y="8994"/>
                    <a:pt x="23170" y="8165"/>
                  </a:cubicBezTo>
                  <a:lnTo>
                    <a:pt x="15448" y="623"/>
                  </a:lnTo>
                  <a:cubicBezTo>
                    <a:pt x="15022" y="208"/>
                    <a:pt x="14467" y="1"/>
                    <a:pt x="139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5" name="Google Shape;4775;p71"/>
            <p:cNvSpPr/>
            <p:nvPr/>
          </p:nvSpPr>
          <p:spPr>
            <a:xfrm>
              <a:off x="3238874" y="3514393"/>
              <a:ext cx="648118" cy="654633"/>
            </a:xfrm>
            <a:custGeom>
              <a:avLst/>
              <a:gdLst/>
              <a:ahLst/>
              <a:cxnLst/>
              <a:rect l="l" t="t" r="r" b="b"/>
              <a:pathLst>
                <a:path w="11639" h="11756" extrusionOk="0">
                  <a:moveTo>
                    <a:pt x="11378" y="1"/>
                  </a:moveTo>
                  <a:cubicBezTo>
                    <a:pt x="11317" y="1"/>
                    <a:pt x="11256" y="24"/>
                    <a:pt x="11209" y="71"/>
                  </a:cubicBezTo>
                  <a:lnTo>
                    <a:pt x="93" y="11354"/>
                  </a:lnTo>
                  <a:cubicBezTo>
                    <a:pt x="1" y="11446"/>
                    <a:pt x="3" y="11596"/>
                    <a:pt x="95" y="11687"/>
                  </a:cubicBezTo>
                  <a:cubicBezTo>
                    <a:pt x="141" y="11733"/>
                    <a:pt x="201" y="11756"/>
                    <a:pt x="261" y="11756"/>
                  </a:cubicBezTo>
                  <a:cubicBezTo>
                    <a:pt x="321" y="11756"/>
                    <a:pt x="384" y="11731"/>
                    <a:pt x="430" y="11685"/>
                  </a:cubicBezTo>
                  <a:lnTo>
                    <a:pt x="11546" y="404"/>
                  </a:lnTo>
                  <a:cubicBezTo>
                    <a:pt x="11638" y="310"/>
                    <a:pt x="11636" y="161"/>
                    <a:pt x="11544" y="69"/>
                  </a:cubicBezTo>
                  <a:cubicBezTo>
                    <a:pt x="11498" y="23"/>
                    <a:pt x="11438" y="1"/>
                    <a:pt x="113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6" name="Google Shape;4776;p71"/>
            <p:cNvSpPr/>
            <p:nvPr/>
          </p:nvSpPr>
          <p:spPr>
            <a:xfrm>
              <a:off x="2977489" y="3920002"/>
              <a:ext cx="308829" cy="316736"/>
            </a:xfrm>
            <a:custGeom>
              <a:avLst/>
              <a:gdLst/>
              <a:ahLst/>
              <a:cxnLst/>
              <a:rect l="l" t="t" r="r" b="b"/>
              <a:pathLst>
                <a:path w="5546" h="5688" extrusionOk="0">
                  <a:moveTo>
                    <a:pt x="3034" y="0"/>
                  </a:moveTo>
                  <a:cubicBezTo>
                    <a:pt x="2963" y="0"/>
                    <a:pt x="2892" y="3"/>
                    <a:pt x="2820" y="8"/>
                  </a:cubicBezTo>
                  <a:cubicBezTo>
                    <a:pt x="1213" y="123"/>
                    <a:pt x="0" y="1523"/>
                    <a:pt x="116" y="3130"/>
                  </a:cubicBezTo>
                  <a:cubicBezTo>
                    <a:pt x="202" y="4337"/>
                    <a:pt x="1014" y="5321"/>
                    <a:pt x="2095" y="5688"/>
                  </a:cubicBezTo>
                  <a:cubicBezTo>
                    <a:pt x="2026" y="5526"/>
                    <a:pt x="1992" y="5342"/>
                    <a:pt x="1983" y="5149"/>
                  </a:cubicBezTo>
                  <a:cubicBezTo>
                    <a:pt x="1204" y="4780"/>
                    <a:pt x="638" y="4017"/>
                    <a:pt x="571" y="3097"/>
                  </a:cubicBezTo>
                  <a:cubicBezTo>
                    <a:pt x="474" y="1743"/>
                    <a:pt x="1498" y="561"/>
                    <a:pt x="2852" y="463"/>
                  </a:cubicBezTo>
                  <a:cubicBezTo>
                    <a:pt x="2912" y="459"/>
                    <a:pt x="2972" y="457"/>
                    <a:pt x="3031" y="457"/>
                  </a:cubicBezTo>
                  <a:cubicBezTo>
                    <a:pt x="3965" y="457"/>
                    <a:pt x="4794" y="987"/>
                    <a:pt x="5209" y="1777"/>
                  </a:cubicBezTo>
                  <a:cubicBezTo>
                    <a:pt x="5319" y="1661"/>
                    <a:pt x="5430" y="1550"/>
                    <a:pt x="5545" y="1440"/>
                  </a:cubicBezTo>
                  <a:cubicBezTo>
                    <a:pt x="5034" y="573"/>
                    <a:pt x="4090" y="0"/>
                    <a:pt x="30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7" name="Google Shape;4777;p71"/>
            <p:cNvSpPr/>
            <p:nvPr/>
          </p:nvSpPr>
          <p:spPr>
            <a:xfrm>
              <a:off x="3120989" y="3765476"/>
              <a:ext cx="300810" cy="286221"/>
            </a:xfrm>
            <a:custGeom>
              <a:avLst/>
              <a:gdLst/>
              <a:ahLst/>
              <a:cxnLst/>
              <a:rect l="l" t="t" r="r" b="b"/>
              <a:pathLst>
                <a:path w="5402" h="5140" extrusionOk="0">
                  <a:moveTo>
                    <a:pt x="3028" y="1"/>
                  </a:moveTo>
                  <a:cubicBezTo>
                    <a:pt x="2959" y="1"/>
                    <a:pt x="2889" y="3"/>
                    <a:pt x="2819" y="8"/>
                  </a:cubicBezTo>
                  <a:cubicBezTo>
                    <a:pt x="1212" y="125"/>
                    <a:pt x="0" y="1525"/>
                    <a:pt x="115" y="3132"/>
                  </a:cubicBezTo>
                  <a:cubicBezTo>
                    <a:pt x="174" y="3942"/>
                    <a:pt x="558" y="4651"/>
                    <a:pt x="1131" y="5140"/>
                  </a:cubicBezTo>
                  <a:cubicBezTo>
                    <a:pt x="1143" y="5129"/>
                    <a:pt x="1154" y="5120"/>
                    <a:pt x="1164" y="5110"/>
                  </a:cubicBezTo>
                  <a:cubicBezTo>
                    <a:pt x="1233" y="5041"/>
                    <a:pt x="1303" y="4975"/>
                    <a:pt x="1373" y="4911"/>
                  </a:cubicBezTo>
                  <a:cubicBezTo>
                    <a:pt x="1405" y="4883"/>
                    <a:pt x="1437" y="4855"/>
                    <a:pt x="1469" y="4826"/>
                  </a:cubicBezTo>
                  <a:cubicBezTo>
                    <a:pt x="964" y="4412"/>
                    <a:pt x="622" y="3800"/>
                    <a:pt x="571" y="3099"/>
                  </a:cubicBezTo>
                  <a:cubicBezTo>
                    <a:pt x="473" y="1745"/>
                    <a:pt x="1498" y="563"/>
                    <a:pt x="2851" y="465"/>
                  </a:cubicBezTo>
                  <a:cubicBezTo>
                    <a:pt x="2912" y="461"/>
                    <a:pt x="2972" y="459"/>
                    <a:pt x="3031" y="459"/>
                  </a:cubicBezTo>
                  <a:cubicBezTo>
                    <a:pt x="3789" y="459"/>
                    <a:pt x="4477" y="808"/>
                    <a:pt x="4932" y="1364"/>
                  </a:cubicBezTo>
                  <a:cubicBezTo>
                    <a:pt x="4974" y="1330"/>
                    <a:pt x="5017" y="1296"/>
                    <a:pt x="5061" y="1264"/>
                  </a:cubicBezTo>
                  <a:cubicBezTo>
                    <a:pt x="5115" y="1224"/>
                    <a:pt x="5170" y="1207"/>
                    <a:pt x="5221" y="1207"/>
                  </a:cubicBezTo>
                  <a:cubicBezTo>
                    <a:pt x="5270" y="1207"/>
                    <a:pt x="5317" y="1223"/>
                    <a:pt x="5357" y="1248"/>
                  </a:cubicBezTo>
                  <a:cubicBezTo>
                    <a:pt x="5359" y="1247"/>
                    <a:pt x="5362" y="1245"/>
                    <a:pt x="5364" y="1243"/>
                  </a:cubicBezTo>
                  <a:cubicBezTo>
                    <a:pt x="5377" y="1236"/>
                    <a:pt x="5389" y="1229"/>
                    <a:pt x="5401" y="1224"/>
                  </a:cubicBezTo>
                  <a:cubicBezTo>
                    <a:pt x="4867" y="479"/>
                    <a:pt x="3995" y="1"/>
                    <a:pt x="30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8" name="Google Shape;4778;p71"/>
            <p:cNvSpPr/>
            <p:nvPr/>
          </p:nvSpPr>
          <p:spPr>
            <a:xfrm>
              <a:off x="3264044" y="3606496"/>
              <a:ext cx="308940" cy="291678"/>
            </a:xfrm>
            <a:custGeom>
              <a:avLst/>
              <a:gdLst/>
              <a:ahLst/>
              <a:cxnLst/>
              <a:rect l="l" t="t" r="r" b="b"/>
              <a:pathLst>
                <a:path w="5548" h="5238" extrusionOk="0">
                  <a:moveTo>
                    <a:pt x="3030" y="1"/>
                  </a:moveTo>
                  <a:cubicBezTo>
                    <a:pt x="2961" y="1"/>
                    <a:pt x="2890" y="3"/>
                    <a:pt x="2820" y="8"/>
                  </a:cubicBezTo>
                  <a:cubicBezTo>
                    <a:pt x="1215" y="123"/>
                    <a:pt x="1" y="1525"/>
                    <a:pt x="118" y="3131"/>
                  </a:cubicBezTo>
                  <a:cubicBezTo>
                    <a:pt x="180" y="3995"/>
                    <a:pt x="614" y="4747"/>
                    <a:pt x="1252" y="5238"/>
                  </a:cubicBezTo>
                  <a:cubicBezTo>
                    <a:pt x="1353" y="5121"/>
                    <a:pt x="1459" y="5009"/>
                    <a:pt x="1569" y="4901"/>
                  </a:cubicBezTo>
                  <a:cubicBezTo>
                    <a:pt x="1011" y="4488"/>
                    <a:pt x="626" y="3845"/>
                    <a:pt x="573" y="3099"/>
                  </a:cubicBezTo>
                  <a:cubicBezTo>
                    <a:pt x="476" y="1743"/>
                    <a:pt x="1498" y="561"/>
                    <a:pt x="2854" y="464"/>
                  </a:cubicBezTo>
                  <a:cubicBezTo>
                    <a:pt x="2912" y="459"/>
                    <a:pt x="2971" y="457"/>
                    <a:pt x="3029" y="457"/>
                  </a:cubicBezTo>
                  <a:cubicBezTo>
                    <a:pt x="3963" y="457"/>
                    <a:pt x="4793" y="986"/>
                    <a:pt x="5211" y="1777"/>
                  </a:cubicBezTo>
                  <a:cubicBezTo>
                    <a:pt x="5320" y="1661"/>
                    <a:pt x="5432" y="1550"/>
                    <a:pt x="5547" y="1442"/>
                  </a:cubicBezTo>
                  <a:cubicBezTo>
                    <a:pt x="5035" y="574"/>
                    <a:pt x="4089" y="1"/>
                    <a:pt x="30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9" name="Google Shape;4779;p71"/>
            <p:cNvSpPr/>
            <p:nvPr/>
          </p:nvSpPr>
          <p:spPr>
            <a:xfrm>
              <a:off x="3408713" y="3452081"/>
              <a:ext cx="322249" cy="298861"/>
            </a:xfrm>
            <a:custGeom>
              <a:avLst/>
              <a:gdLst/>
              <a:ahLst/>
              <a:cxnLst/>
              <a:rect l="l" t="t" r="r" b="b"/>
              <a:pathLst>
                <a:path w="5787" h="5367" extrusionOk="0">
                  <a:moveTo>
                    <a:pt x="3035" y="0"/>
                  </a:moveTo>
                  <a:cubicBezTo>
                    <a:pt x="1575" y="0"/>
                    <a:pt x="310" y="1096"/>
                    <a:pt x="135" y="2579"/>
                  </a:cubicBezTo>
                  <a:cubicBezTo>
                    <a:pt x="1" y="3715"/>
                    <a:pt x="541" y="4778"/>
                    <a:pt x="1439" y="5367"/>
                  </a:cubicBezTo>
                  <a:cubicBezTo>
                    <a:pt x="1551" y="5264"/>
                    <a:pt x="1663" y="5159"/>
                    <a:pt x="1766" y="5046"/>
                  </a:cubicBezTo>
                  <a:cubicBezTo>
                    <a:pt x="1769" y="5042"/>
                    <a:pt x="1773" y="5039"/>
                    <a:pt x="1776" y="5035"/>
                  </a:cubicBezTo>
                  <a:cubicBezTo>
                    <a:pt x="968" y="4553"/>
                    <a:pt x="472" y="3626"/>
                    <a:pt x="589" y="2632"/>
                  </a:cubicBezTo>
                  <a:cubicBezTo>
                    <a:pt x="737" y="1381"/>
                    <a:pt x="1802" y="458"/>
                    <a:pt x="3034" y="458"/>
                  </a:cubicBezTo>
                  <a:cubicBezTo>
                    <a:pt x="3130" y="458"/>
                    <a:pt x="3227" y="464"/>
                    <a:pt x="3325" y="476"/>
                  </a:cubicBezTo>
                  <a:cubicBezTo>
                    <a:pt x="4326" y="593"/>
                    <a:pt x="5117" y="1300"/>
                    <a:pt x="5393" y="2207"/>
                  </a:cubicBezTo>
                  <a:cubicBezTo>
                    <a:pt x="5521" y="2115"/>
                    <a:pt x="5652" y="2026"/>
                    <a:pt x="5786" y="1941"/>
                  </a:cubicBezTo>
                  <a:cubicBezTo>
                    <a:pt x="5423" y="929"/>
                    <a:pt x="4516" y="155"/>
                    <a:pt x="3378" y="20"/>
                  </a:cubicBezTo>
                  <a:cubicBezTo>
                    <a:pt x="3263" y="7"/>
                    <a:pt x="3148" y="0"/>
                    <a:pt x="30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0" name="Google Shape;4780;p71"/>
            <p:cNvSpPr/>
            <p:nvPr/>
          </p:nvSpPr>
          <p:spPr>
            <a:xfrm>
              <a:off x="3243051" y="3981590"/>
              <a:ext cx="80855" cy="78015"/>
            </a:xfrm>
            <a:custGeom>
              <a:avLst/>
              <a:gdLst/>
              <a:ahLst/>
              <a:cxnLst/>
              <a:rect l="l" t="t" r="r" b="b"/>
              <a:pathLst>
                <a:path w="1452" h="1401" extrusionOk="0">
                  <a:moveTo>
                    <a:pt x="725" y="1"/>
                  </a:moveTo>
                  <a:cubicBezTo>
                    <a:pt x="708" y="1"/>
                    <a:pt x="692" y="1"/>
                    <a:pt x="675" y="3"/>
                  </a:cubicBezTo>
                  <a:cubicBezTo>
                    <a:pt x="291" y="31"/>
                    <a:pt x="0" y="366"/>
                    <a:pt x="29" y="752"/>
                  </a:cubicBezTo>
                  <a:cubicBezTo>
                    <a:pt x="54" y="1119"/>
                    <a:pt x="360" y="1401"/>
                    <a:pt x="724" y="1401"/>
                  </a:cubicBezTo>
                  <a:cubicBezTo>
                    <a:pt x="742" y="1401"/>
                    <a:pt x="759" y="1400"/>
                    <a:pt x="776" y="1399"/>
                  </a:cubicBezTo>
                  <a:cubicBezTo>
                    <a:pt x="1163" y="1372"/>
                    <a:pt x="1452" y="1037"/>
                    <a:pt x="1425" y="651"/>
                  </a:cubicBezTo>
                  <a:cubicBezTo>
                    <a:pt x="1398" y="281"/>
                    <a:pt x="1090" y="1"/>
                    <a:pt x="7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1" name="Google Shape;4781;p71"/>
            <p:cNvSpPr/>
            <p:nvPr/>
          </p:nvSpPr>
          <p:spPr>
            <a:xfrm>
              <a:off x="3388277" y="3821161"/>
              <a:ext cx="80966" cy="78015"/>
            </a:xfrm>
            <a:custGeom>
              <a:avLst/>
              <a:gdLst/>
              <a:ahLst/>
              <a:cxnLst/>
              <a:rect l="l" t="t" r="r" b="b"/>
              <a:pathLst>
                <a:path w="1454" h="1401" extrusionOk="0">
                  <a:moveTo>
                    <a:pt x="729" y="0"/>
                  </a:moveTo>
                  <a:cubicBezTo>
                    <a:pt x="712" y="0"/>
                    <a:pt x="695" y="1"/>
                    <a:pt x="678" y="2"/>
                  </a:cubicBezTo>
                  <a:cubicBezTo>
                    <a:pt x="291" y="30"/>
                    <a:pt x="1" y="365"/>
                    <a:pt x="29" y="750"/>
                  </a:cubicBezTo>
                  <a:cubicBezTo>
                    <a:pt x="56" y="1119"/>
                    <a:pt x="363" y="1400"/>
                    <a:pt x="725" y="1400"/>
                  </a:cubicBezTo>
                  <a:cubicBezTo>
                    <a:pt x="742" y="1400"/>
                    <a:pt x="760" y="1400"/>
                    <a:pt x="777" y="1399"/>
                  </a:cubicBezTo>
                  <a:cubicBezTo>
                    <a:pt x="1163" y="1370"/>
                    <a:pt x="1454" y="1035"/>
                    <a:pt x="1425" y="651"/>
                  </a:cubicBezTo>
                  <a:cubicBezTo>
                    <a:pt x="1398" y="282"/>
                    <a:pt x="1092" y="0"/>
                    <a:pt x="7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2" name="Google Shape;4782;p71"/>
            <p:cNvSpPr/>
            <p:nvPr/>
          </p:nvSpPr>
          <p:spPr>
            <a:xfrm>
              <a:off x="3538682" y="3678051"/>
              <a:ext cx="80855" cy="78015"/>
            </a:xfrm>
            <a:custGeom>
              <a:avLst/>
              <a:gdLst/>
              <a:ahLst/>
              <a:cxnLst/>
              <a:rect l="l" t="t" r="r" b="b"/>
              <a:pathLst>
                <a:path w="1452" h="1401" extrusionOk="0">
                  <a:moveTo>
                    <a:pt x="728" y="1"/>
                  </a:moveTo>
                  <a:cubicBezTo>
                    <a:pt x="710" y="1"/>
                    <a:pt x="693" y="1"/>
                    <a:pt x="676" y="3"/>
                  </a:cubicBezTo>
                  <a:cubicBezTo>
                    <a:pt x="289" y="29"/>
                    <a:pt x="0" y="364"/>
                    <a:pt x="27" y="750"/>
                  </a:cubicBezTo>
                  <a:cubicBezTo>
                    <a:pt x="54" y="1119"/>
                    <a:pt x="362" y="1401"/>
                    <a:pt x="728" y="1401"/>
                  </a:cubicBezTo>
                  <a:cubicBezTo>
                    <a:pt x="744" y="1401"/>
                    <a:pt x="760" y="1400"/>
                    <a:pt x="777" y="1399"/>
                  </a:cubicBezTo>
                  <a:cubicBezTo>
                    <a:pt x="1161" y="1371"/>
                    <a:pt x="1452" y="1036"/>
                    <a:pt x="1423" y="649"/>
                  </a:cubicBezTo>
                  <a:cubicBezTo>
                    <a:pt x="1398" y="282"/>
                    <a:pt x="1091" y="1"/>
                    <a:pt x="7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3" name="Google Shape;4783;p71"/>
            <p:cNvSpPr/>
            <p:nvPr/>
          </p:nvSpPr>
          <p:spPr>
            <a:xfrm>
              <a:off x="3677394" y="3546634"/>
              <a:ext cx="80910" cy="78015"/>
            </a:xfrm>
            <a:custGeom>
              <a:avLst/>
              <a:gdLst/>
              <a:ahLst/>
              <a:cxnLst/>
              <a:rect l="l" t="t" r="r" b="b"/>
              <a:pathLst>
                <a:path w="1453" h="1401" extrusionOk="0">
                  <a:moveTo>
                    <a:pt x="728" y="0"/>
                  </a:moveTo>
                  <a:cubicBezTo>
                    <a:pt x="711" y="0"/>
                    <a:pt x="694" y="1"/>
                    <a:pt x="676" y="2"/>
                  </a:cubicBezTo>
                  <a:cubicBezTo>
                    <a:pt x="292" y="29"/>
                    <a:pt x="1" y="365"/>
                    <a:pt x="29" y="750"/>
                  </a:cubicBezTo>
                  <a:cubicBezTo>
                    <a:pt x="55" y="1120"/>
                    <a:pt x="364" y="1400"/>
                    <a:pt x="728" y="1400"/>
                  </a:cubicBezTo>
                  <a:cubicBezTo>
                    <a:pt x="744" y="1400"/>
                    <a:pt x="761" y="1400"/>
                    <a:pt x="777" y="1399"/>
                  </a:cubicBezTo>
                  <a:cubicBezTo>
                    <a:pt x="1163" y="1370"/>
                    <a:pt x="1452" y="1035"/>
                    <a:pt x="1426" y="649"/>
                  </a:cubicBezTo>
                  <a:cubicBezTo>
                    <a:pt x="1399" y="282"/>
                    <a:pt x="1092" y="0"/>
                    <a:pt x="7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4" name="Google Shape;4784;p71"/>
            <p:cNvSpPr/>
            <p:nvPr/>
          </p:nvSpPr>
          <p:spPr>
            <a:xfrm>
              <a:off x="3800068" y="3905357"/>
              <a:ext cx="77736" cy="69551"/>
            </a:xfrm>
            <a:custGeom>
              <a:avLst/>
              <a:gdLst/>
              <a:ahLst/>
              <a:cxnLst/>
              <a:rect l="l" t="t" r="r" b="b"/>
              <a:pathLst>
                <a:path w="1396" h="1249" extrusionOk="0">
                  <a:moveTo>
                    <a:pt x="699" y="1"/>
                  </a:moveTo>
                  <a:cubicBezTo>
                    <a:pt x="524" y="1"/>
                    <a:pt x="351" y="74"/>
                    <a:pt x="227" y="216"/>
                  </a:cubicBezTo>
                  <a:cubicBezTo>
                    <a:pt x="1" y="477"/>
                    <a:pt x="29" y="870"/>
                    <a:pt x="289" y="1095"/>
                  </a:cubicBezTo>
                  <a:cubicBezTo>
                    <a:pt x="408" y="1198"/>
                    <a:pt x="554" y="1248"/>
                    <a:pt x="699" y="1248"/>
                  </a:cubicBezTo>
                  <a:cubicBezTo>
                    <a:pt x="874" y="1248"/>
                    <a:pt x="1047" y="1175"/>
                    <a:pt x="1170" y="1033"/>
                  </a:cubicBezTo>
                  <a:cubicBezTo>
                    <a:pt x="1395" y="773"/>
                    <a:pt x="1367" y="377"/>
                    <a:pt x="1106" y="152"/>
                  </a:cubicBezTo>
                  <a:cubicBezTo>
                    <a:pt x="988" y="50"/>
                    <a:pt x="843" y="1"/>
                    <a:pt x="6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5" name="Google Shape;4785;p71"/>
            <p:cNvSpPr/>
            <p:nvPr/>
          </p:nvSpPr>
          <p:spPr>
            <a:xfrm>
              <a:off x="3937721" y="4024467"/>
              <a:ext cx="77736" cy="69551"/>
            </a:xfrm>
            <a:custGeom>
              <a:avLst/>
              <a:gdLst/>
              <a:ahLst/>
              <a:cxnLst/>
              <a:rect l="l" t="t" r="r" b="b"/>
              <a:pathLst>
                <a:path w="1396" h="1249" extrusionOk="0">
                  <a:moveTo>
                    <a:pt x="698" y="1"/>
                  </a:moveTo>
                  <a:cubicBezTo>
                    <a:pt x="524" y="1"/>
                    <a:pt x="350" y="74"/>
                    <a:pt x="228" y="216"/>
                  </a:cubicBezTo>
                  <a:cubicBezTo>
                    <a:pt x="1" y="477"/>
                    <a:pt x="29" y="872"/>
                    <a:pt x="290" y="1097"/>
                  </a:cubicBezTo>
                  <a:cubicBezTo>
                    <a:pt x="407" y="1199"/>
                    <a:pt x="553" y="1249"/>
                    <a:pt x="698" y="1249"/>
                  </a:cubicBezTo>
                  <a:cubicBezTo>
                    <a:pt x="873" y="1249"/>
                    <a:pt x="1047" y="1176"/>
                    <a:pt x="1170" y="1033"/>
                  </a:cubicBezTo>
                  <a:cubicBezTo>
                    <a:pt x="1395" y="772"/>
                    <a:pt x="1367" y="379"/>
                    <a:pt x="1106" y="154"/>
                  </a:cubicBezTo>
                  <a:cubicBezTo>
                    <a:pt x="988" y="51"/>
                    <a:pt x="843" y="1"/>
                    <a:pt x="6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6" name="Google Shape;4786;p71"/>
            <p:cNvSpPr/>
            <p:nvPr/>
          </p:nvSpPr>
          <p:spPr>
            <a:xfrm>
              <a:off x="3854249" y="3990165"/>
              <a:ext cx="63704" cy="55629"/>
            </a:xfrm>
            <a:custGeom>
              <a:avLst/>
              <a:gdLst/>
              <a:ahLst/>
              <a:cxnLst/>
              <a:rect l="l" t="t" r="r" b="b"/>
              <a:pathLst>
                <a:path w="1144" h="999" fill="none" extrusionOk="0">
                  <a:moveTo>
                    <a:pt x="61" y="1"/>
                  </a:moveTo>
                  <a:cubicBezTo>
                    <a:pt x="1" y="283"/>
                    <a:pt x="109" y="593"/>
                    <a:pt x="332" y="774"/>
                  </a:cubicBezTo>
                  <a:cubicBezTo>
                    <a:pt x="555" y="956"/>
                    <a:pt x="881" y="999"/>
                    <a:pt x="1144" y="882"/>
                  </a:cubicBezTo>
                </a:path>
              </a:pathLst>
            </a:custGeom>
            <a:noFill/>
            <a:ln w="82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7" name="Google Shape;4787;p71"/>
            <p:cNvSpPr/>
            <p:nvPr/>
          </p:nvSpPr>
          <p:spPr>
            <a:xfrm>
              <a:off x="3729403" y="3956754"/>
              <a:ext cx="79128" cy="70776"/>
            </a:xfrm>
            <a:custGeom>
              <a:avLst/>
              <a:gdLst/>
              <a:ahLst/>
              <a:cxnLst/>
              <a:rect l="l" t="t" r="r" b="b"/>
              <a:pathLst>
                <a:path w="1421" h="1271" extrusionOk="0">
                  <a:moveTo>
                    <a:pt x="711" y="0"/>
                  </a:moveTo>
                  <a:cubicBezTo>
                    <a:pt x="533" y="0"/>
                    <a:pt x="356" y="74"/>
                    <a:pt x="229" y="220"/>
                  </a:cubicBezTo>
                  <a:cubicBezTo>
                    <a:pt x="1" y="484"/>
                    <a:pt x="29" y="886"/>
                    <a:pt x="295" y="1115"/>
                  </a:cubicBezTo>
                  <a:cubicBezTo>
                    <a:pt x="414" y="1219"/>
                    <a:pt x="562" y="1270"/>
                    <a:pt x="710" y="1270"/>
                  </a:cubicBezTo>
                  <a:cubicBezTo>
                    <a:pt x="888" y="1270"/>
                    <a:pt x="1065" y="1196"/>
                    <a:pt x="1190" y="1051"/>
                  </a:cubicBezTo>
                  <a:cubicBezTo>
                    <a:pt x="1420" y="785"/>
                    <a:pt x="1392" y="385"/>
                    <a:pt x="1126" y="154"/>
                  </a:cubicBezTo>
                  <a:cubicBezTo>
                    <a:pt x="1006" y="51"/>
                    <a:pt x="858" y="0"/>
                    <a:pt x="71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8" name="Google Shape;4788;p71"/>
            <p:cNvSpPr/>
            <p:nvPr/>
          </p:nvSpPr>
          <p:spPr>
            <a:xfrm>
              <a:off x="3885544" y="4102705"/>
              <a:ext cx="79073" cy="70720"/>
            </a:xfrm>
            <a:custGeom>
              <a:avLst/>
              <a:gdLst/>
              <a:ahLst/>
              <a:cxnLst/>
              <a:rect l="l" t="t" r="r" b="b"/>
              <a:pathLst>
                <a:path w="1420" h="1270" extrusionOk="0">
                  <a:moveTo>
                    <a:pt x="710" y="0"/>
                  </a:moveTo>
                  <a:cubicBezTo>
                    <a:pt x="532" y="0"/>
                    <a:pt x="355" y="74"/>
                    <a:pt x="229" y="220"/>
                  </a:cubicBezTo>
                  <a:cubicBezTo>
                    <a:pt x="0" y="484"/>
                    <a:pt x="29" y="886"/>
                    <a:pt x="294" y="1115"/>
                  </a:cubicBezTo>
                  <a:cubicBezTo>
                    <a:pt x="414" y="1219"/>
                    <a:pt x="562" y="1270"/>
                    <a:pt x="709" y="1270"/>
                  </a:cubicBezTo>
                  <a:cubicBezTo>
                    <a:pt x="887" y="1270"/>
                    <a:pt x="1064" y="1196"/>
                    <a:pt x="1189" y="1051"/>
                  </a:cubicBezTo>
                  <a:cubicBezTo>
                    <a:pt x="1420" y="785"/>
                    <a:pt x="1390" y="385"/>
                    <a:pt x="1126" y="154"/>
                  </a:cubicBezTo>
                  <a:cubicBezTo>
                    <a:pt x="1005" y="51"/>
                    <a:pt x="857" y="0"/>
                    <a:pt x="71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9" name="Google Shape;4789;p71"/>
            <p:cNvSpPr/>
            <p:nvPr/>
          </p:nvSpPr>
          <p:spPr>
            <a:xfrm>
              <a:off x="3582562" y="4056987"/>
              <a:ext cx="793957" cy="709872"/>
            </a:xfrm>
            <a:custGeom>
              <a:avLst/>
              <a:gdLst/>
              <a:ahLst/>
              <a:cxnLst/>
              <a:rect l="l" t="t" r="r" b="b"/>
              <a:pathLst>
                <a:path w="14258" h="12748" extrusionOk="0">
                  <a:moveTo>
                    <a:pt x="13994" y="0"/>
                  </a:moveTo>
                  <a:cubicBezTo>
                    <a:pt x="13930" y="0"/>
                    <a:pt x="13867" y="26"/>
                    <a:pt x="13820" y="77"/>
                  </a:cubicBezTo>
                  <a:lnTo>
                    <a:pt x="3272" y="11604"/>
                  </a:lnTo>
                  <a:cubicBezTo>
                    <a:pt x="2900" y="12012"/>
                    <a:pt x="2391" y="12249"/>
                    <a:pt x="1844" y="12272"/>
                  </a:cubicBezTo>
                  <a:cubicBezTo>
                    <a:pt x="1816" y="12274"/>
                    <a:pt x="1788" y="12274"/>
                    <a:pt x="1761" y="12274"/>
                  </a:cubicBezTo>
                  <a:cubicBezTo>
                    <a:pt x="1260" y="12274"/>
                    <a:pt x="789" y="12092"/>
                    <a:pt x="424" y="11755"/>
                  </a:cubicBezTo>
                  <a:cubicBezTo>
                    <a:pt x="379" y="11713"/>
                    <a:pt x="321" y="11692"/>
                    <a:pt x="264" y="11692"/>
                  </a:cubicBezTo>
                  <a:cubicBezTo>
                    <a:pt x="201" y="11692"/>
                    <a:pt x="138" y="11717"/>
                    <a:pt x="91" y="11767"/>
                  </a:cubicBezTo>
                  <a:cubicBezTo>
                    <a:pt x="1" y="11863"/>
                    <a:pt x="8" y="12012"/>
                    <a:pt x="104" y="12100"/>
                  </a:cubicBezTo>
                  <a:cubicBezTo>
                    <a:pt x="556" y="12520"/>
                    <a:pt x="1139" y="12747"/>
                    <a:pt x="1759" y="12747"/>
                  </a:cubicBezTo>
                  <a:cubicBezTo>
                    <a:pt x="1793" y="12747"/>
                    <a:pt x="1828" y="12746"/>
                    <a:pt x="1863" y="12744"/>
                  </a:cubicBezTo>
                  <a:cubicBezTo>
                    <a:pt x="2539" y="12717"/>
                    <a:pt x="3162" y="12425"/>
                    <a:pt x="3621" y="11923"/>
                  </a:cubicBezTo>
                  <a:lnTo>
                    <a:pt x="14169" y="396"/>
                  </a:lnTo>
                  <a:cubicBezTo>
                    <a:pt x="14257" y="300"/>
                    <a:pt x="14250" y="151"/>
                    <a:pt x="14155" y="63"/>
                  </a:cubicBezTo>
                  <a:cubicBezTo>
                    <a:pt x="14109" y="21"/>
                    <a:pt x="14051" y="0"/>
                    <a:pt x="139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0" name="Google Shape;4790;p71"/>
          <p:cNvGrpSpPr/>
          <p:nvPr/>
        </p:nvGrpSpPr>
        <p:grpSpPr>
          <a:xfrm rot="5187398">
            <a:off x="7935580" y="258714"/>
            <a:ext cx="742590" cy="817986"/>
            <a:chOff x="4216981" y="2233637"/>
            <a:chExt cx="967805" cy="1017588"/>
          </a:xfrm>
        </p:grpSpPr>
        <p:sp>
          <p:nvSpPr>
            <p:cNvPr id="4791" name="Google Shape;4791;p71"/>
            <p:cNvSpPr/>
            <p:nvPr/>
          </p:nvSpPr>
          <p:spPr>
            <a:xfrm>
              <a:off x="4235524" y="2246835"/>
              <a:ext cx="872417" cy="908612"/>
            </a:xfrm>
            <a:custGeom>
              <a:avLst/>
              <a:gdLst/>
              <a:ahLst/>
              <a:cxnLst/>
              <a:rect l="l" t="t" r="r" b="b"/>
              <a:pathLst>
                <a:path w="15667" h="16317" extrusionOk="0">
                  <a:moveTo>
                    <a:pt x="3738" y="0"/>
                  </a:moveTo>
                  <a:lnTo>
                    <a:pt x="1" y="3470"/>
                  </a:lnTo>
                  <a:lnTo>
                    <a:pt x="11929" y="16316"/>
                  </a:lnTo>
                  <a:lnTo>
                    <a:pt x="15666" y="12848"/>
                  </a:lnTo>
                  <a:lnTo>
                    <a:pt x="373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2" name="Google Shape;4792;p71"/>
            <p:cNvSpPr/>
            <p:nvPr/>
          </p:nvSpPr>
          <p:spPr>
            <a:xfrm>
              <a:off x="4911373" y="2979984"/>
              <a:ext cx="273413" cy="271242"/>
            </a:xfrm>
            <a:custGeom>
              <a:avLst/>
              <a:gdLst/>
              <a:ahLst/>
              <a:cxnLst/>
              <a:rect l="l" t="t" r="r" b="b"/>
              <a:pathLst>
                <a:path w="4910" h="4871" extrusionOk="0">
                  <a:moveTo>
                    <a:pt x="3184" y="1"/>
                  </a:moveTo>
                  <a:lnTo>
                    <a:pt x="3184" y="1"/>
                  </a:lnTo>
                  <a:cubicBezTo>
                    <a:pt x="3184" y="1"/>
                    <a:pt x="3184" y="1"/>
                    <a:pt x="3184" y="1"/>
                  </a:cubicBezTo>
                  <a:lnTo>
                    <a:pt x="3184" y="1"/>
                  </a:lnTo>
                  <a:lnTo>
                    <a:pt x="3184" y="1"/>
                  </a:lnTo>
                  <a:cubicBezTo>
                    <a:pt x="3184" y="1"/>
                    <a:pt x="3184" y="1"/>
                    <a:pt x="3184" y="1"/>
                  </a:cubicBezTo>
                  <a:close/>
                  <a:moveTo>
                    <a:pt x="3184" y="1"/>
                  </a:moveTo>
                  <a:lnTo>
                    <a:pt x="3184" y="1"/>
                  </a:lnTo>
                  <a:cubicBezTo>
                    <a:pt x="3142" y="40"/>
                    <a:pt x="1" y="2955"/>
                    <a:pt x="1" y="2955"/>
                  </a:cubicBezTo>
                  <a:lnTo>
                    <a:pt x="444" y="3432"/>
                  </a:lnTo>
                  <a:lnTo>
                    <a:pt x="4165" y="4871"/>
                  </a:lnTo>
                  <a:lnTo>
                    <a:pt x="4910" y="4180"/>
                  </a:lnTo>
                  <a:lnTo>
                    <a:pt x="3605" y="453"/>
                  </a:lnTo>
                  <a:lnTo>
                    <a:pt x="31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3" name="Google Shape;4793;p71"/>
            <p:cNvSpPr/>
            <p:nvPr/>
          </p:nvSpPr>
          <p:spPr>
            <a:xfrm>
              <a:off x="4885146" y="2949078"/>
              <a:ext cx="237274" cy="219566"/>
            </a:xfrm>
            <a:custGeom>
              <a:avLst/>
              <a:gdLst/>
              <a:ahLst/>
              <a:cxnLst/>
              <a:rect l="l" t="t" r="r" b="b"/>
              <a:pathLst>
                <a:path w="4261" h="3943" extrusionOk="0">
                  <a:moveTo>
                    <a:pt x="3999" y="0"/>
                  </a:moveTo>
                  <a:cubicBezTo>
                    <a:pt x="3942" y="0"/>
                    <a:pt x="3884" y="21"/>
                    <a:pt x="3839" y="63"/>
                  </a:cubicBezTo>
                  <a:lnTo>
                    <a:pt x="102" y="3533"/>
                  </a:lnTo>
                  <a:cubicBezTo>
                    <a:pt x="6" y="3622"/>
                    <a:pt x="1" y="3771"/>
                    <a:pt x="89" y="3866"/>
                  </a:cubicBezTo>
                  <a:cubicBezTo>
                    <a:pt x="137" y="3916"/>
                    <a:pt x="199" y="3942"/>
                    <a:pt x="263" y="3942"/>
                  </a:cubicBezTo>
                  <a:cubicBezTo>
                    <a:pt x="320" y="3942"/>
                    <a:pt x="378" y="3921"/>
                    <a:pt x="424" y="3879"/>
                  </a:cubicBezTo>
                  <a:lnTo>
                    <a:pt x="4160" y="409"/>
                  </a:lnTo>
                  <a:cubicBezTo>
                    <a:pt x="4255" y="320"/>
                    <a:pt x="4261" y="171"/>
                    <a:pt x="4172" y="76"/>
                  </a:cubicBezTo>
                  <a:cubicBezTo>
                    <a:pt x="4126" y="26"/>
                    <a:pt x="4063" y="0"/>
                    <a:pt x="39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4" name="Google Shape;4794;p71"/>
            <p:cNvSpPr/>
            <p:nvPr/>
          </p:nvSpPr>
          <p:spPr>
            <a:xfrm>
              <a:off x="4761135" y="2821059"/>
              <a:ext cx="237274" cy="219622"/>
            </a:xfrm>
            <a:custGeom>
              <a:avLst/>
              <a:gdLst/>
              <a:ahLst/>
              <a:cxnLst/>
              <a:rect l="l" t="t" r="r" b="b"/>
              <a:pathLst>
                <a:path w="4261" h="3944" extrusionOk="0">
                  <a:moveTo>
                    <a:pt x="3999" y="1"/>
                  </a:moveTo>
                  <a:cubicBezTo>
                    <a:pt x="3942" y="1"/>
                    <a:pt x="3884" y="22"/>
                    <a:pt x="3838" y="64"/>
                  </a:cubicBezTo>
                  <a:lnTo>
                    <a:pt x="101" y="3534"/>
                  </a:lnTo>
                  <a:cubicBezTo>
                    <a:pt x="5" y="3622"/>
                    <a:pt x="0" y="3771"/>
                    <a:pt x="89" y="3867"/>
                  </a:cubicBezTo>
                  <a:cubicBezTo>
                    <a:pt x="135" y="3918"/>
                    <a:pt x="199" y="3943"/>
                    <a:pt x="262" y="3943"/>
                  </a:cubicBezTo>
                  <a:cubicBezTo>
                    <a:pt x="319" y="3943"/>
                    <a:pt x="377" y="3922"/>
                    <a:pt x="422" y="3879"/>
                  </a:cubicBezTo>
                  <a:lnTo>
                    <a:pt x="4159" y="411"/>
                  </a:lnTo>
                  <a:cubicBezTo>
                    <a:pt x="4255" y="323"/>
                    <a:pt x="4260" y="172"/>
                    <a:pt x="4172" y="76"/>
                  </a:cubicBezTo>
                  <a:cubicBezTo>
                    <a:pt x="4125" y="26"/>
                    <a:pt x="4062" y="1"/>
                    <a:pt x="39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5" name="Google Shape;4795;p71"/>
            <p:cNvSpPr/>
            <p:nvPr/>
          </p:nvSpPr>
          <p:spPr>
            <a:xfrm>
              <a:off x="4691251" y="2733967"/>
              <a:ext cx="237274" cy="219455"/>
            </a:xfrm>
            <a:custGeom>
              <a:avLst/>
              <a:gdLst/>
              <a:ahLst/>
              <a:cxnLst/>
              <a:rect l="l" t="t" r="r" b="b"/>
              <a:pathLst>
                <a:path w="4261" h="3941" extrusionOk="0">
                  <a:moveTo>
                    <a:pt x="3999" y="0"/>
                  </a:moveTo>
                  <a:cubicBezTo>
                    <a:pt x="3942" y="0"/>
                    <a:pt x="3884" y="21"/>
                    <a:pt x="3839" y="63"/>
                  </a:cubicBezTo>
                  <a:lnTo>
                    <a:pt x="101" y="3531"/>
                  </a:lnTo>
                  <a:cubicBezTo>
                    <a:pt x="6" y="3620"/>
                    <a:pt x="0" y="3770"/>
                    <a:pt x="89" y="3866"/>
                  </a:cubicBezTo>
                  <a:cubicBezTo>
                    <a:pt x="135" y="3916"/>
                    <a:pt x="199" y="3941"/>
                    <a:pt x="263" y="3941"/>
                  </a:cubicBezTo>
                  <a:cubicBezTo>
                    <a:pt x="319" y="3941"/>
                    <a:pt x="378" y="3921"/>
                    <a:pt x="422" y="3879"/>
                  </a:cubicBezTo>
                  <a:lnTo>
                    <a:pt x="4159" y="409"/>
                  </a:lnTo>
                  <a:cubicBezTo>
                    <a:pt x="4255" y="320"/>
                    <a:pt x="4260" y="171"/>
                    <a:pt x="4172" y="76"/>
                  </a:cubicBezTo>
                  <a:cubicBezTo>
                    <a:pt x="4125" y="25"/>
                    <a:pt x="4062" y="0"/>
                    <a:pt x="39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6" name="Google Shape;4796;p71"/>
            <p:cNvSpPr/>
            <p:nvPr/>
          </p:nvSpPr>
          <p:spPr>
            <a:xfrm>
              <a:off x="4216981" y="2233637"/>
              <a:ext cx="408004" cy="623282"/>
            </a:xfrm>
            <a:custGeom>
              <a:avLst/>
              <a:gdLst/>
              <a:ahLst/>
              <a:cxnLst/>
              <a:rect l="l" t="t" r="r" b="b"/>
              <a:pathLst>
                <a:path w="7327" h="11193" extrusionOk="0">
                  <a:moveTo>
                    <a:pt x="4071" y="1"/>
                  </a:moveTo>
                  <a:cubicBezTo>
                    <a:pt x="4013" y="1"/>
                    <a:pt x="3955" y="22"/>
                    <a:pt x="3910" y="64"/>
                  </a:cubicBezTo>
                  <a:lnTo>
                    <a:pt x="1" y="3695"/>
                  </a:lnTo>
                  <a:lnTo>
                    <a:pt x="6891" y="11116"/>
                  </a:lnTo>
                  <a:cubicBezTo>
                    <a:pt x="6937" y="11166"/>
                    <a:pt x="7000" y="11192"/>
                    <a:pt x="7064" y="11192"/>
                  </a:cubicBezTo>
                  <a:cubicBezTo>
                    <a:pt x="7121" y="11192"/>
                    <a:pt x="7179" y="11171"/>
                    <a:pt x="7226" y="11129"/>
                  </a:cubicBezTo>
                  <a:cubicBezTo>
                    <a:pt x="7321" y="11040"/>
                    <a:pt x="7327" y="10889"/>
                    <a:pt x="7238" y="10794"/>
                  </a:cubicBezTo>
                  <a:lnTo>
                    <a:pt x="669" y="3720"/>
                  </a:lnTo>
                  <a:lnTo>
                    <a:pt x="4232" y="411"/>
                  </a:lnTo>
                  <a:cubicBezTo>
                    <a:pt x="4328" y="322"/>
                    <a:pt x="4333" y="172"/>
                    <a:pt x="4245" y="76"/>
                  </a:cubicBezTo>
                  <a:cubicBezTo>
                    <a:pt x="4198" y="26"/>
                    <a:pt x="4135" y="1"/>
                    <a:pt x="40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7" name="Google Shape;4797;p71"/>
            <p:cNvSpPr/>
            <p:nvPr/>
          </p:nvSpPr>
          <p:spPr>
            <a:xfrm>
              <a:off x="4936042" y="3171039"/>
              <a:ext cx="207315" cy="80186"/>
            </a:xfrm>
            <a:custGeom>
              <a:avLst/>
              <a:gdLst/>
              <a:ahLst/>
              <a:cxnLst/>
              <a:rect l="l" t="t" r="r" b="b"/>
              <a:pathLst>
                <a:path w="3723" h="1440" extrusionOk="0">
                  <a:moveTo>
                    <a:pt x="3722" y="1440"/>
                  </a:moveTo>
                  <a:lnTo>
                    <a:pt x="1" y="1"/>
                  </a:lnTo>
                </a:path>
              </a:pathLst>
            </a:custGeom>
            <a:solidFill>
              <a:srgbClr val="FF9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Title 1">
            <a:extLst>
              <a:ext uri="{FF2B5EF4-FFF2-40B4-BE49-F238E27FC236}">
                <a16:creationId xmlns:a16="http://schemas.microsoft.com/office/drawing/2014/main" id="{AE677863-8B8B-A898-09CC-10DC22461713}"/>
              </a:ext>
            </a:extLst>
          </p:cNvPr>
          <p:cNvSpPr>
            <a:spLocks noGrp="1"/>
          </p:cNvSpPr>
          <p:nvPr>
            <p:ph type="title"/>
          </p:nvPr>
        </p:nvSpPr>
        <p:spPr>
          <a:xfrm>
            <a:off x="342899" y="117403"/>
            <a:ext cx="8534401" cy="585885"/>
          </a:xfrm>
        </p:spPr>
        <p:txBody>
          <a:bodyPr>
            <a:normAutofit fontScale="90000"/>
          </a:bodyPr>
          <a:lstStyle/>
          <a:p>
            <a:pPr algn="ctr"/>
            <a:r>
              <a:rPr lang="en-IN" sz="3600" b="1" u="sng" dirty="0">
                <a:solidFill>
                  <a:schemeClr val="bg1">
                    <a:lumMod val="10000"/>
                  </a:schemeClr>
                </a:solidFill>
                <a:latin typeface="Mongolian Baiti" panose="03000500000000000000" pitchFamily="66" charset="0"/>
                <a:cs typeface="Mongolian Baiti" panose="03000500000000000000" pitchFamily="66" charset="0"/>
              </a:rPr>
              <a:t>CONCLUSION AND FUTURE SCOPE</a:t>
            </a:r>
          </a:p>
        </p:txBody>
      </p:sp>
      <p:sp>
        <p:nvSpPr>
          <p:cNvPr id="5" name="Content Placeholder 2">
            <a:extLst>
              <a:ext uri="{FF2B5EF4-FFF2-40B4-BE49-F238E27FC236}">
                <a16:creationId xmlns:a16="http://schemas.microsoft.com/office/drawing/2014/main" id="{D68C46DE-9DD9-2B52-461A-41B97381D78C}"/>
              </a:ext>
            </a:extLst>
          </p:cNvPr>
          <p:cNvSpPr txBox="1">
            <a:spLocks/>
          </p:cNvSpPr>
          <p:nvPr/>
        </p:nvSpPr>
        <p:spPr>
          <a:xfrm>
            <a:off x="445527" y="793865"/>
            <a:ext cx="8306286" cy="4098175"/>
          </a:xfrm>
          <a:prstGeom prst="rect">
            <a:avLst/>
          </a:prstGeom>
        </p:spPr>
        <p:txBody>
          <a:bodyPr>
            <a:normAutofit fontScale="92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57200" indent="-457200">
              <a:buFont typeface="Wingdings" panose="05000000000000000000" pitchFamily="2" charset="2"/>
              <a:buChar char="Ø"/>
            </a:pPr>
            <a:r>
              <a:rPr lang="en-IN" sz="2800" b="1" i="1" dirty="0">
                <a:latin typeface="Modern No. 20" panose="02070704070505020303" pitchFamily="18" charset="0"/>
              </a:rPr>
              <a:t>Conclusion</a:t>
            </a:r>
          </a:p>
          <a:p>
            <a:pPr marL="400050" lvl="1"/>
            <a:r>
              <a:rPr lang="en-US" sz="1600" dirty="0">
                <a:latin typeface="Times New Roman" panose="02020603050405020304" pitchFamily="18" charset="0"/>
                <a:cs typeface="Times New Roman" panose="02020603050405020304" pitchFamily="18" charset="0"/>
              </a:rPr>
              <a:t>The analysis revealed strong correlations between academic performance, study habits, attendance, and sleep patterns, emphasizing that students who dedicate more time to studying and maintain good attendance tend to achieve higher exam scores. Additionally, regular physical activity positively influences academic outcomes. Gender differences in study habits also suggest the need for tailored educational strategies. These findings underscore the importance of holistic approaches in education, focusing on both academic and well-being factors to enhance student performance.</a:t>
            </a:r>
          </a:p>
          <a:p>
            <a:pPr marL="400050" lvl="1"/>
            <a:endParaRPr lang="en-IN" sz="1600" dirty="0">
              <a:latin typeface="Times New Roman" panose="02020603050405020304" pitchFamily="18" charset="0"/>
              <a:cs typeface="Times New Roman" panose="02020603050405020304" pitchFamily="18" charset="0"/>
            </a:endParaRPr>
          </a:p>
          <a:p>
            <a:pPr marL="457200" indent="-457200">
              <a:buFont typeface="Wingdings" panose="05000000000000000000" pitchFamily="2" charset="2"/>
              <a:buChar char="Ø"/>
            </a:pPr>
            <a:r>
              <a:rPr lang="en-IN" sz="2800" b="1" i="1" dirty="0">
                <a:latin typeface="Modern No. 20" panose="02070704070505020303" pitchFamily="18" charset="0"/>
              </a:rPr>
              <a:t>Future Scope</a:t>
            </a:r>
            <a:r>
              <a:rPr lang="en-US" sz="2800" b="1" i="1" dirty="0">
                <a:latin typeface="Modern No. 20" panose="02070704070505020303" pitchFamily="18" charset="0"/>
              </a:rPr>
              <a:t> </a:t>
            </a:r>
          </a:p>
          <a:p>
            <a:pPr marL="400050" lvl="1"/>
            <a:r>
              <a:rPr lang="en-US" sz="1500" dirty="0">
                <a:latin typeface="Times New Roman" panose="02020603050405020304" pitchFamily="18" charset="0"/>
                <a:cs typeface="Times New Roman" panose="02020603050405020304" pitchFamily="18" charset="0"/>
              </a:rPr>
              <a:t>The future scope from this analysis can pave the way for improving student learning experiences by focusing on key factors such as study habits, sleep patterns, and attendance. Future research could explore how personalized teaching methods can better meet the needs of individual students, considering differences like gender. Additionally, incorporating technology that adapts to each student's learning style could enhance educational effectiveness. Long-term studies may help us understand the lasting impact of these factors on academic performance. Ultimately, applying these insights in real classrooms can guide teachers in developing better strategies to support students and foster their success.</a:t>
            </a:r>
          </a:p>
          <a:p>
            <a:pPr marL="400050" lvl="1"/>
            <a:endParaRPr lang="en-US" dirty="0"/>
          </a:p>
        </p:txBody>
      </p:sp>
      <p:grpSp>
        <p:nvGrpSpPr>
          <p:cNvPr id="6" name="Google Shape;4806;p71">
            <a:extLst>
              <a:ext uri="{FF2B5EF4-FFF2-40B4-BE49-F238E27FC236}">
                <a16:creationId xmlns:a16="http://schemas.microsoft.com/office/drawing/2014/main" id="{3B066ECE-C248-EA80-CBBF-543FCFE18A6E}"/>
              </a:ext>
            </a:extLst>
          </p:cNvPr>
          <p:cNvGrpSpPr/>
          <p:nvPr/>
        </p:nvGrpSpPr>
        <p:grpSpPr>
          <a:xfrm>
            <a:off x="655207" y="34622"/>
            <a:ext cx="591827" cy="776511"/>
            <a:chOff x="1159117" y="469868"/>
            <a:chExt cx="463425" cy="612228"/>
          </a:xfrm>
        </p:grpSpPr>
        <p:sp>
          <p:nvSpPr>
            <p:cNvPr id="7" name="Google Shape;4807;p71">
              <a:extLst>
                <a:ext uri="{FF2B5EF4-FFF2-40B4-BE49-F238E27FC236}">
                  <a16:creationId xmlns:a16="http://schemas.microsoft.com/office/drawing/2014/main" id="{1A7C1AEB-09E7-BFB0-2B14-D968A9A1BB15}"/>
                </a:ext>
              </a:extLst>
            </p:cNvPr>
            <p:cNvSpPr/>
            <p:nvPr/>
          </p:nvSpPr>
          <p:spPr>
            <a:xfrm>
              <a:off x="1166263" y="573018"/>
              <a:ext cx="445241" cy="502522"/>
            </a:xfrm>
            <a:custGeom>
              <a:avLst/>
              <a:gdLst/>
              <a:ahLst/>
              <a:cxnLst/>
              <a:rect l="l" t="t" r="r" b="b"/>
              <a:pathLst>
                <a:path w="8348" h="9422" extrusionOk="0">
                  <a:moveTo>
                    <a:pt x="6562" y="1"/>
                  </a:moveTo>
                  <a:cubicBezTo>
                    <a:pt x="6339" y="1"/>
                    <a:pt x="6117" y="21"/>
                    <a:pt x="5916" y="33"/>
                  </a:cubicBezTo>
                  <a:cubicBezTo>
                    <a:pt x="5288" y="66"/>
                    <a:pt x="4659" y="100"/>
                    <a:pt x="4032" y="134"/>
                  </a:cubicBezTo>
                  <a:cubicBezTo>
                    <a:pt x="4021" y="135"/>
                    <a:pt x="4011" y="135"/>
                    <a:pt x="4000" y="139"/>
                  </a:cubicBezTo>
                  <a:cubicBezTo>
                    <a:pt x="3993" y="138"/>
                    <a:pt x="3985" y="136"/>
                    <a:pt x="3977" y="136"/>
                  </a:cubicBezTo>
                  <a:cubicBezTo>
                    <a:pt x="3974" y="136"/>
                    <a:pt x="3970" y="137"/>
                    <a:pt x="3966" y="137"/>
                  </a:cubicBezTo>
                  <a:cubicBezTo>
                    <a:pt x="3337" y="150"/>
                    <a:pt x="2708" y="164"/>
                    <a:pt x="2079" y="178"/>
                  </a:cubicBezTo>
                  <a:cubicBezTo>
                    <a:pt x="1643" y="187"/>
                    <a:pt x="1101" y="158"/>
                    <a:pt x="699" y="382"/>
                  </a:cubicBezTo>
                  <a:cubicBezTo>
                    <a:pt x="605" y="435"/>
                    <a:pt x="518" y="500"/>
                    <a:pt x="442" y="584"/>
                  </a:cubicBezTo>
                  <a:cubicBezTo>
                    <a:pt x="263" y="780"/>
                    <a:pt x="179" y="1075"/>
                    <a:pt x="100" y="1323"/>
                  </a:cubicBezTo>
                  <a:cubicBezTo>
                    <a:pt x="15" y="1587"/>
                    <a:pt x="0" y="1849"/>
                    <a:pt x="9" y="2122"/>
                  </a:cubicBezTo>
                  <a:cubicBezTo>
                    <a:pt x="9" y="2150"/>
                    <a:pt x="11" y="2180"/>
                    <a:pt x="13" y="2210"/>
                  </a:cubicBezTo>
                  <a:cubicBezTo>
                    <a:pt x="41" y="2834"/>
                    <a:pt x="71" y="3458"/>
                    <a:pt x="100" y="4082"/>
                  </a:cubicBezTo>
                  <a:cubicBezTo>
                    <a:pt x="109" y="4243"/>
                    <a:pt x="116" y="4404"/>
                    <a:pt x="123" y="4564"/>
                  </a:cubicBezTo>
                  <a:cubicBezTo>
                    <a:pt x="128" y="4667"/>
                    <a:pt x="132" y="4771"/>
                    <a:pt x="137" y="4874"/>
                  </a:cubicBezTo>
                  <a:cubicBezTo>
                    <a:pt x="144" y="5131"/>
                    <a:pt x="153" y="5388"/>
                    <a:pt x="160" y="5647"/>
                  </a:cubicBezTo>
                  <a:cubicBezTo>
                    <a:pt x="178" y="6270"/>
                    <a:pt x="195" y="6896"/>
                    <a:pt x="213" y="7520"/>
                  </a:cubicBezTo>
                  <a:cubicBezTo>
                    <a:pt x="222" y="7824"/>
                    <a:pt x="252" y="8113"/>
                    <a:pt x="367" y="8399"/>
                  </a:cubicBezTo>
                  <a:cubicBezTo>
                    <a:pt x="467" y="8640"/>
                    <a:pt x="573" y="8927"/>
                    <a:pt x="766" y="9109"/>
                  </a:cubicBezTo>
                  <a:cubicBezTo>
                    <a:pt x="1036" y="9365"/>
                    <a:pt x="1410" y="9422"/>
                    <a:pt x="1784" y="9422"/>
                  </a:cubicBezTo>
                  <a:cubicBezTo>
                    <a:pt x="2006" y="9422"/>
                    <a:pt x="2229" y="9402"/>
                    <a:pt x="2428" y="9391"/>
                  </a:cubicBezTo>
                  <a:cubicBezTo>
                    <a:pt x="3057" y="9357"/>
                    <a:pt x="3686" y="9322"/>
                    <a:pt x="4314" y="9288"/>
                  </a:cubicBezTo>
                  <a:cubicBezTo>
                    <a:pt x="4324" y="9288"/>
                    <a:pt x="4335" y="9286"/>
                    <a:pt x="4346" y="9283"/>
                  </a:cubicBezTo>
                  <a:cubicBezTo>
                    <a:pt x="4352" y="9285"/>
                    <a:pt x="4358" y="9286"/>
                    <a:pt x="4364" y="9286"/>
                  </a:cubicBezTo>
                  <a:cubicBezTo>
                    <a:pt x="4369" y="9286"/>
                    <a:pt x="4373" y="9285"/>
                    <a:pt x="4378" y="9285"/>
                  </a:cubicBezTo>
                  <a:cubicBezTo>
                    <a:pt x="5008" y="9272"/>
                    <a:pt x="5638" y="9258"/>
                    <a:pt x="6267" y="9246"/>
                  </a:cubicBezTo>
                  <a:cubicBezTo>
                    <a:pt x="6804" y="9233"/>
                    <a:pt x="7505" y="9278"/>
                    <a:pt x="7902" y="8838"/>
                  </a:cubicBezTo>
                  <a:cubicBezTo>
                    <a:pt x="8081" y="8641"/>
                    <a:pt x="8166" y="8349"/>
                    <a:pt x="8246" y="8099"/>
                  </a:cubicBezTo>
                  <a:cubicBezTo>
                    <a:pt x="8338" y="7807"/>
                    <a:pt x="8347" y="7516"/>
                    <a:pt x="8333" y="7211"/>
                  </a:cubicBezTo>
                  <a:cubicBezTo>
                    <a:pt x="8305" y="6588"/>
                    <a:pt x="8274" y="5964"/>
                    <a:pt x="8244" y="5340"/>
                  </a:cubicBezTo>
                  <a:cubicBezTo>
                    <a:pt x="8232" y="5076"/>
                    <a:pt x="8219" y="4812"/>
                    <a:pt x="8209" y="4550"/>
                  </a:cubicBezTo>
                  <a:cubicBezTo>
                    <a:pt x="8205" y="4458"/>
                    <a:pt x="8203" y="4367"/>
                    <a:pt x="8200" y="4277"/>
                  </a:cubicBezTo>
                  <a:cubicBezTo>
                    <a:pt x="8195" y="4108"/>
                    <a:pt x="8189" y="3944"/>
                    <a:pt x="8186" y="3777"/>
                  </a:cubicBezTo>
                  <a:cubicBezTo>
                    <a:pt x="8166" y="3151"/>
                    <a:pt x="8149" y="2528"/>
                    <a:pt x="8131" y="1902"/>
                  </a:cubicBezTo>
                  <a:lnTo>
                    <a:pt x="8129" y="1849"/>
                  </a:lnTo>
                  <a:cubicBezTo>
                    <a:pt x="8118" y="1564"/>
                    <a:pt x="8085" y="1293"/>
                    <a:pt x="7977" y="1023"/>
                  </a:cubicBezTo>
                  <a:cubicBezTo>
                    <a:pt x="7879" y="782"/>
                    <a:pt x="7773" y="497"/>
                    <a:pt x="7580" y="313"/>
                  </a:cubicBezTo>
                  <a:cubicBezTo>
                    <a:pt x="7496" y="236"/>
                    <a:pt x="7406" y="176"/>
                    <a:pt x="7307" y="132"/>
                  </a:cubicBezTo>
                  <a:cubicBezTo>
                    <a:pt x="7082" y="29"/>
                    <a:pt x="6822" y="1"/>
                    <a:pt x="65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4808;p71">
              <a:extLst>
                <a:ext uri="{FF2B5EF4-FFF2-40B4-BE49-F238E27FC236}">
                  <a16:creationId xmlns:a16="http://schemas.microsoft.com/office/drawing/2014/main" id="{781079B6-A48A-EEF0-BB32-885F5589C66E}"/>
                </a:ext>
              </a:extLst>
            </p:cNvPr>
            <p:cNvSpPr/>
            <p:nvPr/>
          </p:nvSpPr>
          <p:spPr>
            <a:xfrm>
              <a:off x="1201038" y="471895"/>
              <a:ext cx="354944" cy="121497"/>
            </a:xfrm>
            <a:custGeom>
              <a:avLst/>
              <a:gdLst/>
              <a:ahLst/>
              <a:cxnLst/>
              <a:rect l="l" t="t" r="r" b="b"/>
              <a:pathLst>
                <a:path w="6655" h="2278" extrusionOk="0">
                  <a:moveTo>
                    <a:pt x="5391" y="0"/>
                  </a:moveTo>
                  <a:cubicBezTo>
                    <a:pt x="5201" y="0"/>
                    <a:pt x="5011" y="16"/>
                    <a:pt x="4840" y="25"/>
                  </a:cubicBezTo>
                  <a:cubicBezTo>
                    <a:pt x="4326" y="52"/>
                    <a:pt x="3812" y="77"/>
                    <a:pt x="3300" y="103"/>
                  </a:cubicBezTo>
                  <a:cubicBezTo>
                    <a:pt x="3291" y="105"/>
                    <a:pt x="3284" y="105"/>
                    <a:pt x="3275" y="107"/>
                  </a:cubicBezTo>
                  <a:cubicBezTo>
                    <a:pt x="3271" y="106"/>
                    <a:pt x="3267" y="106"/>
                    <a:pt x="3262" y="106"/>
                  </a:cubicBezTo>
                  <a:cubicBezTo>
                    <a:pt x="3257" y="106"/>
                    <a:pt x="3252" y="106"/>
                    <a:pt x="3247" y="107"/>
                  </a:cubicBezTo>
                  <a:cubicBezTo>
                    <a:pt x="2735" y="118"/>
                    <a:pt x="2221" y="132"/>
                    <a:pt x="1707" y="144"/>
                  </a:cubicBezTo>
                  <a:cubicBezTo>
                    <a:pt x="1269" y="153"/>
                    <a:pt x="697" y="128"/>
                    <a:pt x="369" y="426"/>
                  </a:cubicBezTo>
                  <a:cubicBezTo>
                    <a:pt x="224" y="559"/>
                    <a:pt x="153" y="757"/>
                    <a:pt x="87" y="924"/>
                  </a:cubicBezTo>
                  <a:cubicBezTo>
                    <a:pt x="9" y="1122"/>
                    <a:pt x="1" y="1317"/>
                    <a:pt x="11" y="1523"/>
                  </a:cubicBezTo>
                  <a:cubicBezTo>
                    <a:pt x="22" y="1774"/>
                    <a:pt x="36" y="2026"/>
                    <a:pt x="48" y="2278"/>
                  </a:cubicBezTo>
                  <a:cubicBezTo>
                    <a:pt x="449" y="2054"/>
                    <a:pt x="991" y="2083"/>
                    <a:pt x="1427" y="2074"/>
                  </a:cubicBezTo>
                  <a:cubicBezTo>
                    <a:pt x="2056" y="2060"/>
                    <a:pt x="2685" y="2046"/>
                    <a:pt x="3314" y="2033"/>
                  </a:cubicBezTo>
                  <a:cubicBezTo>
                    <a:pt x="3318" y="2033"/>
                    <a:pt x="3322" y="2032"/>
                    <a:pt x="3325" y="2032"/>
                  </a:cubicBezTo>
                  <a:cubicBezTo>
                    <a:pt x="3333" y="2032"/>
                    <a:pt x="3341" y="2034"/>
                    <a:pt x="3348" y="2035"/>
                  </a:cubicBezTo>
                  <a:cubicBezTo>
                    <a:pt x="3359" y="2031"/>
                    <a:pt x="3369" y="2031"/>
                    <a:pt x="3380" y="2030"/>
                  </a:cubicBezTo>
                  <a:cubicBezTo>
                    <a:pt x="4007" y="1996"/>
                    <a:pt x="4636" y="1962"/>
                    <a:pt x="5265" y="1929"/>
                  </a:cubicBezTo>
                  <a:cubicBezTo>
                    <a:pt x="5466" y="1917"/>
                    <a:pt x="5688" y="1897"/>
                    <a:pt x="5910" y="1897"/>
                  </a:cubicBezTo>
                  <a:cubicBezTo>
                    <a:pt x="6170" y="1897"/>
                    <a:pt x="6430" y="1925"/>
                    <a:pt x="6655" y="2028"/>
                  </a:cubicBezTo>
                  <a:cubicBezTo>
                    <a:pt x="6650" y="1776"/>
                    <a:pt x="6642" y="1523"/>
                    <a:pt x="6635" y="1271"/>
                  </a:cubicBezTo>
                  <a:cubicBezTo>
                    <a:pt x="6630" y="1067"/>
                    <a:pt x="6607" y="872"/>
                    <a:pt x="6515" y="681"/>
                  </a:cubicBezTo>
                  <a:cubicBezTo>
                    <a:pt x="6437" y="520"/>
                    <a:pt x="6350" y="327"/>
                    <a:pt x="6194" y="204"/>
                  </a:cubicBezTo>
                  <a:cubicBezTo>
                    <a:pt x="5981" y="39"/>
                    <a:pt x="5687" y="0"/>
                    <a:pt x="53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4809;p71">
              <a:extLst>
                <a:ext uri="{FF2B5EF4-FFF2-40B4-BE49-F238E27FC236}">
                  <a16:creationId xmlns:a16="http://schemas.microsoft.com/office/drawing/2014/main" id="{B8C756D7-91E2-7C05-AF0D-88FA6E76A55F}"/>
                </a:ext>
              </a:extLst>
            </p:cNvPr>
            <p:cNvSpPr/>
            <p:nvPr/>
          </p:nvSpPr>
          <p:spPr>
            <a:xfrm>
              <a:off x="1166743" y="670887"/>
              <a:ext cx="436867" cy="145551"/>
            </a:xfrm>
            <a:custGeom>
              <a:avLst/>
              <a:gdLst/>
              <a:ahLst/>
              <a:cxnLst/>
              <a:rect l="l" t="t" r="r" b="b"/>
              <a:pathLst>
                <a:path w="8191" h="2729" extrusionOk="0">
                  <a:moveTo>
                    <a:pt x="6414" y="0"/>
                  </a:moveTo>
                  <a:cubicBezTo>
                    <a:pt x="4269" y="0"/>
                    <a:pt x="2127" y="71"/>
                    <a:pt x="0" y="287"/>
                  </a:cubicBezTo>
                  <a:cubicBezTo>
                    <a:pt x="0" y="315"/>
                    <a:pt x="2" y="345"/>
                    <a:pt x="4" y="375"/>
                  </a:cubicBezTo>
                  <a:cubicBezTo>
                    <a:pt x="32" y="999"/>
                    <a:pt x="62" y="1623"/>
                    <a:pt x="91" y="2247"/>
                  </a:cubicBezTo>
                  <a:cubicBezTo>
                    <a:pt x="100" y="2408"/>
                    <a:pt x="107" y="2569"/>
                    <a:pt x="114" y="2729"/>
                  </a:cubicBezTo>
                  <a:cubicBezTo>
                    <a:pt x="2113" y="2494"/>
                    <a:pt x="4148" y="2421"/>
                    <a:pt x="6182" y="2421"/>
                  </a:cubicBezTo>
                  <a:cubicBezTo>
                    <a:pt x="6852" y="2421"/>
                    <a:pt x="7522" y="2429"/>
                    <a:pt x="8191" y="2442"/>
                  </a:cubicBezTo>
                  <a:cubicBezTo>
                    <a:pt x="8186" y="2273"/>
                    <a:pt x="8180" y="2109"/>
                    <a:pt x="8177" y="1942"/>
                  </a:cubicBezTo>
                  <a:cubicBezTo>
                    <a:pt x="8157" y="1316"/>
                    <a:pt x="8140" y="693"/>
                    <a:pt x="8122" y="67"/>
                  </a:cubicBezTo>
                  <a:lnTo>
                    <a:pt x="8120" y="14"/>
                  </a:lnTo>
                  <a:cubicBezTo>
                    <a:pt x="7551" y="5"/>
                    <a:pt x="6983" y="0"/>
                    <a:pt x="641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4810;p71">
              <a:extLst>
                <a:ext uri="{FF2B5EF4-FFF2-40B4-BE49-F238E27FC236}">
                  <a16:creationId xmlns:a16="http://schemas.microsoft.com/office/drawing/2014/main" id="{5D147459-9201-FBC9-5DC4-D54344CFC75B}"/>
                </a:ext>
              </a:extLst>
            </p:cNvPr>
            <p:cNvSpPr/>
            <p:nvPr/>
          </p:nvSpPr>
          <p:spPr>
            <a:xfrm>
              <a:off x="1448670" y="568484"/>
              <a:ext cx="73229" cy="25227"/>
            </a:xfrm>
            <a:custGeom>
              <a:avLst/>
              <a:gdLst/>
              <a:ahLst/>
              <a:cxnLst/>
              <a:rect l="l" t="t" r="r" b="b"/>
              <a:pathLst>
                <a:path w="1373" h="473" extrusionOk="0">
                  <a:moveTo>
                    <a:pt x="1108" y="1"/>
                  </a:moveTo>
                  <a:cubicBezTo>
                    <a:pt x="807" y="1"/>
                    <a:pt x="509" y="20"/>
                    <a:pt x="211" y="54"/>
                  </a:cubicBezTo>
                  <a:cubicBezTo>
                    <a:pt x="103" y="68"/>
                    <a:pt x="0" y="153"/>
                    <a:pt x="9" y="270"/>
                  </a:cubicBezTo>
                  <a:cubicBezTo>
                    <a:pt x="18" y="371"/>
                    <a:pt x="101" y="473"/>
                    <a:pt x="209" y="473"/>
                  </a:cubicBezTo>
                  <a:cubicBezTo>
                    <a:pt x="215" y="473"/>
                    <a:pt x="221" y="473"/>
                    <a:pt x="227" y="472"/>
                  </a:cubicBezTo>
                  <a:cubicBezTo>
                    <a:pt x="537" y="435"/>
                    <a:pt x="849" y="417"/>
                    <a:pt x="1163" y="417"/>
                  </a:cubicBezTo>
                  <a:cubicBezTo>
                    <a:pt x="1273" y="417"/>
                    <a:pt x="1372" y="311"/>
                    <a:pt x="1363" y="201"/>
                  </a:cubicBezTo>
                  <a:cubicBezTo>
                    <a:pt x="1354" y="84"/>
                    <a:pt x="1264" y="1"/>
                    <a:pt x="1147" y="1"/>
                  </a:cubicBezTo>
                  <a:cubicBezTo>
                    <a:pt x="1134" y="1"/>
                    <a:pt x="1121" y="1"/>
                    <a:pt x="11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4811;p71">
              <a:extLst>
                <a:ext uri="{FF2B5EF4-FFF2-40B4-BE49-F238E27FC236}">
                  <a16:creationId xmlns:a16="http://schemas.microsoft.com/office/drawing/2014/main" id="{91DB4056-A953-8CCC-3145-3FF78D4F7ECC}"/>
                </a:ext>
              </a:extLst>
            </p:cNvPr>
            <p:cNvSpPr/>
            <p:nvPr/>
          </p:nvSpPr>
          <p:spPr>
            <a:xfrm>
              <a:off x="1462537" y="855638"/>
              <a:ext cx="160005" cy="220647"/>
            </a:xfrm>
            <a:custGeom>
              <a:avLst/>
              <a:gdLst/>
              <a:ahLst/>
              <a:cxnLst/>
              <a:rect l="l" t="t" r="r" b="b"/>
              <a:pathLst>
                <a:path w="3000" h="4137" extrusionOk="0">
                  <a:moveTo>
                    <a:pt x="2749" y="1"/>
                  </a:moveTo>
                  <a:cubicBezTo>
                    <a:pt x="2641" y="1"/>
                    <a:pt x="2534" y="72"/>
                    <a:pt x="2540" y="211"/>
                  </a:cubicBezTo>
                  <a:cubicBezTo>
                    <a:pt x="2574" y="920"/>
                    <a:pt x="2611" y="1639"/>
                    <a:pt x="2489" y="2343"/>
                  </a:cubicBezTo>
                  <a:cubicBezTo>
                    <a:pt x="2439" y="2625"/>
                    <a:pt x="2372" y="2915"/>
                    <a:pt x="2213" y="3160"/>
                  </a:cubicBezTo>
                  <a:cubicBezTo>
                    <a:pt x="2042" y="3419"/>
                    <a:pt x="1771" y="3505"/>
                    <a:pt x="1482" y="3571"/>
                  </a:cubicBezTo>
                  <a:cubicBezTo>
                    <a:pt x="1082" y="3661"/>
                    <a:pt x="671" y="3690"/>
                    <a:pt x="261" y="3720"/>
                  </a:cubicBezTo>
                  <a:cubicBezTo>
                    <a:pt x="0" y="3739"/>
                    <a:pt x="9" y="4137"/>
                    <a:pt x="259" y="4137"/>
                  </a:cubicBezTo>
                  <a:cubicBezTo>
                    <a:pt x="265" y="4137"/>
                    <a:pt x="271" y="4137"/>
                    <a:pt x="277" y="4136"/>
                  </a:cubicBezTo>
                  <a:cubicBezTo>
                    <a:pt x="678" y="4106"/>
                    <a:pt x="1077" y="4074"/>
                    <a:pt x="1472" y="3996"/>
                  </a:cubicBezTo>
                  <a:cubicBezTo>
                    <a:pt x="1828" y="3927"/>
                    <a:pt x="2190" y="3824"/>
                    <a:pt x="2441" y="3544"/>
                  </a:cubicBezTo>
                  <a:cubicBezTo>
                    <a:pt x="2657" y="3302"/>
                    <a:pt x="2776" y="2986"/>
                    <a:pt x="2849" y="2673"/>
                  </a:cubicBezTo>
                  <a:cubicBezTo>
                    <a:pt x="2936" y="2295"/>
                    <a:pt x="2971" y="1905"/>
                    <a:pt x="2983" y="1521"/>
                  </a:cubicBezTo>
                  <a:cubicBezTo>
                    <a:pt x="2999" y="1078"/>
                    <a:pt x="2978" y="636"/>
                    <a:pt x="2957" y="195"/>
                  </a:cubicBezTo>
                  <a:cubicBezTo>
                    <a:pt x="2951" y="64"/>
                    <a:pt x="2850" y="1"/>
                    <a:pt x="27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4812;p71">
              <a:extLst>
                <a:ext uri="{FF2B5EF4-FFF2-40B4-BE49-F238E27FC236}">
                  <a16:creationId xmlns:a16="http://schemas.microsoft.com/office/drawing/2014/main" id="{B8EF08E1-F71F-47DD-0273-27424807AFD9}"/>
                </a:ext>
              </a:extLst>
            </p:cNvPr>
            <p:cNvSpPr/>
            <p:nvPr/>
          </p:nvSpPr>
          <p:spPr>
            <a:xfrm>
              <a:off x="1159117" y="781823"/>
              <a:ext cx="29388" cy="155525"/>
            </a:xfrm>
            <a:custGeom>
              <a:avLst/>
              <a:gdLst/>
              <a:ahLst/>
              <a:cxnLst/>
              <a:rect l="l" t="t" r="r" b="b"/>
              <a:pathLst>
                <a:path w="551" h="2916" extrusionOk="0">
                  <a:moveTo>
                    <a:pt x="217" y="1"/>
                  </a:moveTo>
                  <a:cubicBezTo>
                    <a:pt x="110" y="1"/>
                    <a:pt x="1" y="72"/>
                    <a:pt x="3" y="211"/>
                  </a:cubicBezTo>
                  <a:cubicBezTo>
                    <a:pt x="21" y="1049"/>
                    <a:pt x="60" y="1886"/>
                    <a:pt x="122" y="2722"/>
                  </a:cubicBezTo>
                  <a:cubicBezTo>
                    <a:pt x="132" y="2852"/>
                    <a:pt x="236" y="2916"/>
                    <a:pt x="338" y="2916"/>
                  </a:cubicBezTo>
                  <a:cubicBezTo>
                    <a:pt x="445" y="2916"/>
                    <a:pt x="550" y="2845"/>
                    <a:pt x="540" y="2706"/>
                  </a:cubicBezTo>
                  <a:cubicBezTo>
                    <a:pt x="478" y="1870"/>
                    <a:pt x="438" y="1033"/>
                    <a:pt x="420" y="195"/>
                  </a:cubicBezTo>
                  <a:cubicBezTo>
                    <a:pt x="417" y="64"/>
                    <a:pt x="318" y="1"/>
                    <a:pt x="2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4813;p71">
              <a:extLst>
                <a:ext uri="{FF2B5EF4-FFF2-40B4-BE49-F238E27FC236}">
                  <a16:creationId xmlns:a16="http://schemas.microsoft.com/office/drawing/2014/main" id="{E773991A-3903-2470-8E95-C70D4C58E2FE}"/>
                </a:ext>
              </a:extLst>
            </p:cNvPr>
            <p:cNvSpPr/>
            <p:nvPr/>
          </p:nvSpPr>
          <p:spPr>
            <a:xfrm>
              <a:off x="1185837" y="469868"/>
              <a:ext cx="118350" cy="103843"/>
            </a:xfrm>
            <a:custGeom>
              <a:avLst/>
              <a:gdLst/>
              <a:ahLst/>
              <a:cxnLst/>
              <a:rect l="l" t="t" r="r" b="b"/>
              <a:pathLst>
                <a:path w="2219" h="1947" extrusionOk="0">
                  <a:moveTo>
                    <a:pt x="2014" y="1"/>
                  </a:moveTo>
                  <a:cubicBezTo>
                    <a:pt x="2008" y="1"/>
                    <a:pt x="2003" y="1"/>
                    <a:pt x="1997" y="1"/>
                  </a:cubicBezTo>
                  <a:cubicBezTo>
                    <a:pt x="1723" y="23"/>
                    <a:pt x="1445" y="37"/>
                    <a:pt x="1172" y="72"/>
                  </a:cubicBezTo>
                  <a:cubicBezTo>
                    <a:pt x="904" y="108"/>
                    <a:pt x="660" y="196"/>
                    <a:pt x="452" y="372"/>
                  </a:cubicBezTo>
                  <a:cubicBezTo>
                    <a:pt x="46" y="715"/>
                    <a:pt x="0" y="1256"/>
                    <a:pt x="20" y="1752"/>
                  </a:cubicBezTo>
                  <a:cubicBezTo>
                    <a:pt x="24" y="1883"/>
                    <a:pt x="124" y="1946"/>
                    <a:pt x="225" y="1946"/>
                  </a:cubicBezTo>
                  <a:cubicBezTo>
                    <a:pt x="333" y="1946"/>
                    <a:pt x="441" y="1875"/>
                    <a:pt x="436" y="1736"/>
                  </a:cubicBezTo>
                  <a:cubicBezTo>
                    <a:pt x="424" y="1373"/>
                    <a:pt x="424" y="933"/>
                    <a:pt x="730" y="680"/>
                  </a:cubicBezTo>
                  <a:cubicBezTo>
                    <a:pt x="885" y="552"/>
                    <a:pt x="1074" y="501"/>
                    <a:pt x="1271" y="480"/>
                  </a:cubicBezTo>
                  <a:cubicBezTo>
                    <a:pt x="1517" y="455"/>
                    <a:pt x="1765" y="439"/>
                    <a:pt x="2013" y="418"/>
                  </a:cubicBezTo>
                  <a:cubicBezTo>
                    <a:pt x="2125" y="409"/>
                    <a:pt x="2219" y="317"/>
                    <a:pt x="2214" y="202"/>
                  </a:cubicBezTo>
                  <a:cubicBezTo>
                    <a:pt x="2210" y="97"/>
                    <a:pt x="2120" y="1"/>
                    <a:pt x="20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4814;p71">
              <a:extLst>
                <a:ext uri="{FF2B5EF4-FFF2-40B4-BE49-F238E27FC236}">
                  <a16:creationId xmlns:a16="http://schemas.microsoft.com/office/drawing/2014/main" id="{94AC5996-7891-92E9-4DFF-14A1292BB66D}"/>
                </a:ext>
              </a:extLst>
            </p:cNvPr>
            <p:cNvSpPr/>
            <p:nvPr/>
          </p:nvSpPr>
          <p:spPr>
            <a:xfrm>
              <a:off x="1331174" y="1054736"/>
              <a:ext cx="85229" cy="27361"/>
            </a:xfrm>
            <a:custGeom>
              <a:avLst/>
              <a:gdLst/>
              <a:ahLst/>
              <a:cxnLst/>
              <a:rect l="l" t="t" r="r" b="b"/>
              <a:pathLst>
                <a:path w="1598" h="513" extrusionOk="0">
                  <a:moveTo>
                    <a:pt x="1383" y="1"/>
                  </a:moveTo>
                  <a:cubicBezTo>
                    <a:pt x="1379" y="1"/>
                    <a:pt x="1375" y="1"/>
                    <a:pt x="1371" y="1"/>
                  </a:cubicBezTo>
                  <a:cubicBezTo>
                    <a:pt x="984" y="22"/>
                    <a:pt x="598" y="52"/>
                    <a:pt x="212" y="93"/>
                  </a:cubicBezTo>
                  <a:cubicBezTo>
                    <a:pt x="104" y="106"/>
                    <a:pt x="1" y="192"/>
                    <a:pt x="11" y="309"/>
                  </a:cubicBezTo>
                  <a:cubicBezTo>
                    <a:pt x="20" y="411"/>
                    <a:pt x="102" y="512"/>
                    <a:pt x="211" y="512"/>
                  </a:cubicBezTo>
                  <a:cubicBezTo>
                    <a:pt x="217" y="512"/>
                    <a:pt x="222" y="512"/>
                    <a:pt x="228" y="511"/>
                  </a:cubicBezTo>
                  <a:cubicBezTo>
                    <a:pt x="614" y="471"/>
                    <a:pt x="1000" y="439"/>
                    <a:pt x="1387" y="417"/>
                  </a:cubicBezTo>
                  <a:cubicBezTo>
                    <a:pt x="1496" y="412"/>
                    <a:pt x="1597" y="315"/>
                    <a:pt x="1587" y="201"/>
                  </a:cubicBezTo>
                  <a:cubicBezTo>
                    <a:pt x="1578" y="94"/>
                    <a:pt x="1494" y="1"/>
                    <a:pt x="13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Google Shape;4761;p71">
            <a:extLst>
              <a:ext uri="{FF2B5EF4-FFF2-40B4-BE49-F238E27FC236}">
                <a16:creationId xmlns:a16="http://schemas.microsoft.com/office/drawing/2014/main" id="{BC51CE5F-FDE5-90EF-11C4-03CDD68DEAF2}"/>
              </a:ext>
            </a:extLst>
          </p:cNvPr>
          <p:cNvSpPr/>
          <p:nvPr/>
        </p:nvSpPr>
        <p:spPr>
          <a:xfrm>
            <a:off x="486118" y="2256871"/>
            <a:ext cx="375707" cy="375762"/>
          </a:xfrm>
          <a:custGeom>
            <a:avLst/>
            <a:gdLst/>
            <a:ahLst/>
            <a:cxnLst/>
            <a:rect l="l" t="t" r="r" b="b"/>
            <a:pathLst>
              <a:path w="6747" h="6748" extrusionOk="0">
                <a:moveTo>
                  <a:pt x="3373" y="1"/>
                </a:moveTo>
                <a:lnTo>
                  <a:pt x="2180" y="2180"/>
                </a:lnTo>
                <a:lnTo>
                  <a:pt x="0" y="3373"/>
                </a:lnTo>
                <a:lnTo>
                  <a:pt x="2180" y="4567"/>
                </a:lnTo>
                <a:lnTo>
                  <a:pt x="3373" y="6747"/>
                </a:lnTo>
                <a:lnTo>
                  <a:pt x="4565" y="4567"/>
                </a:lnTo>
                <a:lnTo>
                  <a:pt x="6747" y="3373"/>
                </a:lnTo>
                <a:lnTo>
                  <a:pt x="4565" y="2180"/>
                </a:lnTo>
                <a:lnTo>
                  <a:pt x="33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 name="Google Shape;4762;p71">
            <a:extLst>
              <a:ext uri="{FF2B5EF4-FFF2-40B4-BE49-F238E27FC236}">
                <a16:creationId xmlns:a16="http://schemas.microsoft.com/office/drawing/2014/main" id="{67AFBBBD-AC19-4E4D-94C6-29D6E3E59580}"/>
              </a:ext>
            </a:extLst>
          </p:cNvPr>
          <p:cNvSpPr/>
          <p:nvPr/>
        </p:nvSpPr>
        <p:spPr>
          <a:xfrm flipH="1" flipV="1">
            <a:off x="7042217" y="2970698"/>
            <a:ext cx="45719" cy="76200"/>
          </a:xfrm>
          <a:custGeom>
            <a:avLst/>
            <a:gdLst/>
            <a:ahLst/>
            <a:cxnLst/>
            <a:rect l="l" t="t" r="r" b="b"/>
            <a:pathLst>
              <a:path w="1761" h="1761" extrusionOk="0">
                <a:moveTo>
                  <a:pt x="881" y="1"/>
                </a:moveTo>
                <a:cubicBezTo>
                  <a:pt x="396" y="1"/>
                  <a:pt x="0" y="396"/>
                  <a:pt x="0" y="882"/>
                </a:cubicBezTo>
                <a:cubicBezTo>
                  <a:pt x="0" y="1367"/>
                  <a:pt x="396" y="1761"/>
                  <a:pt x="881" y="1761"/>
                </a:cubicBezTo>
                <a:cubicBezTo>
                  <a:pt x="1367" y="1761"/>
                  <a:pt x="1760" y="1367"/>
                  <a:pt x="1760" y="882"/>
                </a:cubicBezTo>
                <a:cubicBezTo>
                  <a:pt x="1760" y="396"/>
                  <a:pt x="1367" y="1"/>
                  <a:pt x="88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755">
          <a:extLst>
            <a:ext uri="{FF2B5EF4-FFF2-40B4-BE49-F238E27FC236}">
              <a16:creationId xmlns:a16="http://schemas.microsoft.com/office/drawing/2014/main" id="{3DC3520F-CA77-9090-9E99-A05A3070CB8C}"/>
            </a:ext>
          </a:extLst>
        </p:cNvPr>
        <p:cNvGrpSpPr/>
        <p:nvPr/>
      </p:nvGrpSpPr>
      <p:grpSpPr>
        <a:xfrm>
          <a:off x="0" y="0"/>
          <a:ext cx="0" cy="0"/>
          <a:chOff x="0" y="0"/>
          <a:chExt cx="0" cy="0"/>
        </a:xfrm>
      </p:grpSpPr>
      <p:sp>
        <p:nvSpPr>
          <p:cNvPr id="4757" name="Google Shape;4757;p71">
            <a:extLst>
              <a:ext uri="{FF2B5EF4-FFF2-40B4-BE49-F238E27FC236}">
                <a16:creationId xmlns:a16="http://schemas.microsoft.com/office/drawing/2014/main" id="{40AF94AF-2433-381B-8877-8E9469D7F419}"/>
              </a:ext>
            </a:extLst>
          </p:cNvPr>
          <p:cNvSpPr/>
          <p:nvPr/>
        </p:nvSpPr>
        <p:spPr>
          <a:xfrm>
            <a:off x="6305726" y="568210"/>
            <a:ext cx="49114" cy="26562"/>
          </a:xfrm>
          <a:custGeom>
            <a:avLst/>
            <a:gdLst/>
            <a:ahLst/>
            <a:cxnLst/>
            <a:rect l="l" t="t" r="r" b="b"/>
            <a:pathLst>
              <a:path w="882" h="477" extrusionOk="0">
                <a:moveTo>
                  <a:pt x="218" y="0"/>
                </a:moveTo>
                <a:cubicBezTo>
                  <a:pt x="117" y="0"/>
                  <a:pt x="28" y="77"/>
                  <a:pt x="15" y="181"/>
                </a:cubicBezTo>
                <a:cubicBezTo>
                  <a:pt x="1" y="294"/>
                  <a:pt x="80" y="397"/>
                  <a:pt x="194" y="411"/>
                </a:cubicBezTo>
                <a:cubicBezTo>
                  <a:pt x="337" y="429"/>
                  <a:pt x="483" y="450"/>
                  <a:pt x="626" y="473"/>
                </a:cubicBezTo>
                <a:cubicBezTo>
                  <a:pt x="637" y="475"/>
                  <a:pt x="647" y="477"/>
                  <a:pt x="660" y="477"/>
                </a:cubicBezTo>
                <a:cubicBezTo>
                  <a:pt x="759" y="477"/>
                  <a:pt x="846" y="404"/>
                  <a:pt x="864" y="303"/>
                </a:cubicBezTo>
                <a:cubicBezTo>
                  <a:pt x="881" y="190"/>
                  <a:pt x="805" y="84"/>
                  <a:pt x="692" y="66"/>
                </a:cubicBezTo>
                <a:cubicBezTo>
                  <a:pt x="545" y="41"/>
                  <a:pt x="394" y="20"/>
                  <a:pt x="247" y="2"/>
                </a:cubicBezTo>
                <a:cubicBezTo>
                  <a:pt x="237" y="1"/>
                  <a:pt x="228" y="0"/>
                  <a:pt x="2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73" name="Google Shape;4773;p71">
            <a:extLst>
              <a:ext uri="{FF2B5EF4-FFF2-40B4-BE49-F238E27FC236}">
                <a16:creationId xmlns:a16="http://schemas.microsoft.com/office/drawing/2014/main" id="{79040CCB-94BB-4759-CE44-0B28A529B0E5}"/>
              </a:ext>
            </a:extLst>
          </p:cNvPr>
          <p:cNvGrpSpPr/>
          <p:nvPr/>
        </p:nvGrpSpPr>
        <p:grpSpPr>
          <a:xfrm>
            <a:off x="414528" y="4049191"/>
            <a:ext cx="966174" cy="780248"/>
            <a:chOff x="2977489" y="3443673"/>
            <a:chExt cx="1429935" cy="1323187"/>
          </a:xfrm>
        </p:grpSpPr>
        <p:sp>
          <p:nvSpPr>
            <p:cNvPr id="4774" name="Google Shape;4774;p71">
              <a:extLst>
                <a:ext uri="{FF2B5EF4-FFF2-40B4-BE49-F238E27FC236}">
                  <a16:creationId xmlns:a16="http://schemas.microsoft.com/office/drawing/2014/main" id="{73FFCCAD-FB4B-E758-0033-D31B3009A074}"/>
                </a:ext>
              </a:extLst>
            </p:cNvPr>
            <p:cNvSpPr/>
            <p:nvPr/>
          </p:nvSpPr>
          <p:spPr>
            <a:xfrm>
              <a:off x="3068478" y="3443673"/>
              <a:ext cx="1338946" cy="1309990"/>
            </a:xfrm>
            <a:custGeom>
              <a:avLst/>
              <a:gdLst/>
              <a:ahLst/>
              <a:cxnLst/>
              <a:rect l="l" t="t" r="r" b="b"/>
              <a:pathLst>
                <a:path w="24045" h="23525" extrusionOk="0">
                  <a:moveTo>
                    <a:pt x="13908" y="1"/>
                  </a:moveTo>
                  <a:cubicBezTo>
                    <a:pt x="13335" y="1"/>
                    <a:pt x="12758" y="219"/>
                    <a:pt x="12313" y="653"/>
                  </a:cubicBezTo>
                  <a:lnTo>
                    <a:pt x="918" y="11784"/>
                  </a:lnTo>
                  <a:cubicBezTo>
                    <a:pt x="0" y="12682"/>
                    <a:pt x="4" y="14146"/>
                    <a:pt x="927" y="15002"/>
                  </a:cubicBezTo>
                  <a:lnTo>
                    <a:pt x="9495" y="22941"/>
                  </a:lnTo>
                  <a:cubicBezTo>
                    <a:pt x="9917" y="23332"/>
                    <a:pt x="10453" y="23524"/>
                    <a:pt x="10992" y="23524"/>
                  </a:cubicBezTo>
                  <a:cubicBezTo>
                    <a:pt x="11608" y="23524"/>
                    <a:pt x="12227" y="23272"/>
                    <a:pt x="12680" y="22778"/>
                  </a:cubicBezTo>
                  <a:lnTo>
                    <a:pt x="23227" y="11250"/>
                  </a:lnTo>
                  <a:cubicBezTo>
                    <a:pt x="24044" y="10357"/>
                    <a:pt x="24019" y="8994"/>
                    <a:pt x="23170" y="8165"/>
                  </a:cubicBezTo>
                  <a:lnTo>
                    <a:pt x="15448" y="623"/>
                  </a:lnTo>
                  <a:cubicBezTo>
                    <a:pt x="15022" y="208"/>
                    <a:pt x="14467" y="1"/>
                    <a:pt x="139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5" name="Google Shape;4775;p71">
              <a:extLst>
                <a:ext uri="{FF2B5EF4-FFF2-40B4-BE49-F238E27FC236}">
                  <a16:creationId xmlns:a16="http://schemas.microsoft.com/office/drawing/2014/main" id="{257ED218-075C-18BC-AF38-5808E2517A54}"/>
                </a:ext>
              </a:extLst>
            </p:cNvPr>
            <p:cNvSpPr/>
            <p:nvPr/>
          </p:nvSpPr>
          <p:spPr>
            <a:xfrm>
              <a:off x="3238874" y="3514393"/>
              <a:ext cx="648118" cy="654633"/>
            </a:xfrm>
            <a:custGeom>
              <a:avLst/>
              <a:gdLst/>
              <a:ahLst/>
              <a:cxnLst/>
              <a:rect l="l" t="t" r="r" b="b"/>
              <a:pathLst>
                <a:path w="11639" h="11756" extrusionOk="0">
                  <a:moveTo>
                    <a:pt x="11378" y="1"/>
                  </a:moveTo>
                  <a:cubicBezTo>
                    <a:pt x="11317" y="1"/>
                    <a:pt x="11256" y="24"/>
                    <a:pt x="11209" y="71"/>
                  </a:cubicBezTo>
                  <a:lnTo>
                    <a:pt x="93" y="11354"/>
                  </a:lnTo>
                  <a:cubicBezTo>
                    <a:pt x="1" y="11446"/>
                    <a:pt x="3" y="11596"/>
                    <a:pt x="95" y="11687"/>
                  </a:cubicBezTo>
                  <a:cubicBezTo>
                    <a:pt x="141" y="11733"/>
                    <a:pt x="201" y="11756"/>
                    <a:pt x="261" y="11756"/>
                  </a:cubicBezTo>
                  <a:cubicBezTo>
                    <a:pt x="321" y="11756"/>
                    <a:pt x="384" y="11731"/>
                    <a:pt x="430" y="11685"/>
                  </a:cubicBezTo>
                  <a:lnTo>
                    <a:pt x="11546" y="404"/>
                  </a:lnTo>
                  <a:cubicBezTo>
                    <a:pt x="11638" y="310"/>
                    <a:pt x="11636" y="161"/>
                    <a:pt x="11544" y="69"/>
                  </a:cubicBezTo>
                  <a:cubicBezTo>
                    <a:pt x="11498" y="23"/>
                    <a:pt x="11438" y="1"/>
                    <a:pt x="113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6" name="Google Shape;4776;p71">
              <a:extLst>
                <a:ext uri="{FF2B5EF4-FFF2-40B4-BE49-F238E27FC236}">
                  <a16:creationId xmlns:a16="http://schemas.microsoft.com/office/drawing/2014/main" id="{9A4741D0-9448-AFBF-46B8-E6EA63E7F515}"/>
                </a:ext>
              </a:extLst>
            </p:cNvPr>
            <p:cNvSpPr/>
            <p:nvPr/>
          </p:nvSpPr>
          <p:spPr>
            <a:xfrm>
              <a:off x="2977489" y="3920002"/>
              <a:ext cx="308829" cy="316736"/>
            </a:xfrm>
            <a:custGeom>
              <a:avLst/>
              <a:gdLst/>
              <a:ahLst/>
              <a:cxnLst/>
              <a:rect l="l" t="t" r="r" b="b"/>
              <a:pathLst>
                <a:path w="5546" h="5688" extrusionOk="0">
                  <a:moveTo>
                    <a:pt x="3034" y="0"/>
                  </a:moveTo>
                  <a:cubicBezTo>
                    <a:pt x="2963" y="0"/>
                    <a:pt x="2892" y="3"/>
                    <a:pt x="2820" y="8"/>
                  </a:cubicBezTo>
                  <a:cubicBezTo>
                    <a:pt x="1213" y="123"/>
                    <a:pt x="0" y="1523"/>
                    <a:pt x="116" y="3130"/>
                  </a:cubicBezTo>
                  <a:cubicBezTo>
                    <a:pt x="202" y="4337"/>
                    <a:pt x="1014" y="5321"/>
                    <a:pt x="2095" y="5688"/>
                  </a:cubicBezTo>
                  <a:cubicBezTo>
                    <a:pt x="2026" y="5526"/>
                    <a:pt x="1992" y="5342"/>
                    <a:pt x="1983" y="5149"/>
                  </a:cubicBezTo>
                  <a:cubicBezTo>
                    <a:pt x="1204" y="4780"/>
                    <a:pt x="638" y="4017"/>
                    <a:pt x="571" y="3097"/>
                  </a:cubicBezTo>
                  <a:cubicBezTo>
                    <a:pt x="474" y="1743"/>
                    <a:pt x="1498" y="561"/>
                    <a:pt x="2852" y="463"/>
                  </a:cubicBezTo>
                  <a:cubicBezTo>
                    <a:pt x="2912" y="459"/>
                    <a:pt x="2972" y="457"/>
                    <a:pt x="3031" y="457"/>
                  </a:cubicBezTo>
                  <a:cubicBezTo>
                    <a:pt x="3965" y="457"/>
                    <a:pt x="4794" y="987"/>
                    <a:pt x="5209" y="1777"/>
                  </a:cubicBezTo>
                  <a:cubicBezTo>
                    <a:pt x="5319" y="1661"/>
                    <a:pt x="5430" y="1550"/>
                    <a:pt x="5545" y="1440"/>
                  </a:cubicBezTo>
                  <a:cubicBezTo>
                    <a:pt x="5034" y="573"/>
                    <a:pt x="4090" y="0"/>
                    <a:pt x="30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7" name="Google Shape;4777;p71">
              <a:extLst>
                <a:ext uri="{FF2B5EF4-FFF2-40B4-BE49-F238E27FC236}">
                  <a16:creationId xmlns:a16="http://schemas.microsoft.com/office/drawing/2014/main" id="{0CEC614C-9368-60E8-C4DD-BE1F72F91C6D}"/>
                </a:ext>
              </a:extLst>
            </p:cNvPr>
            <p:cNvSpPr/>
            <p:nvPr/>
          </p:nvSpPr>
          <p:spPr>
            <a:xfrm>
              <a:off x="3120989" y="3765476"/>
              <a:ext cx="300810" cy="286221"/>
            </a:xfrm>
            <a:custGeom>
              <a:avLst/>
              <a:gdLst/>
              <a:ahLst/>
              <a:cxnLst/>
              <a:rect l="l" t="t" r="r" b="b"/>
              <a:pathLst>
                <a:path w="5402" h="5140" extrusionOk="0">
                  <a:moveTo>
                    <a:pt x="3028" y="1"/>
                  </a:moveTo>
                  <a:cubicBezTo>
                    <a:pt x="2959" y="1"/>
                    <a:pt x="2889" y="3"/>
                    <a:pt x="2819" y="8"/>
                  </a:cubicBezTo>
                  <a:cubicBezTo>
                    <a:pt x="1212" y="125"/>
                    <a:pt x="0" y="1525"/>
                    <a:pt x="115" y="3132"/>
                  </a:cubicBezTo>
                  <a:cubicBezTo>
                    <a:pt x="174" y="3942"/>
                    <a:pt x="558" y="4651"/>
                    <a:pt x="1131" y="5140"/>
                  </a:cubicBezTo>
                  <a:cubicBezTo>
                    <a:pt x="1143" y="5129"/>
                    <a:pt x="1154" y="5120"/>
                    <a:pt x="1164" y="5110"/>
                  </a:cubicBezTo>
                  <a:cubicBezTo>
                    <a:pt x="1233" y="5041"/>
                    <a:pt x="1303" y="4975"/>
                    <a:pt x="1373" y="4911"/>
                  </a:cubicBezTo>
                  <a:cubicBezTo>
                    <a:pt x="1405" y="4883"/>
                    <a:pt x="1437" y="4855"/>
                    <a:pt x="1469" y="4826"/>
                  </a:cubicBezTo>
                  <a:cubicBezTo>
                    <a:pt x="964" y="4412"/>
                    <a:pt x="622" y="3800"/>
                    <a:pt x="571" y="3099"/>
                  </a:cubicBezTo>
                  <a:cubicBezTo>
                    <a:pt x="473" y="1745"/>
                    <a:pt x="1498" y="563"/>
                    <a:pt x="2851" y="465"/>
                  </a:cubicBezTo>
                  <a:cubicBezTo>
                    <a:pt x="2912" y="461"/>
                    <a:pt x="2972" y="459"/>
                    <a:pt x="3031" y="459"/>
                  </a:cubicBezTo>
                  <a:cubicBezTo>
                    <a:pt x="3789" y="459"/>
                    <a:pt x="4477" y="808"/>
                    <a:pt x="4932" y="1364"/>
                  </a:cubicBezTo>
                  <a:cubicBezTo>
                    <a:pt x="4974" y="1330"/>
                    <a:pt x="5017" y="1296"/>
                    <a:pt x="5061" y="1264"/>
                  </a:cubicBezTo>
                  <a:cubicBezTo>
                    <a:pt x="5115" y="1224"/>
                    <a:pt x="5170" y="1207"/>
                    <a:pt x="5221" y="1207"/>
                  </a:cubicBezTo>
                  <a:cubicBezTo>
                    <a:pt x="5270" y="1207"/>
                    <a:pt x="5317" y="1223"/>
                    <a:pt x="5357" y="1248"/>
                  </a:cubicBezTo>
                  <a:cubicBezTo>
                    <a:pt x="5359" y="1247"/>
                    <a:pt x="5362" y="1245"/>
                    <a:pt x="5364" y="1243"/>
                  </a:cubicBezTo>
                  <a:cubicBezTo>
                    <a:pt x="5377" y="1236"/>
                    <a:pt x="5389" y="1229"/>
                    <a:pt x="5401" y="1224"/>
                  </a:cubicBezTo>
                  <a:cubicBezTo>
                    <a:pt x="4867" y="479"/>
                    <a:pt x="3995" y="1"/>
                    <a:pt x="30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8" name="Google Shape;4778;p71">
              <a:extLst>
                <a:ext uri="{FF2B5EF4-FFF2-40B4-BE49-F238E27FC236}">
                  <a16:creationId xmlns:a16="http://schemas.microsoft.com/office/drawing/2014/main" id="{99F79169-FA66-B6A9-45FF-ACF4A749708D}"/>
                </a:ext>
              </a:extLst>
            </p:cNvPr>
            <p:cNvSpPr/>
            <p:nvPr/>
          </p:nvSpPr>
          <p:spPr>
            <a:xfrm>
              <a:off x="3264044" y="3606496"/>
              <a:ext cx="308940" cy="291678"/>
            </a:xfrm>
            <a:custGeom>
              <a:avLst/>
              <a:gdLst/>
              <a:ahLst/>
              <a:cxnLst/>
              <a:rect l="l" t="t" r="r" b="b"/>
              <a:pathLst>
                <a:path w="5548" h="5238" extrusionOk="0">
                  <a:moveTo>
                    <a:pt x="3030" y="1"/>
                  </a:moveTo>
                  <a:cubicBezTo>
                    <a:pt x="2961" y="1"/>
                    <a:pt x="2890" y="3"/>
                    <a:pt x="2820" y="8"/>
                  </a:cubicBezTo>
                  <a:cubicBezTo>
                    <a:pt x="1215" y="123"/>
                    <a:pt x="1" y="1525"/>
                    <a:pt x="118" y="3131"/>
                  </a:cubicBezTo>
                  <a:cubicBezTo>
                    <a:pt x="180" y="3995"/>
                    <a:pt x="614" y="4747"/>
                    <a:pt x="1252" y="5238"/>
                  </a:cubicBezTo>
                  <a:cubicBezTo>
                    <a:pt x="1353" y="5121"/>
                    <a:pt x="1459" y="5009"/>
                    <a:pt x="1569" y="4901"/>
                  </a:cubicBezTo>
                  <a:cubicBezTo>
                    <a:pt x="1011" y="4488"/>
                    <a:pt x="626" y="3845"/>
                    <a:pt x="573" y="3099"/>
                  </a:cubicBezTo>
                  <a:cubicBezTo>
                    <a:pt x="476" y="1743"/>
                    <a:pt x="1498" y="561"/>
                    <a:pt x="2854" y="464"/>
                  </a:cubicBezTo>
                  <a:cubicBezTo>
                    <a:pt x="2912" y="459"/>
                    <a:pt x="2971" y="457"/>
                    <a:pt x="3029" y="457"/>
                  </a:cubicBezTo>
                  <a:cubicBezTo>
                    <a:pt x="3963" y="457"/>
                    <a:pt x="4793" y="986"/>
                    <a:pt x="5211" y="1777"/>
                  </a:cubicBezTo>
                  <a:cubicBezTo>
                    <a:pt x="5320" y="1661"/>
                    <a:pt x="5432" y="1550"/>
                    <a:pt x="5547" y="1442"/>
                  </a:cubicBezTo>
                  <a:cubicBezTo>
                    <a:pt x="5035" y="574"/>
                    <a:pt x="4089" y="1"/>
                    <a:pt x="30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9" name="Google Shape;4779;p71">
              <a:extLst>
                <a:ext uri="{FF2B5EF4-FFF2-40B4-BE49-F238E27FC236}">
                  <a16:creationId xmlns:a16="http://schemas.microsoft.com/office/drawing/2014/main" id="{80FBFB65-45D1-0275-99A9-E46A4C15F05E}"/>
                </a:ext>
              </a:extLst>
            </p:cNvPr>
            <p:cNvSpPr/>
            <p:nvPr/>
          </p:nvSpPr>
          <p:spPr>
            <a:xfrm>
              <a:off x="3408713" y="3452081"/>
              <a:ext cx="322249" cy="298861"/>
            </a:xfrm>
            <a:custGeom>
              <a:avLst/>
              <a:gdLst/>
              <a:ahLst/>
              <a:cxnLst/>
              <a:rect l="l" t="t" r="r" b="b"/>
              <a:pathLst>
                <a:path w="5787" h="5367" extrusionOk="0">
                  <a:moveTo>
                    <a:pt x="3035" y="0"/>
                  </a:moveTo>
                  <a:cubicBezTo>
                    <a:pt x="1575" y="0"/>
                    <a:pt x="310" y="1096"/>
                    <a:pt x="135" y="2579"/>
                  </a:cubicBezTo>
                  <a:cubicBezTo>
                    <a:pt x="1" y="3715"/>
                    <a:pt x="541" y="4778"/>
                    <a:pt x="1439" y="5367"/>
                  </a:cubicBezTo>
                  <a:cubicBezTo>
                    <a:pt x="1551" y="5264"/>
                    <a:pt x="1663" y="5159"/>
                    <a:pt x="1766" y="5046"/>
                  </a:cubicBezTo>
                  <a:cubicBezTo>
                    <a:pt x="1769" y="5042"/>
                    <a:pt x="1773" y="5039"/>
                    <a:pt x="1776" y="5035"/>
                  </a:cubicBezTo>
                  <a:cubicBezTo>
                    <a:pt x="968" y="4553"/>
                    <a:pt x="472" y="3626"/>
                    <a:pt x="589" y="2632"/>
                  </a:cubicBezTo>
                  <a:cubicBezTo>
                    <a:pt x="737" y="1381"/>
                    <a:pt x="1802" y="458"/>
                    <a:pt x="3034" y="458"/>
                  </a:cubicBezTo>
                  <a:cubicBezTo>
                    <a:pt x="3130" y="458"/>
                    <a:pt x="3227" y="464"/>
                    <a:pt x="3325" y="476"/>
                  </a:cubicBezTo>
                  <a:cubicBezTo>
                    <a:pt x="4326" y="593"/>
                    <a:pt x="5117" y="1300"/>
                    <a:pt x="5393" y="2207"/>
                  </a:cubicBezTo>
                  <a:cubicBezTo>
                    <a:pt x="5521" y="2115"/>
                    <a:pt x="5652" y="2026"/>
                    <a:pt x="5786" y="1941"/>
                  </a:cubicBezTo>
                  <a:cubicBezTo>
                    <a:pt x="5423" y="929"/>
                    <a:pt x="4516" y="155"/>
                    <a:pt x="3378" y="20"/>
                  </a:cubicBezTo>
                  <a:cubicBezTo>
                    <a:pt x="3263" y="7"/>
                    <a:pt x="3148" y="0"/>
                    <a:pt x="30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0" name="Google Shape;4780;p71">
              <a:extLst>
                <a:ext uri="{FF2B5EF4-FFF2-40B4-BE49-F238E27FC236}">
                  <a16:creationId xmlns:a16="http://schemas.microsoft.com/office/drawing/2014/main" id="{49AE3E8B-FDBE-4240-0B90-27067AC85157}"/>
                </a:ext>
              </a:extLst>
            </p:cNvPr>
            <p:cNvSpPr/>
            <p:nvPr/>
          </p:nvSpPr>
          <p:spPr>
            <a:xfrm>
              <a:off x="3243051" y="3981590"/>
              <a:ext cx="80855" cy="78015"/>
            </a:xfrm>
            <a:custGeom>
              <a:avLst/>
              <a:gdLst/>
              <a:ahLst/>
              <a:cxnLst/>
              <a:rect l="l" t="t" r="r" b="b"/>
              <a:pathLst>
                <a:path w="1452" h="1401" extrusionOk="0">
                  <a:moveTo>
                    <a:pt x="725" y="1"/>
                  </a:moveTo>
                  <a:cubicBezTo>
                    <a:pt x="708" y="1"/>
                    <a:pt x="692" y="1"/>
                    <a:pt x="675" y="3"/>
                  </a:cubicBezTo>
                  <a:cubicBezTo>
                    <a:pt x="291" y="31"/>
                    <a:pt x="0" y="366"/>
                    <a:pt x="29" y="752"/>
                  </a:cubicBezTo>
                  <a:cubicBezTo>
                    <a:pt x="54" y="1119"/>
                    <a:pt x="360" y="1401"/>
                    <a:pt x="724" y="1401"/>
                  </a:cubicBezTo>
                  <a:cubicBezTo>
                    <a:pt x="742" y="1401"/>
                    <a:pt x="759" y="1400"/>
                    <a:pt x="776" y="1399"/>
                  </a:cubicBezTo>
                  <a:cubicBezTo>
                    <a:pt x="1163" y="1372"/>
                    <a:pt x="1452" y="1037"/>
                    <a:pt x="1425" y="651"/>
                  </a:cubicBezTo>
                  <a:cubicBezTo>
                    <a:pt x="1398" y="281"/>
                    <a:pt x="1090" y="1"/>
                    <a:pt x="7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1" name="Google Shape;4781;p71">
              <a:extLst>
                <a:ext uri="{FF2B5EF4-FFF2-40B4-BE49-F238E27FC236}">
                  <a16:creationId xmlns:a16="http://schemas.microsoft.com/office/drawing/2014/main" id="{CD1268A6-6DED-A827-B27F-938612052205}"/>
                </a:ext>
              </a:extLst>
            </p:cNvPr>
            <p:cNvSpPr/>
            <p:nvPr/>
          </p:nvSpPr>
          <p:spPr>
            <a:xfrm>
              <a:off x="3388277" y="3821161"/>
              <a:ext cx="80966" cy="78015"/>
            </a:xfrm>
            <a:custGeom>
              <a:avLst/>
              <a:gdLst/>
              <a:ahLst/>
              <a:cxnLst/>
              <a:rect l="l" t="t" r="r" b="b"/>
              <a:pathLst>
                <a:path w="1454" h="1401" extrusionOk="0">
                  <a:moveTo>
                    <a:pt x="729" y="0"/>
                  </a:moveTo>
                  <a:cubicBezTo>
                    <a:pt x="712" y="0"/>
                    <a:pt x="695" y="1"/>
                    <a:pt x="678" y="2"/>
                  </a:cubicBezTo>
                  <a:cubicBezTo>
                    <a:pt x="291" y="30"/>
                    <a:pt x="1" y="365"/>
                    <a:pt x="29" y="750"/>
                  </a:cubicBezTo>
                  <a:cubicBezTo>
                    <a:pt x="56" y="1119"/>
                    <a:pt x="363" y="1400"/>
                    <a:pt x="725" y="1400"/>
                  </a:cubicBezTo>
                  <a:cubicBezTo>
                    <a:pt x="742" y="1400"/>
                    <a:pt x="760" y="1400"/>
                    <a:pt x="777" y="1399"/>
                  </a:cubicBezTo>
                  <a:cubicBezTo>
                    <a:pt x="1163" y="1370"/>
                    <a:pt x="1454" y="1035"/>
                    <a:pt x="1425" y="651"/>
                  </a:cubicBezTo>
                  <a:cubicBezTo>
                    <a:pt x="1398" y="282"/>
                    <a:pt x="1092" y="0"/>
                    <a:pt x="7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2" name="Google Shape;4782;p71">
              <a:extLst>
                <a:ext uri="{FF2B5EF4-FFF2-40B4-BE49-F238E27FC236}">
                  <a16:creationId xmlns:a16="http://schemas.microsoft.com/office/drawing/2014/main" id="{F98A4217-B21C-68ED-AC92-AC251225C2F7}"/>
                </a:ext>
              </a:extLst>
            </p:cNvPr>
            <p:cNvSpPr/>
            <p:nvPr/>
          </p:nvSpPr>
          <p:spPr>
            <a:xfrm>
              <a:off x="3538682" y="3678051"/>
              <a:ext cx="80855" cy="78015"/>
            </a:xfrm>
            <a:custGeom>
              <a:avLst/>
              <a:gdLst/>
              <a:ahLst/>
              <a:cxnLst/>
              <a:rect l="l" t="t" r="r" b="b"/>
              <a:pathLst>
                <a:path w="1452" h="1401" extrusionOk="0">
                  <a:moveTo>
                    <a:pt x="728" y="1"/>
                  </a:moveTo>
                  <a:cubicBezTo>
                    <a:pt x="710" y="1"/>
                    <a:pt x="693" y="1"/>
                    <a:pt x="676" y="3"/>
                  </a:cubicBezTo>
                  <a:cubicBezTo>
                    <a:pt x="289" y="29"/>
                    <a:pt x="0" y="364"/>
                    <a:pt x="27" y="750"/>
                  </a:cubicBezTo>
                  <a:cubicBezTo>
                    <a:pt x="54" y="1119"/>
                    <a:pt x="362" y="1401"/>
                    <a:pt x="728" y="1401"/>
                  </a:cubicBezTo>
                  <a:cubicBezTo>
                    <a:pt x="744" y="1401"/>
                    <a:pt x="760" y="1400"/>
                    <a:pt x="777" y="1399"/>
                  </a:cubicBezTo>
                  <a:cubicBezTo>
                    <a:pt x="1161" y="1371"/>
                    <a:pt x="1452" y="1036"/>
                    <a:pt x="1423" y="649"/>
                  </a:cubicBezTo>
                  <a:cubicBezTo>
                    <a:pt x="1398" y="282"/>
                    <a:pt x="1091" y="1"/>
                    <a:pt x="7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3" name="Google Shape;4783;p71">
              <a:extLst>
                <a:ext uri="{FF2B5EF4-FFF2-40B4-BE49-F238E27FC236}">
                  <a16:creationId xmlns:a16="http://schemas.microsoft.com/office/drawing/2014/main" id="{6DFDB36E-6F10-B3D9-9AC9-B011F72EF034}"/>
                </a:ext>
              </a:extLst>
            </p:cNvPr>
            <p:cNvSpPr/>
            <p:nvPr/>
          </p:nvSpPr>
          <p:spPr>
            <a:xfrm>
              <a:off x="3677394" y="3546634"/>
              <a:ext cx="80910" cy="78015"/>
            </a:xfrm>
            <a:custGeom>
              <a:avLst/>
              <a:gdLst/>
              <a:ahLst/>
              <a:cxnLst/>
              <a:rect l="l" t="t" r="r" b="b"/>
              <a:pathLst>
                <a:path w="1453" h="1401" extrusionOk="0">
                  <a:moveTo>
                    <a:pt x="728" y="0"/>
                  </a:moveTo>
                  <a:cubicBezTo>
                    <a:pt x="711" y="0"/>
                    <a:pt x="694" y="1"/>
                    <a:pt x="676" y="2"/>
                  </a:cubicBezTo>
                  <a:cubicBezTo>
                    <a:pt x="292" y="29"/>
                    <a:pt x="1" y="365"/>
                    <a:pt x="29" y="750"/>
                  </a:cubicBezTo>
                  <a:cubicBezTo>
                    <a:pt x="55" y="1120"/>
                    <a:pt x="364" y="1400"/>
                    <a:pt x="728" y="1400"/>
                  </a:cubicBezTo>
                  <a:cubicBezTo>
                    <a:pt x="744" y="1400"/>
                    <a:pt x="761" y="1400"/>
                    <a:pt x="777" y="1399"/>
                  </a:cubicBezTo>
                  <a:cubicBezTo>
                    <a:pt x="1163" y="1370"/>
                    <a:pt x="1452" y="1035"/>
                    <a:pt x="1426" y="649"/>
                  </a:cubicBezTo>
                  <a:cubicBezTo>
                    <a:pt x="1399" y="282"/>
                    <a:pt x="1092" y="0"/>
                    <a:pt x="7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4" name="Google Shape;4784;p71">
              <a:extLst>
                <a:ext uri="{FF2B5EF4-FFF2-40B4-BE49-F238E27FC236}">
                  <a16:creationId xmlns:a16="http://schemas.microsoft.com/office/drawing/2014/main" id="{00DC9986-B136-0D48-89CF-BE09295EFF60}"/>
                </a:ext>
              </a:extLst>
            </p:cNvPr>
            <p:cNvSpPr/>
            <p:nvPr/>
          </p:nvSpPr>
          <p:spPr>
            <a:xfrm>
              <a:off x="3800068" y="3905357"/>
              <a:ext cx="77736" cy="69551"/>
            </a:xfrm>
            <a:custGeom>
              <a:avLst/>
              <a:gdLst/>
              <a:ahLst/>
              <a:cxnLst/>
              <a:rect l="l" t="t" r="r" b="b"/>
              <a:pathLst>
                <a:path w="1396" h="1249" extrusionOk="0">
                  <a:moveTo>
                    <a:pt x="699" y="1"/>
                  </a:moveTo>
                  <a:cubicBezTo>
                    <a:pt x="524" y="1"/>
                    <a:pt x="351" y="74"/>
                    <a:pt x="227" y="216"/>
                  </a:cubicBezTo>
                  <a:cubicBezTo>
                    <a:pt x="1" y="477"/>
                    <a:pt x="29" y="870"/>
                    <a:pt x="289" y="1095"/>
                  </a:cubicBezTo>
                  <a:cubicBezTo>
                    <a:pt x="408" y="1198"/>
                    <a:pt x="554" y="1248"/>
                    <a:pt x="699" y="1248"/>
                  </a:cubicBezTo>
                  <a:cubicBezTo>
                    <a:pt x="874" y="1248"/>
                    <a:pt x="1047" y="1175"/>
                    <a:pt x="1170" y="1033"/>
                  </a:cubicBezTo>
                  <a:cubicBezTo>
                    <a:pt x="1395" y="773"/>
                    <a:pt x="1367" y="377"/>
                    <a:pt x="1106" y="152"/>
                  </a:cubicBezTo>
                  <a:cubicBezTo>
                    <a:pt x="988" y="50"/>
                    <a:pt x="843" y="1"/>
                    <a:pt x="6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5" name="Google Shape;4785;p71">
              <a:extLst>
                <a:ext uri="{FF2B5EF4-FFF2-40B4-BE49-F238E27FC236}">
                  <a16:creationId xmlns:a16="http://schemas.microsoft.com/office/drawing/2014/main" id="{27FD80C3-EE3E-0E1B-7F8A-E4698F53F43D}"/>
                </a:ext>
              </a:extLst>
            </p:cNvPr>
            <p:cNvSpPr/>
            <p:nvPr/>
          </p:nvSpPr>
          <p:spPr>
            <a:xfrm>
              <a:off x="3937721" y="4024467"/>
              <a:ext cx="77736" cy="69551"/>
            </a:xfrm>
            <a:custGeom>
              <a:avLst/>
              <a:gdLst/>
              <a:ahLst/>
              <a:cxnLst/>
              <a:rect l="l" t="t" r="r" b="b"/>
              <a:pathLst>
                <a:path w="1396" h="1249" extrusionOk="0">
                  <a:moveTo>
                    <a:pt x="698" y="1"/>
                  </a:moveTo>
                  <a:cubicBezTo>
                    <a:pt x="524" y="1"/>
                    <a:pt x="350" y="74"/>
                    <a:pt x="228" y="216"/>
                  </a:cubicBezTo>
                  <a:cubicBezTo>
                    <a:pt x="1" y="477"/>
                    <a:pt x="29" y="872"/>
                    <a:pt x="290" y="1097"/>
                  </a:cubicBezTo>
                  <a:cubicBezTo>
                    <a:pt x="407" y="1199"/>
                    <a:pt x="553" y="1249"/>
                    <a:pt x="698" y="1249"/>
                  </a:cubicBezTo>
                  <a:cubicBezTo>
                    <a:pt x="873" y="1249"/>
                    <a:pt x="1047" y="1176"/>
                    <a:pt x="1170" y="1033"/>
                  </a:cubicBezTo>
                  <a:cubicBezTo>
                    <a:pt x="1395" y="772"/>
                    <a:pt x="1367" y="379"/>
                    <a:pt x="1106" y="154"/>
                  </a:cubicBezTo>
                  <a:cubicBezTo>
                    <a:pt x="988" y="51"/>
                    <a:pt x="843" y="1"/>
                    <a:pt x="6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6" name="Google Shape;4786;p71">
              <a:extLst>
                <a:ext uri="{FF2B5EF4-FFF2-40B4-BE49-F238E27FC236}">
                  <a16:creationId xmlns:a16="http://schemas.microsoft.com/office/drawing/2014/main" id="{1D0C2319-792B-D98A-CF35-3DE72C7817C0}"/>
                </a:ext>
              </a:extLst>
            </p:cNvPr>
            <p:cNvSpPr/>
            <p:nvPr/>
          </p:nvSpPr>
          <p:spPr>
            <a:xfrm>
              <a:off x="3854249" y="3990165"/>
              <a:ext cx="63704" cy="55629"/>
            </a:xfrm>
            <a:custGeom>
              <a:avLst/>
              <a:gdLst/>
              <a:ahLst/>
              <a:cxnLst/>
              <a:rect l="l" t="t" r="r" b="b"/>
              <a:pathLst>
                <a:path w="1144" h="999" fill="none" extrusionOk="0">
                  <a:moveTo>
                    <a:pt x="61" y="1"/>
                  </a:moveTo>
                  <a:cubicBezTo>
                    <a:pt x="1" y="283"/>
                    <a:pt x="109" y="593"/>
                    <a:pt x="332" y="774"/>
                  </a:cubicBezTo>
                  <a:cubicBezTo>
                    <a:pt x="555" y="956"/>
                    <a:pt x="881" y="999"/>
                    <a:pt x="1144" y="882"/>
                  </a:cubicBezTo>
                </a:path>
              </a:pathLst>
            </a:custGeom>
            <a:noFill/>
            <a:ln w="82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7" name="Google Shape;4787;p71">
              <a:extLst>
                <a:ext uri="{FF2B5EF4-FFF2-40B4-BE49-F238E27FC236}">
                  <a16:creationId xmlns:a16="http://schemas.microsoft.com/office/drawing/2014/main" id="{59CE4701-F685-EDC5-B69E-E40C79C56C00}"/>
                </a:ext>
              </a:extLst>
            </p:cNvPr>
            <p:cNvSpPr/>
            <p:nvPr/>
          </p:nvSpPr>
          <p:spPr>
            <a:xfrm>
              <a:off x="3729403" y="3956754"/>
              <a:ext cx="79128" cy="70776"/>
            </a:xfrm>
            <a:custGeom>
              <a:avLst/>
              <a:gdLst/>
              <a:ahLst/>
              <a:cxnLst/>
              <a:rect l="l" t="t" r="r" b="b"/>
              <a:pathLst>
                <a:path w="1421" h="1271" extrusionOk="0">
                  <a:moveTo>
                    <a:pt x="711" y="0"/>
                  </a:moveTo>
                  <a:cubicBezTo>
                    <a:pt x="533" y="0"/>
                    <a:pt x="356" y="74"/>
                    <a:pt x="229" y="220"/>
                  </a:cubicBezTo>
                  <a:cubicBezTo>
                    <a:pt x="1" y="484"/>
                    <a:pt x="29" y="886"/>
                    <a:pt x="295" y="1115"/>
                  </a:cubicBezTo>
                  <a:cubicBezTo>
                    <a:pt x="414" y="1219"/>
                    <a:pt x="562" y="1270"/>
                    <a:pt x="710" y="1270"/>
                  </a:cubicBezTo>
                  <a:cubicBezTo>
                    <a:pt x="888" y="1270"/>
                    <a:pt x="1065" y="1196"/>
                    <a:pt x="1190" y="1051"/>
                  </a:cubicBezTo>
                  <a:cubicBezTo>
                    <a:pt x="1420" y="785"/>
                    <a:pt x="1392" y="385"/>
                    <a:pt x="1126" y="154"/>
                  </a:cubicBezTo>
                  <a:cubicBezTo>
                    <a:pt x="1006" y="51"/>
                    <a:pt x="858" y="0"/>
                    <a:pt x="71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8" name="Google Shape;4788;p71">
              <a:extLst>
                <a:ext uri="{FF2B5EF4-FFF2-40B4-BE49-F238E27FC236}">
                  <a16:creationId xmlns:a16="http://schemas.microsoft.com/office/drawing/2014/main" id="{12BBA0B3-2BC3-57DC-D59B-992A626D9320}"/>
                </a:ext>
              </a:extLst>
            </p:cNvPr>
            <p:cNvSpPr/>
            <p:nvPr/>
          </p:nvSpPr>
          <p:spPr>
            <a:xfrm>
              <a:off x="3885544" y="4102705"/>
              <a:ext cx="79073" cy="70720"/>
            </a:xfrm>
            <a:custGeom>
              <a:avLst/>
              <a:gdLst/>
              <a:ahLst/>
              <a:cxnLst/>
              <a:rect l="l" t="t" r="r" b="b"/>
              <a:pathLst>
                <a:path w="1420" h="1270" extrusionOk="0">
                  <a:moveTo>
                    <a:pt x="710" y="0"/>
                  </a:moveTo>
                  <a:cubicBezTo>
                    <a:pt x="532" y="0"/>
                    <a:pt x="355" y="74"/>
                    <a:pt x="229" y="220"/>
                  </a:cubicBezTo>
                  <a:cubicBezTo>
                    <a:pt x="0" y="484"/>
                    <a:pt x="29" y="886"/>
                    <a:pt x="294" y="1115"/>
                  </a:cubicBezTo>
                  <a:cubicBezTo>
                    <a:pt x="414" y="1219"/>
                    <a:pt x="562" y="1270"/>
                    <a:pt x="709" y="1270"/>
                  </a:cubicBezTo>
                  <a:cubicBezTo>
                    <a:pt x="887" y="1270"/>
                    <a:pt x="1064" y="1196"/>
                    <a:pt x="1189" y="1051"/>
                  </a:cubicBezTo>
                  <a:cubicBezTo>
                    <a:pt x="1420" y="785"/>
                    <a:pt x="1390" y="385"/>
                    <a:pt x="1126" y="154"/>
                  </a:cubicBezTo>
                  <a:cubicBezTo>
                    <a:pt x="1005" y="51"/>
                    <a:pt x="857" y="0"/>
                    <a:pt x="71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9" name="Google Shape;4789;p71">
              <a:extLst>
                <a:ext uri="{FF2B5EF4-FFF2-40B4-BE49-F238E27FC236}">
                  <a16:creationId xmlns:a16="http://schemas.microsoft.com/office/drawing/2014/main" id="{04051F97-5D7C-53A8-3AF0-977652BF6933}"/>
                </a:ext>
              </a:extLst>
            </p:cNvPr>
            <p:cNvSpPr/>
            <p:nvPr/>
          </p:nvSpPr>
          <p:spPr>
            <a:xfrm>
              <a:off x="3582562" y="4056987"/>
              <a:ext cx="793957" cy="709872"/>
            </a:xfrm>
            <a:custGeom>
              <a:avLst/>
              <a:gdLst/>
              <a:ahLst/>
              <a:cxnLst/>
              <a:rect l="l" t="t" r="r" b="b"/>
              <a:pathLst>
                <a:path w="14258" h="12748" extrusionOk="0">
                  <a:moveTo>
                    <a:pt x="13994" y="0"/>
                  </a:moveTo>
                  <a:cubicBezTo>
                    <a:pt x="13930" y="0"/>
                    <a:pt x="13867" y="26"/>
                    <a:pt x="13820" y="77"/>
                  </a:cubicBezTo>
                  <a:lnTo>
                    <a:pt x="3272" y="11604"/>
                  </a:lnTo>
                  <a:cubicBezTo>
                    <a:pt x="2900" y="12012"/>
                    <a:pt x="2391" y="12249"/>
                    <a:pt x="1844" y="12272"/>
                  </a:cubicBezTo>
                  <a:cubicBezTo>
                    <a:pt x="1816" y="12274"/>
                    <a:pt x="1788" y="12274"/>
                    <a:pt x="1761" y="12274"/>
                  </a:cubicBezTo>
                  <a:cubicBezTo>
                    <a:pt x="1260" y="12274"/>
                    <a:pt x="789" y="12092"/>
                    <a:pt x="424" y="11755"/>
                  </a:cubicBezTo>
                  <a:cubicBezTo>
                    <a:pt x="379" y="11713"/>
                    <a:pt x="321" y="11692"/>
                    <a:pt x="264" y="11692"/>
                  </a:cubicBezTo>
                  <a:cubicBezTo>
                    <a:pt x="201" y="11692"/>
                    <a:pt x="138" y="11717"/>
                    <a:pt x="91" y="11767"/>
                  </a:cubicBezTo>
                  <a:cubicBezTo>
                    <a:pt x="1" y="11863"/>
                    <a:pt x="8" y="12012"/>
                    <a:pt x="104" y="12100"/>
                  </a:cubicBezTo>
                  <a:cubicBezTo>
                    <a:pt x="556" y="12520"/>
                    <a:pt x="1139" y="12747"/>
                    <a:pt x="1759" y="12747"/>
                  </a:cubicBezTo>
                  <a:cubicBezTo>
                    <a:pt x="1793" y="12747"/>
                    <a:pt x="1828" y="12746"/>
                    <a:pt x="1863" y="12744"/>
                  </a:cubicBezTo>
                  <a:cubicBezTo>
                    <a:pt x="2539" y="12717"/>
                    <a:pt x="3162" y="12425"/>
                    <a:pt x="3621" y="11923"/>
                  </a:cubicBezTo>
                  <a:lnTo>
                    <a:pt x="14169" y="396"/>
                  </a:lnTo>
                  <a:cubicBezTo>
                    <a:pt x="14257" y="300"/>
                    <a:pt x="14250" y="151"/>
                    <a:pt x="14155" y="63"/>
                  </a:cubicBezTo>
                  <a:cubicBezTo>
                    <a:pt x="14109" y="21"/>
                    <a:pt x="14051" y="0"/>
                    <a:pt x="139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8" name="Google Shape;4798;p71">
            <a:extLst>
              <a:ext uri="{FF2B5EF4-FFF2-40B4-BE49-F238E27FC236}">
                <a16:creationId xmlns:a16="http://schemas.microsoft.com/office/drawing/2014/main" id="{DB8734BD-4C80-0594-5A1D-FC2EE90A531C}"/>
              </a:ext>
            </a:extLst>
          </p:cNvPr>
          <p:cNvGrpSpPr/>
          <p:nvPr/>
        </p:nvGrpSpPr>
        <p:grpSpPr>
          <a:xfrm>
            <a:off x="7811831" y="451484"/>
            <a:ext cx="1019119" cy="695486"/>
            <a:chOff x="3187802" y="1604669"/>
            <a:chExt cx="1019119" cy="695486"/>
          </a:xfrm>
        </p:grpSpPr>
        <p:sp>
          <p:nvSpPr>
            <p:cNvPr id="4799" name="Google Shape;4799;p71">
              <a:extLst>
                <a:ext uri="{FF2B5EF4-FFF2-40B4-BE49-F238E27FC236}">
                  <a16:creationId xmlns:a16="http://schemas.microsoft.com/office/drawing/2014/main" id="{DC2FB85E-ED35-1F8C-794E-A96A26FC1F5D}"/>
                </a:ext>
              </a:extLst>
            </p:cNvPr>
            <p:cNvSpPr/>
            <p:nvPr/>
          </p:nvSpPr>
          <p:spPr>
            <a:xfrm>
              <a:off x="3501516" y="1930116"/>
              <a:ext cx="314036" cy="310730"/>
            </a:xfrm>
            <a:custGeom>
              <a:avLst/>
              <a:gdLst/>
              <a:ahLst/>
              <a:cxnLst/>
              <a:rect l="l" t="t" r="r" b="b"/>
              <a:pathLst>
                <a:path w="5888" h="5826" extrusionOk="0">
                  <a:moveTo>
                    <a:pt x="2288" y="0"/>
                  </a:moveTo>
                  <a:cubicBezTo>
                    <a:pt x="1915" y="0"/>
                    <a:pt x="1542" y="44"/>
                    <a:pt x="1235" y="233"/>
                  </a:cubicBezTo>
                  <a:cubicBezTo>
                    <a:pt x="727" y="547"/>
                    <a:pt x="482" y="1118"/>
                    <a:pt x="351" y="1678"/>
                  </a:cubicBezTo>
                  <a:cubicBezTo>
                    <a:pt x="186" y="2385"/>
                    <a:pt x="94" y="3115"/>
                    <a:pt x="11" y="3834"/>
                  </a:cubicBezTo>
                  <a:cubicBezTo>
                    <a:pt x="0" y="3925"/>
                    <a:pt x="61" y="3976"/>
                    <a:pt x="130" y="3990"/>
                  </a:cubicBezTo>
                  <a:cubicBezTo>
                    <a:pt x="112" y="4267"/>
                    <a:pt x="105" y="4543"/>
                    <a:pt x="114" y="4819"/>
                  </a:cubicBezTo>
                  <a:cubicBezTo>
                    <a:pt x="117" y="4974"/>
                    <a:pt x="126" y="5128"/>
                    <a:pt x="139" y="5280"/>
                  </a:cubicBezTo>
                  <a:cubicBezTo>
                    <a:pt x="149" y="5411"/>
                    <a:pt x="146" y="5569"/>
                    <a:pt x="215" y="5684"/>
                  </a:cubicBezTo>
                  <a:cubicBezTo>
                    <a:pt x="275" y="5785"/>
                    <a:pt x="367" y="5826"/>
                    <a:pt x="465" y="5826"/>
                  </a:cubicBezTo>
                  <a:cubicBezTo>
                    <a:pt x="548" y="5826"/>
                    <a:pt x="635" y="5796"/>
                    <a:pt x="709" y="5748"/>
                  </a:cubicBezTo>
                  <a:cubicBezTo>
                    <a:pt x="961" y="5587"/>
                    <a:pt x="1172" y="5323"/>
                    <a:pt x="1386" y="5117"/>
                  </a:cubicBezTo>
                  <a:cubicBezTo>
                    <a:pt x="2355" y="4180"/>
                    <a:pt x="3327" y="3242"/>
                    <a:pt x="4296" y="2307"/>
                  </a:cubicBezTo>
                  <a:lnTo>
                    <a:pt x="5044" y="1584"/>
                  </a:lnTo>
                  <a:cubicBezTo>
                    <a:pt x="5271" y="1364"/>
                    <a:pt x="5527" y="1155"/>
                    <a:pt x="5733" y="914"/>
                  </a:cubicBezTo>
                  <a:cubicBezTo>
                    <a:pt x="5869" y="756"/>
                    <a:pt x="5887" y="543"/>
                    <a:pt x="5689" y="428"/>
                  </a:cubicBezTo>
                  <a:cubicBezTo>
                    <a:pt x="5590" y="370"/>
                    <a:pt x="5462" y="356"/>
                    <a:pt x="5352" y="331"/>
                  </a:cubicBezTo>
                  <a:cubicBezTo>
                    <a:pt x="5182" y="295"/>
                    <a:pt x="5012" y="262"/>
                    <a:pt x="4842" y="232"/>
                  </a:cubicBezTo>
                  <a:cubicBezTo>
                    <a:pt x="4229" y="123"/>
                    <a:pt x="3608" y="54"/>
                    <a:pt x="2985" y="28"/>
                  </a:cubicBezTo>
                  <a:cubicBezTo>
                    <a:pt x="2764" y="18"/>
                    <a:pt x="2526" y="0"/>
                    <a:pt x="22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0" name="Google Shape;4800;p71">
              <a:extLst>
                <a:ext uri="{FF2B5EF4-FFF2-40B4-BE49-F238E27FC236}">
                  <a16:creationId xmlns:a16="http://schemas.microsoft.com/office/drawing/2014/main" id="{BEF41388-68F5-6433-38B5-E532FC0CCBFF}"/>
                </a:ext>
              </a:extLst>
            </p:cNvPr>
            <p:cNvSpPr/>
            <p:nvPr/>
          </p:nvSpPr>
          <p:spPr>
            <a:xfrm>
              <a:off x="3187802" y="1604669"/>
              <a:ext cx="999178" cy="679061"/>
            </a:xfrm>
            <a:custGeom>
              <a:avLst/>
              <a:gdLst/>
              <a:ahLst/>
              <a:cxnLst/>
              <a:rect l="l" t="t" r="r" b="b"/>
              <a:pathLst>
                <a:path w="18734" h="12732" extrusionOk="0">
                  <a:moveTo>
                    <a:pt x="18149" y="0"/>
                  </a:moveTo>
                  <a:cubicBezTo>
                    <a:pt x="18103" y="9"/>
                    <a:pt x="18055" y="20"/>
                    <a:pt x="18009" y="27"/>
                  </a:cubicBezTo>
                  <a:cubicBezTo>
                    <a:pt x="12129" y="1088"/>
                    <a:pt x="6118" y="1972"/>
                    <a:pt x="279" y="3266"/>
                  </a:cubicBezTo>
                  <a:cubicBezTo>
                    <a:pt x="13" y="3326"/>
                    <a:pt x="1" y="3704"/>
                    <a:pt x="263" y="3780"/>
                  </a:cubicBezTo>
                  <a:cubicBezTo>
                    <a:pt x="1822" y="4235"/>
                    <a:pt x="3277" y="4911"/>
                    <a:pt x="4789" y="5396"/>
                  </a:cubicBezTo>
                  <a:cubicBezTo>
                    <a:pt x="4812" y="5405"/>
                    <a:pt x="4833" y="5414"/>
                    <a:pt x="4855" y="5428"/>
                  </a:cubicBezTo>
                  <a:cubicBezTo>
                    <a:pt x="4915" y="5467"/>
                    <a:pt x="4959" y="5531"/>
                    <a:pt x="4970" y="5605"/>
                  </a:cubicBezTo>
                  <a:lnTo>
                    <a:pt x="5937" y="11567"/>
                  </a:lnTo>
                  <a:cubicBezTo>
                    <a:pt x="5961" y="11713"/>
                    <a:pt x="6081" y="11789"/>
                    <a:pt x="6200" y="11789"/>
                  </a:cubicBezTo>
                  <a:cubicBezTo>
                    <a:pt x="6312" y="11789"/>
                    <a:pt x="6424" y="11723"/>
                    <a:pt x="6458" y="11588"/>
                  </a:cubicBezTo>
                  <a:cubicBezTo>
                    <a:pt x="6834" y="10110"/>
                    <a:pt x="7148" y="8643"/>
                    <a:pt x="7456" y="7175"/>
                  </a:cubicBezTo>
                  <a:cubicBezTo>
                    <a:pt x="7483" y="7042"/>
                    <a:pt x="7599" y="6964"/>
                    <a:pt x="7718" y="6964"/>
                  </a:cubicBezTo>
                  <a:cubicBezTo>
                    <a:pt x="7737" y="6964"/>
                    <a:pt x="7756" y="6966"/>
                    <a:pt x="7775" y="6970"/>
                  </a:cubicBezTo>
                  <a:cubicBezTo>
                    <a:pt x="7825" y="6980"/>
                    <a:pt x="7871" y="7005"/>
                    <a:pt x="7908" y="7046"/>
                  </a:cubicBezTo>
                  <a:lnTo>
                    <a:pt x="13268" y="12649"/>
                  </a:lnTo>
                  <a:cubicBezTo>
                    <a:pt x="13322" y="12705"/>
                    <a:pt x="13391" y="12731"/>
                    <a:pt x="13460" y="12731"/>
                  </a:cubicBezTo>
                  <a:cubicBezTo>
                    <a:pt x="13567" y="12731"/>
                    <a:pt x="13673" y="12667"/>
                    <a:pt x="13713" y="12552"/>
                  </a:cubicBezTo>
                  <a:cubicBezTo>
                    <a:pt x="13832" y="12204"/>
                    <a:pt x="17183" y="4494"/>
                    <a:pt x="18627" y="1007"/>
                  </a:cubicBezTo>
                  <a:cubicBezTo>
                    <a:pt x="18629" y="1005"/>
                    <a:pt x="18631" y="1003"/>
                    <a:pt x="18629" y="1001"/>
                  </a:cubicBezTo>
                  <a:cubicBezTo>
                    <a:pt x="18643" y="973"/>
                    <a:pt x="18656" y="945"/>
                    <a:pt x="18666" y="916"/>
                  </a:cubicBezTo>
                  <a:cubicBezTo>
                    <a:pt x="18712" y="766"/>
                    <a:pt x="18734" y="599"/>
                    <a:pt x="18693" y="447"/>
                  </a:cubicBezTo>
                  <a:cubicBezTo>
                    <a:pt x="18680" y="392"/>
                    <a:pt x="18659" y="339"/>
                    <a:pt x="18629" y="291"/>
                  </a:cubicBezTo>
                  <a:cubicBezTo>
                    <a:pt x="18574" y="199"/>
                    <a:pt x="18503" y="129"/>
                    <a:pt x="18415" y="76"/>
                  </a:cubicBezTo>
                  <a:cubicBezTo>
                    <a:pt x="18399" y="66"/>
                    <a:pt x="18381" y="57"/>
                    <a:pt x="18363" y="48"/>
                  </a:cubicBezTo>
                  <a:cubicBezTo>
                    <a:pt x="18299" y="18"/>
                    <a:pt x="18223" y="0"/>
                    <a:pt x="1814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1" name="Google Shape;4801;p71">
              <a:extLst>
                <a:ext uri="{FF2B5EF4-FFF2-40B4-BE49-F238E27FC236}">
                  <a16:creationId xmlns:a16="http://schemas.microsoft.com/office/drawing/2014/main" id="{7D85A236-696E-6204-F062-FC5C4545B10C}"/>
                </a:ext>
              </a:extLst>
            </p:cNvPr>
            <p:cNvSpPr/>
            <p:nvPr/>
          </p:nvSpPr>
          <p:spPr>
            <a:xfrm>
              <a:off x="3446688" y="1608722"/>
              <a:ext cx="738103" cy="624713"/>
            </a:xfrm>
            <a:custGeom>
              <a:avLst/>
              <a:gdLst/>
              <a:ahLst/>
              <a:cxnLst/>
              <a:rect l="l" t="t" r="r" b="b"/>
              <a:pathLst>
                <a:path w="13839" h="11713" extrusionOk="0">
                  <a:moveTo>
                    <a:pt x="13561" y="0"/>
                  </a:moveTo>
                  <a:cubicBezTo>
                    <a:pt x="9697" y="1639"/>
                    <a:pt x="6660" y="2687"/>
                    <a:pt x="2721" y="4267"/>
                  </a:cubicBezTo>
                  <a:cubicBezTo>
                    <a:pt x="1815" y="4631"/>
                    <a:pt x="908" y="4994"/>
                    <a:pt x="1" y="5352"/>
                  </a:cubicBezTo>
                  <a:cubicBezTo>
                    <a:pt x="61" y="5391"/>
                    <a:pt x="105" y="5455"/>
                    <a:pt x="116" y="5529"/>
                  </a:cubicBezTo>
                  <a:lnTo>
                    <a:pt x="1083" y="11491"/>
                  </a:lnTo>
                  <a:cubicBezTo>
                    <a:pt x="1107" y="11637"/>
                    <a:pt x="1227" y="11713"/>
                    <a:pt x="1346" y="11713"/>
                  </a:cubicBezTo>
                  <a:cubicBezTo>
                    <a:pt x="1458" y="11713"/>
                    <a:pt x="1570" y="11647"/>
                    <a:pt x="1604" y="11512"/>
                  </a:cubicBezTo>
                  <a:cubicBezTo>
                    <a:pt x="1980" y="10034"/>
                    <a:pt x="2294" y="8567"/>
                    <a:pt x="2602" y="7099"/>
                  </a:cubicBezTo>
                  <a:cubicBezTo>
                    <a:pt x="2629" y="6966"/>
                    <a:pt x="2745" y="6888"/>
                    <a:pt x="2864" y="6888"/>
                  </a:cubicBezTo>
                  <a:cubicBezTo>
                    <a:pt x="2883" y="6888"/>
                    <a:pt x="2902" y="6890"/>
                    <a:pt x="2921" y="6894"/>
                  </a:cubicBezTo>
                  <a:cubicBezTo>
                    <a:pt x="4356" y="5843"/>
                    <a:pt x="5859" y="4886"/>
                    <a:pt x="7422" y="4037"/>
                  </a:cubicBezTo>
                  <a:cubicBezTo>
                    <a:pt x="8237" y="3594"/>
                    <a:pt x="9081" y="3204"/>
                    <a:pt x="9889" y="2749"/>
                  </a:cubicBezTo>
                  <a:cubicBezTo>
                    <a:pt x="10160" y="2596"/>
                    <a:pt x="10420" y="2428"/>
                    <a:pt x="10676" y="2254"/>
                  </a:cubicBezTo>
                  <a:cubicBezTo>
                    <a:pt x="12026" y="1436"/>
                    <a:pt x="12451" y="1221"/>
                    <a:pt x="13800" y="404"/>
                  </a:cubicBezTo>
                  <a:cubicBezTo>
                    <a:pt x="13814" y="394"/>
                    <a:pt x="13828" y="383"/>
                    <a:pt x="13839" y="371"/>
                  </a:cubicBezTo>
                  <a:cubicBezTo>
                    <a:pt x="13826" y="316"/>
                    <a:pt x="13805" y="263"/>
                    <a:pt x="13775" y="215"/>
                  </a:cubicBezTo>
                  <a:cubicBezTo>
                    <a:pt x="13720" y="123"/>
                    <a:pt x="13649" y="53"/>
                    <a:pt x="135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2" name="Google Shape;4802;p71">
              <a:extLst>
                <a:ext uri="{FF2B5EF4-FFF2-40B4-BE49-F238E27FC236}">
                  <a16:creationId xmlns:a16="http://schemas.microsoft.com/office/drawing/2014/main" id="{E77CDBA3-89C6-2227-0F41-D9E567759A2C}"/>
                </a:ext>
              </a:extLst>
            </p:cNvPr>
            <p:cNvSpPr/>
            <p:nvPr/>
          </p:nvSpPr>
          <p:spPr>
            <a:xfrm>
              <a:off x="3764562" y="1983931"/>
              <a:ext cx="300756" cy="316223"/>
            </a:xfrm>
            <a:custGeom>
              <a:avLst/>
              <a:gdLst/>
              <a:ahLst/>
              <a:cxnLst/>
              <a:rect l="l" t="t" r="r" b="b"/>
              <a:pathLst>
                <a:path w="5639" h="5929" extrusionOk="0">
                  <a:moveTo>
                    <a:pt x="5161" y="1"/>
                  </a:moveTo>
                  <a:cubicBezTo>
                    <a:pt x="5028" y="1"/>
                    <a:pt x="4898" y="69"/>
                    <a:pt x="4838" y="233"/>
                  </a:cubicBezTo>
                  <a:cubicBezTo>
                    <a:pt x="4349" y="1551"/>
                    <a:pt x="3856" y="2875"/>
                    <a:pt x="3199" y="4121"/>
                  </a:cubicBezTo>
                  <a:cubicBezTo>
                    <a:pt x="3048" y="4406"/>
                    <a:pt x="2896" y="4705"/>
                    <a:pt x="2702" y="4964"/>
                  </a:cubicBezTo>
                  <a:cubicBezTo>
                    <a:pt x="2608" y="5091"/>
                    <a:pt x="2523" y="5173"/>
                    <a:pt x="2420" y="5173"/>
                  </a:cubicBezTo>
                  <a:cubicBezTo>
                    <a:pt x="2361" y="5173"/>
                    <a:pt x="2297" y="5147"/>
                    <a:pt x="2222" y="5088"/>
                  </a:cubicBezTo>
                  <a:cubicBezTo>
                    <a:pt x="1965" y="4884"/>
                    <a:pt x="1747" y="4611"/>
                    <a:pt x="1519" y="4376"/>
                  </a:cubicBezTo>
                  <a:cubicBezTo>
                    <a:pt x="1251" y="4101"/>
                    <a:pt x="984" y="3826"/>
                    <a:pt x="716" y="3550"/>
                  </a:cubicBezTo>
                  <a:cubicBezTo>
                    <a:pt x="635" y="3467"/>
                    <a:pt x="527" y="3418"/>
                    <a:pt x="418" y="3418"/>
                  </a:cubicBezTo>
                  <a:cubicBezTo>
                    <a:pt x="340" y="3418"/>
                    <a:pt x="261" y="3444"/>
                    <a:pt x="191" y="3500"/>
                  </a:cubicBezTo>
                  <a:cubicBezTo>
                    <a:pt x="46" y="3621"/>
                    <a:pt x="0" y="3880"/>
                    <a:pt x="142" y="4025"/>
                  </a:cubicBezTo>
                  <a:cubicBezTo>
                    <a:pt x="599" y="4496"/>
                    <a:pt x="1053" y="4971"/>
                    <a:pt x="1513" y="5439"/>
                  </a:cubicBezTo>
                  <a:cubicBezTo>
                    <a:pt x="1705" y="5632"/>
                    <a:pt x="1910" y="5822"/>
                    <a:pt x="2178" y="5896"/>
                  </a:cubicBezTo>
                  <a:cubicBezTo>
                    <a:pt x="2257" y="5918"/>
                    <a:pt x="2337" y="5928"/>
                    <a:pt x="2415" y="5928"/>
                  </a:cubicBezTo>
                  <a:cubicBezTo>
                    <a:pt x="2646" y="5928"/>
                    <a:pt x="2869" y="5839"/>
                    <a:pt x="3050" y="5684"/>
                  </a:cubicBezTo>
                  <a:cubicBezTo>
                    <a:pt x="3266" y="5496"/>
                    <a:pt x="3411" y="5249"/>
                    <a:pt x="3555" y="5003"/>
                  </a:cubicBezTo>
                  <a:cubicBezTo>
                    <a:pt x="3716" y="4723"/>
                    <a:pt x="3870" y="4438"/>
                    <a:pt x="4017" y="4149"/>
                  </a:cubicBezTo>
                  <a:cubicBezTo>
                    <a:pt x="4297" y="3598"/>
                    <a:pt x="4547" y="3031"/>
                    <a:pt x="4781" y="2458"/>
                  </a:cubicBezTo>
                  <a:cubicBezTo>
                    <a:pt x="5045" y="1810"/>
                    <a:pt x="5290" y="1156"/>
                    <a:pt x="5533" y="500"/>
                  </a:cubicBezTo>
                  <a:cubicBezTo>
                    <a:pt x="5639" y="213"/>
                    <a:pt x="5395" y="1"/>
                    <a:pt x="51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3" name="Google Shape;4803;p71">
              <a:extLst>
                <a:ext uri="{FF2B5EF4-FFF2-40B4-BE49-F238E27FC236}">
                  <a16:creationId xmlns:a16="http://schemas.microsoft.com/office/drawing/2014/main" id="{FDD9E2D2-2D10-0D2F-CABA-CE75C556FFA0}"/>
                </a:ext>
              </a:extLst>
            </p:cNvPr>
            <p:cNvSpPr/>
            <p:nvPr/>
          </p:nvSpPr>
          <p:spPr>
            <a:xfrm>
              <a:off x="3878431" y="1611816"/>
              <a:ext cx="328490" cy="202033"/>
            </a:xfrm>
            <a:custGeom>
              <a:avLst/>
              <a:gdLst/>
              <a:ahLst/>
              <a:cxnLst/>
              <a:rect l="l" t="t" r="r" b="b"/>
              <a:pathLst>
                <a:path w="6159" h="3788" extrusionOk="0">
                  <a:moveTo>
                    <a:pt x="5767" y="0"/>
                  </a:moveTo>
                  <a:cubicBezTo>
                    <a:pt x="5681" y="0"/>
                    <a:pt x="5594" y="29"/>
                    <a:pt x="5517" y="81"/>
                  </a:cubicBezTo>
                  <a:cubicBezTo>
                    <a:pt x="3805" y="1218"/>
                    <a:pt x="1882" y="1994"/>
                    <a:pt x="169" y="3132"/>
                  </a:cubicBezTo>
                  <a:cubicBezTo>
                    <a:pt x="2" y="3244"/>
                    <a:pt x="0" y="3513"/>
                    <a:pt x="119" y="3657"/>
                  </a:cubicBezTo>
                  <a:cubicBezTo>
                    <a:pt x="195" y="3747"/>
                    <a:pt x="292" y="3787"/>
                    <a:pt x="392" y="3787"/>
                  </a:cubicBezTo>
                  <a:cubicBezTo>
                    <a:pt x="478" y="3787"/>
                    <a:pt x="566" y="3758"/>
                    <a:pt x="644" y="3706"/>
                  </a:cubicBezTo>
                  <a:cubicBezTo>
                    <a:pt x="2356" y="2570"/>
                    <a:pt x="4278" y="1792"/>
                    <a:pt x="5990" y="655"/>
                  </a:cubicBezTo>
                  <a:cubicBezTo>
                    <a:pt x="6158" y="545"/>
                    <a:pt x="6158" y="275"/>
                    <a:pt x="6041" y="132"/>
                  </a:cubicBezTo>
                  <a:cubicBezTo>
                    <a:pt x="5966" y="41"/>
                    <a:pt x="5868" y="0"/>
                    <a:pt x="57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4" name="Google Shape;4804;p71">
              <a:extLst>
                <a:ext uri="{FF2B5EF4-FFF2-40B4-BE49-F238E27FC236}">
                  <a16:creationId xmlns:a16="http://schemas.microsoft.com/office/drawing/2014/main" id="{916B57DC-DCA3-DBCB-2017-F00F33E28011}"/>
                </a:ext>
              </a:extLst>
            </p:cNvPr>
            <p:cNvSpPr/>
            <p:nvPr/>
          </p:nvSpPr>
          <p:spPr>
            <a:xfrm>
              <a:off x="3499329" y="1920410"/>
              <a:ext cx="180219" cy="337504"/>
            </a:xfrm>
            <a:custGeom>
              <a:avLst/>
              <a:gdLst/>
              <a:ahLst/>
              <a:cxnLst/>
              <a:rect l="l" t="t" r="r" b="b"/>
              <a:pathLst>
                <a:path w="3379" h="6328" extrusionOk="0">
                  <a:moveTo>
                    <a:pt x="2968" y="1"/>
                  </a:moveTo>
                  <a:cubicBezTo>
                    <a:pt x="2915" y="1"/>
                    <a:pt x="2861" y="9"/>
                    <a:pt x="2808" y="25"/>
                  </a:cubicBezTo>
                  <a:cubicBezTo>
                    <a:pt x="2356" y="164"/>
                    <a:pt x="1881" y="328"/>
                    <a:pt x="1533" y="669"/>
                  </a:cubicBezTo>
                  <a:cubicBezTo>
                    <a:pt x="1096" y="1099"/>
                    <a:pt x="1048" y="1675"/>
                    <a:pt x="949" y="2251"/>
                  </a:cubicBezTo>
                  <a:cubicBezTo>
                    <a:pt x="740" y="3460"/>
                    <a:pt x="451" y="4651"/>
                    <a:pt x="89" y="5822"/>
                  </a:cubicBezTo>
                  <a:cubicBezTo>
                    <a:pt x="0" y="6113"/>
                    <a:pt x="249" y="6328"/>
                    <a:pt x="478" y="6328"/>
                  </a:cubicBezTo>
                  <a:cubicBezTo>
                    <a:pt x="609" y="6328"/>
                    <a:pt x="733" y="6258"/>
                    <a:pt x="784" y="6091"/>
                  </a:cubicBezTo>
                  <a:cubicBezTo>
                    <a:pt x="1129" y="4971"/>
                    <a:pt x="1413" y="3830"/>
                    <a:pt x="1626" y="2678"/>
                  </a:cubicBezTo>
                  <a:cubicBezTo>
                    <a:pt x="1679" y="2395"/>
                    <a:pt x="1723" y="2109"/>
                    <a:pt x="1773" y="1826"/>
                  </a:cubicBezTo>
                  <a:cubicBezTo>
                    <a:pt x="1808" y="1617"/>
                    <a:pt x="1859" y="1413"/>
                    <a:pt x="2003" y="1250"/>
                  </a:cubicBezTo>
                  <a:cubicBezTo>
                    <a:pt x="2276" y="942"/>
                    <a:pt x="2740" y="818"/>
                    <a:pt x="3119" y="702"/>
                  </a:cubicBezTo>
                  <a:cubicBezTo>
                    <a:pt x="3311" y="644"/>
                    <a:pt x="3378" y="375"/>
                    <a:pt x="3302" y="208"/>
                  </a:cubicBezTo>
                  <a:cubicBezTo>
                    <a:pt x="3235" y="61"/>
                    <a:pt x="3107" y="1"/>
                    <a:pt x="29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5" name="Google Shape;4805;p71">
              <a:extLst>
                <a:ext uri="{FF2B5EF4-FFF2-40B4-BE49-F238E27FC236}">
                  <a16:creationId xmlns:a16="http://schemas.microsoft.com/office/drawing/2014/main" id="{AEC42AD1-7C4F-2681-284D-B05C291EF718}"/>
                </a:ext>
              </a:extLst>
            </p:cNvPr>
            <p:cNvSpPr/>
            <p:nvPr/>
          </p:nvSpPr>
          <p:spPr>
            <a:xfrm>
              <a:off x="3242790" y="1706324"/>
              <a:ext cx="282836" cy="76109"/>
            </a:xfrm>
            <a:custGeom>
              <a:avLst/>
              <a:gdLst/>
              <a:ahLst/>
              <a:cxnLst/>
              <a:rect l="l" t="t" r="r" b="b"/>
              <a:pathLst>
                <a:path w="5303" h="1427" extrusionOk="0">
                  <a:moveTo>
                    <a:pt x="4780" y="1"/>
                  </a:moveTo>
                  <a:cubicBezTo>
                    <a:pt x="4762" y="1"/>
                    <a:pt x="4744" y="2"/>
                    <a:pt x="4726" y="4"/>
                  </a:cubicBezTo>
                  <a:cubicBezTo>
                    <a:pt x="3290" y="185"/>
                    <a:pt x="1862" y="412"/>
                    <a:pt x="442" y="685"/>
                  </a:cubicBezTo>
                  <a:cubicBezTo>
                    <a:pt x="0" y="770"/>
                    <a:pt x="78" y="1427"/>
                    <a:pt x="482" y="1427"/>
                  </a:cubicBezTo>
                  <a:cubicBezTo>
                    <a:pt x="507" y="1427"/>
                    <a:pt x="533" y="1424"/>
                    <a:pt x="561" y="1419"/>
                  </a:cubicBezTo>
                  <a:cubicBezTo>
                    <a:pt x="1982" y="1147"/>
                    <a:pt x="3411" y="919"/>
                    <a:pt x="4844" y="738"/>
                  </a:cubicBezTo>
                  <a:cubicBezTo>
                    <a:pt x="5302" y="682"/>
                    <a:pt x="5209" y="1"/>
                    <a:pt x="47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 name="TextBox 6">
            <a:extLst>
              <a:ext uri="{FF2B5EF4-FFF2-40B4-BE49-F238E27FC236}">
                <a16:creationId xmlns:a16="http://schemas.microsoft.com/office/drawing/2014/main" id="{215DCD54-B919-8FF4-A193-B48F1E5088E4}"/>
              </a:ext>
            </a:extLst>
          </p:cNvPr>
          <p:cNvSpPr txBox="1"/>
          <p:nvPr/>
        </p:nvSpPr>
        <p:spPr>
          <a:xfrm>
            <a:off x="659034" y="734098"/>
            <a:ext cx="8175076" cy="3262432"/>
          </a:xfrm>
          <a:prstGeom prst="rect">
            <a:avLst/>
          </a:prstGeom>
          <a:noFill/>
        </p:spPr>
        <p:txBody>
          <a:bodyPr wrap="square">
            <a:spAutoFit/>
          </a:bodyPr>
          <a:lstStyle/>
          <a:p>
            <a:pPr>
              <a:buFont typeface="Wingdings" panose="05000000000000000000" pitchFamily="2" charset="2"/>
              <a:buChar char="Ø"/>
            </a:pPr>
            <a:r>
              <a:rPr lang="en-US" sz="2600" b="1" i="1" dirty="0">
                <a:latin typeface="Modern No. 20" panose="02070704070505020303" pitchFamily="18" charset="0"/>
                <a:cs typeface="Times New Roman" panose="02020603050405020304" pitchFamily="18" charset="0"/>
              </a:rPr>
              <a:t>Real-World Applications</a:t>
            </a:r>
          </a:p>
          <a:p>
            <a:pPr marL="400050" lvl="1" indent="0">
              <a:buNone/>
            </a:pPr>
            <a:r>
              <a:rPr lang="en-US" sz="2000" dirty="0">
                <a:latin typeface="Times New Roman" panose="02020603050405020304" pitchFamily="18" charset="0"/>
                <a:cs typeface="Times New Roman" panose="02020603050405020304" pitchFamily="18" charset="0"/>
              </a:rPr>
              <a:t>The insights gained from this study can be applied in various areas. For educators, understanding the relationship between study habits and exam scores can help tailor teaching strategies to improve student outcomes. Schools might implement programs promoting better sleep and attendance, leading to overall better academic performance. Additionally, educational policymakers can use this information to design interventions that support students' learning needs. Finally, parents can also benefit from these findings by fostering positive study habits and ensuring their children have adequate rest, ultimately enhancing their academic success.</a:t>
            </a:r>
          </a:p>
        </p:txBody>
      </p:sp>
      <p:grpSp>
        <p:nvGrpSpPr>
          <p:cNvPr id="8" name="Google Shape;4274;p70">
            <a:extLst>
              <a:ext uri="{FF2B5EF4-FFF2-40B4-BE49-F238E27FC236}">
                <a16:creationId xmlns:a16="http://schemas.microsoft.com/office/drawing/2014/main" id="{1DBAA2EF-3C14-F729-F57F-039904FDDC53}"/>
              </a:ext>
            </a:extLst>
          </p:cNvPr>
          <p:cNvGrpSpPr/>
          <p:nvPr/>
        </p:nvGrpSpPr>
        <p:grpSpPr>
          <a:xfrm>
            <a:off x="7752295" y="4163294"/>
            <a:ext cx="511884" cy="501874"/>
            <a:chOff x="5965067" y="2470849"/>
            <a:chExt cx="535276" cy="535275"/>
          </a:xfrm>
        </p:grpSpPr>
        <p:sp>
          <p:nvSpPr>
            <p:cNvPr id="9" name="Google Shape;4275;p70">
              <a:extLst>
                <a:ext uri="{FF2B5EF4-FFF2-40B4-BE49-F238E27FC236}">
                  <a16:creationId xmlns:a16="http://schemas.microsoft.com/office/drawing/2014/main" id="{0E791A9F-5940-8070-40B1-9C6C4D85CC2D}"/>
                </a:ext>
              </a:extLst>
            </p:cNvPr>
            <p:cNvSpPr/>
            <p:nvPr/>
          </p:nvSpPr>
          <p:spPr>
            <a:xfrm>
              <a:off x="6219440" y="2470849"/>
              <a:ext cx="153329" cy="164688"/>
            </a:xfrm>
            <a:custGeom>
              <a:avLst/>
              <a:gdLst/>
              <a:ahLst/>
              <a:cxnLst/>
              <a:rect l="l" t="t" r="r" b="b"/>
              <a:pathLst>
                <a:path w="5507" h="5915" extrusionOk="0">
                  <a:moveTo>
                    <a:pt x="477" y="0"/>
                  </a:moveTo>
                  <a:cubicBezTo>
                    <a:pt x="317" y="0"/>
                    <a:pt x="159" y="4"/>
                    <a:pt x="0" y="13"/>
                  </a:cubicBezTo>
                  <a:lnTo>
                    <a:pt x="0" y="5914"/>
                  </a:lnTo>
                  <a:lnTo>
                    <a:pt x="1804" y="5346"/>
                  </a:lnTo>
                  <a:cubicBezTo>
                    <a:pt x="1915" y="5311"/>
                    <a:pt x="2019" y="5257"/>
                    <a:pt x="2114" y="5188"/>
                  </a:cubicBezTo>
                  <a:lnTo>
                    <a:pt x="2919" y="4592"/>
                  </a:lnTo>
                  <a:cubicBezTo>
                    <a:pt x="3187" y="4396"/>
                    <a:pt x="3347" y="4079"/>
                    <a:pt x="3347" y="3745"/>
                  </a:cubicBezTo>
                  <a:lnTo>
                    <a:pt x="3347" y="3417"/>
                  </a:lnTo>
                  <a:cubicBezTo>
                    <a:pt x="3347" y="3250"/>
                    <a:pt x="3482" y="3114"/>
                    <a:pt x="3649" y="3114"/>
                  </a:cubicBezTo>
                  <a:cubicBezTo>
                    <a:pt x="3670" y="3114"/>
                    <a:pt x="3691" y="3115"/>
                    <a:pt x="3713" y="3120"/>
                  </a:cubicBezTo>
                  <a:lnTo>
                    <a:pt x="4076" y="3197"/>
                  </a:lnTo>
                  <a:cubicBezTo>
                    <a:pt x="4148" y="3212"/>
                    <a:pt x="4221" y="3219"/>
                    <a:pt x="4293" y="3219"/>
                  </a:cubicBezTo>
                  <a:cubicBezTo>
                    <a:pt x="4794" y="3219"/>
                    <a:pt x="5230" y="2862"/>
                    <a:pt x="5327" y="2370"/>
                  </a:cubicBezTo>
                  <a:lnTo>
                    <a:pt x="5507" y="1421"/>
                  </a:lnTo>
                  <a:cubicBezTo>
                    <a:pt x="4044" y="520"/>
                    <a:pt x="2321" y="0"/>
                    <a:pt x="4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4276;p70">
              <a:extLst>
                <a:ext uri="{FF2B5EF4-FFF2-40B4-BE49-F238E27FC236}">
                  <a16:creationId xmlns:a16="http://schemas.microsoft.com/office/drawing/2014/main" id="{F404284F-7646-8B64-067A-BD3B508F89E8}"/>
                </a:ext>
              </a:extLst>
            </p:cNvPr>
            <p:cNvSpPr/>
            <p:nvPr/>
          </p:nvSpPr>
          <p:spPr>
            <a:xfrm>
              <a:off x="6219440" y="2655560"/>
              <a:ext cx="247937" cy="350565"/>
            </a:xfrm>
            <a:custGeom>
              <a:avLst/>
              <a:gdLst/>
              <a:ahLst/>
              <a:cxnLst/>
              <a:rect l="l" t="t" r="r" b="b"/>
              <a:pathLst>
                <a:path w="8905" h="12591" extrusionOk="0">
                  <a:moveTo>
                    <a:pt x="0" y="0"/>
                  </a:moveTo>
                  <a:lnTo>
                    <a:pt x="0" y="5976"/>
                  </a:lnTo>
                  <a:cubicBezTo>
                    <a:pt x="343" y="5673"/>
                    <a:pt x="1289" y="4831"/>
                    <a:pt x="1680" y="4492"/>
                  </a:cubicBezTo>
                  <a:cubicBezTo>
                    <a:pt x="1750" y="4430"/>
                    <a:pt x="1842" y="4396"/>
                    <a:pt x="1936" y="4396"/>
                  </a:cubicBezTo>
                  <a:cubicBezTo>
                    <a:pt x="2033" y="4396"/>
                    <a:pt x="2127" y="4432"/>
                    <a:pt x="2199" y="4498"/>
                  </a:cubicBezTo>
                  <a:lnTo>
                    <a:pt x="2552" y="4821"/>
                  </a:lnTo>
                  <a:cubicBezTo>
                    <a:pt x="2656" y="4916"/>
                    <a:pt x="2700" y="5063"/>
                    <a:pt x="2666" y="5201"/>
                  </a:cubicBezTo>
                  <a:lnTo>
                    <a:pt x="1988" y="7964"/>
                  </a:lnTo>
                  <a:cubicBezTo>
                    <a:pt x="1923" y="8226"/>
                    <a:pt x="1954" y="8502"/>
                    <a:pt x="2073" y="8744"/>
                  </a:cubicBezTo>
                  <a:lnTo>
                    <a:pt x="2494" y="9592"/>
                  </a:lnTo>
                  <a:cubicBezTo>
                    <a:pt x="2583" y="9774"/>
                    <a:pt x="2522" y="9991"/>
                    <a:pt x="2350" y="10097"/>
                  </a:cubicBezTo>
                  <a:lnTo>
                    <a:pt x="1334" y="10728"/>
                  </a:lnTo>
                  <a:cubicBezTo>
                    <a:pt x="1272" y="10766"/>
                    <a:pt x="1201" y="10787"/>
                    <a:pt x="1128" y="10787"/>
                  </a:cubicBezTo>
                  <a:cubicBezTo>
                    <a:pt x="1068" y="10787"/>
                    <a:pt x="1010" y="10772"/>
                    <a:pt x="956" y="10746"/>
                  </a:cubicBezTo>
                  <a:lnTo>
                    <a:pt x="0" y="10317"/>
                  </a:lnTo>
                  <a:lnTo>
                    <a:pt x="0" y="12579"/>
                  </a:lnTo>
                  <a:cubicBezTo>
                    <a:pt x="159" y="12587"/>
                    <a:pt x="317" y="12590"/>
                    <a:pt x="477" y="12590"/>
                  </a:cubicBezTo>
                  <a:cubicBezTo>
                    <a:pt x="4109" y="12590"/>
                    <a:pt x="7270" y="10576"/>
                    <a:pt x="8905" y="7603"/>
                  </a:cubicBezTo>
                  <a:lnTo>
                    <a:pt x="5873" y="7406"/>
                  </a:lnTo>
                  <a:cubicBezTo>
                    <a:pt x="5721" y="7396"/>
                    <a:pt x="5601" y="7276"/>
                    <a:pt x="5588" y="7128"/>
                  </a:cubicBezTo>
                  <a:lnTo>
                    <a:pt x="5487" y="5881"/>
                  </a:lnTo>
                  <a:cubicBezTo>
                    <a:pt x="5477" y="5759"/>
                    <a:pt x="5541" y="5645"/>
                    <a:pt x="5648" y="5588"/>
                  </a:cubicBezTo>
                  <a:lnTo>
                    <a:pt x="6306" y="5246"/>
                  </a:lnTo>
                  <a:cubicBezTo>
                    <a:pt x="6654" y="5063"/>
                    <a:pt x="6870" y="4705"/>
                    <a:pt x="6870" y="4310"/>
                  </a:cubicBezTo>
                  <a:lnTo>
                    <a:pt x="6870" y="3663"/>
                  </a:lnTo>
                  <a:cubicBezTo>
                    <a:pt x="6870" y="3121"/>
                    <a:pt x="6464" y="2670"/>
                    <a:pt x="5926" y="2614"/>
                  </a:cubicBezTo>
                  <a:lnTo>
                    <a:pt x="4377" y="2451"/>
                  </a:lnTo>
                  <a:cubicBezTo>
                    <a:pt x="4268" y="2439"/>
                    <a:pt x="4172" y="2370"/>
                    <a:pt x="4130" y="2270"/>
                  </a:cubicBezTo>
                  <a:lnTo>
                    <a:pt x="3668" y="1192"/>
                  </a:lnTo>
                  <a:cubicBezTo>
                    <a:pt x="3530" y="872"/>
                    <a:pt x="3244" y="640"/>
                    <a:pt x="2903" y="573"/>
                  </a:cubicBez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4277;p70">
              <a:extLst>
                <a:ext uri="{FF2B5EF4-FFF2-40B4-BE49-F238E27FC236}">
                  <a16:creationId xmlns:a16="http://schemas.microsoft.com/office/drawing/2014/main" id="{91DAEED7-F765-C400-4355-E5F18D97FAB2}"/>
                </a:ext>
              </a:extLst>
            </p:cNvPr>
            <p:cNvSpPr/>
            <p:nvPr/>
          </p:nvSpPr>
          <p:spPr>
            <a:xfrm>
              <a:off x="6232693" y="2767488"/>
              <a:ext cx="73003" cy="198851"/>
            </a:xfrm>
            <a:custGeom>
              <a:avLst/>
              <a:gdLst/>
              <a:ahLst/>
              <a:cxnLst/>
              <a:rect l="l" t="t" r="r" b="b"/>
              <a:pathLst>
                <a:path w="2622" h="7142" extrusionOk="0">
                  <a:moveTo>
                    <a:pt x="1459" y="0"/>
                  </a:moveTo>
                  <a:cubicBezTo>
                    <a:pt x="1280" y="0"/>
                    <a:pt x="1101" y="63"/>
                    <a:pt x="957" y="188"/>
                  </a:cubicBezTo>
                  <a:cubicBezTo>
                    <a:pt x="957" y="188"/>
                    <a:pt x="25" y="996"/>
                    <a:pt x="1" y="1013"/>
                  </a:cubicBezTo>
                  <a:lnTo>
                    <a:pt x="1" y="6908"/>
                  </a:lnTo>
                  <a:lnTo>
                    <a:pt x="313" y="7062"/>
                  </a:lnTo>
                  <a:cubicBezTo>
                    <a:pt x="421" y="7115"/>
                    <a:pt x="537" y="7141"/>
                    <a:pt x="652" y="7141"/>
                  </a:cubicBezTo>
                  <a:cubicBezTo>
                    <a:pt x="793" y="7141"/>
                    <a:pt x="933" y="7103"/>
                    <a:pt x="1056" y="7026"/>
                  </a:cubicBezTo>
                  <a:lnTo>
                    <a:pt x="2072" y="6397"/>
                  </a:lnTo>
                  <a:cubicBezTo>
                    <a:pt x="2407" y="6188"/>
                    <a:pt x="2530" y="5760"/>
                    <a:pt x="2355" y="5405"/>
                  </a:cubicBezTo>
                  <a:lnTo>
                    <a:pt x="1934" y="4557"/>
                  </a:lnTo>
                  <a:cubicBezTo>
                    <a:pt x="1854" y="4394"/>
                    <a:pt x="1833" y="4210"/>
                    <a:pt x="1877" y="4035"/>
                  </a:cubicBezTo>
                  <a:lnTo>
                    <a:pt x="2555" y="1271"/>
                  </a:lnTo>
                  <a:cubicBezTo>
                    <a:pt x="2622" y="999"/>
                    <a:pt x="2535" y="713"/>
                    <a:pt x="2329" y="524"/>
                  </a:cubicBezTo>
                  <a:lnTo>
                    <a:pt x="1977" y="201"/>
                  </a:lnTo>
                  <a:cubicBezTo>
                    <a:pt x="1831" y="68"/>
                    <a:pt x="1645" y="0"/>
                    <a:pt x="14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4278;p70">
              <a:extLst>
                <a:ext uri="{FF2B5EF4-FFF2-40B4-BE49-F238E27FC236}">
                  <a16:creationId xmlns:a16="http://schemas.microsoft.com/office/drawing/2014/main" id="{39A047DB-091A-DDC4-D692-0E6D49E5C22F}"/>
                </a:ext>
              </a:extLst>
            </p:cNvPr>
            <p:cNvSpPr/>
            <p:nvPr/>
          </p:nvSpPr>
          <p:spPr>
            <a:xfrm>
              <a:off x="6195551" y="2504901"/>
              <a:ext cx="304792" cy="372115"/>
            </a:xfrm>
            <a:custGeom>
              <a:avLst/>
              <a:gdLst/>
              <a:ahLst/>
              <a:cxnLst/>
              <a:rect l="l" t="t" r="r" b="b"/>
              <a:pathLst>
                <a:path w="10947" h="13365" extrusionOk="0">
                  <a:moveTo>
                    <a:pt x="6031" y="1"/>
                  </a:moveTo>
                  <a:lnTo>
                    <a:pt x="5817" y="1074"/>
                  </a:lnTo>
                  <a:cubicBezTo>
                    <a:pt x="5753" y="1397"/>
                    <a:pt x="5470" y="1621"/>
                    <a:pt x="5153" y="1621"/>
                  </a:cubicBezTo>
                  <a:cubicBezTo>
                    <a:pt x="5107" y="1621"/>
                    <a:pt x="5059" y="1616"/>
                    <a:pt x="5012" y="1606"/>
                  </a:cubicBezTo>
                  <a:lnTo>
                    <a:pt x="4647" y="1530"/>
                  </a:lnTo>
                  <a:cubicBezTo>
                    <a:pt x="4600" y="1520"/>
                    <a:pt x="4552" y="1515"/>
                    <a:pt x="4506" y="1515"/>
                  </a:cubicBezTo>
                  <a:cubicBezTo>
                    <a:pt x="4141" y="1515"/>
                    <a:pt x="3829" y="1812"/>
                    <a:pt x="3829" y="2194"/>
                  </a:cubicBezTo>
                  <a:lnTo>
                    <a:pt x="3829" y="2522"/>
                  </a:lnTo>
                  <a:cubicBezTo>
                    <a:pt x="3829" y="2738"/>
                    <a:pt x="3728" y="2940"/>
                    <a:pt x="3553" y="3068"/>
                  </a:cubicBezTo>
                  <a:lnTo>
                    <a:pt x="2747" y="3663"/>
                  </a:lnTo>
                  <a:cubicBezTo>
                    <a:pt x="2688" y="3708"/>
                    <a:pt x="2620" y="3743"/>
                    <a:pt x="2548" y="3764"/>
                  </a:cubicBezTo>
                  <a:lnTo>
                    <a:pt x="475" y="4419"/>
                  </a:lnTo>
                  <a:cubicBezTo>
                    <a:pt x="193" y="4508"/>
                    <a:pt x="1" y="4771"/>
                    <a:pt x="1" y="5067"/>
                  </a:cubicBezTo>
                  <a:cubicBezTo>
                    <a:pt x="1" y="5228"/>
                    <a:pt x="58" y="5379"/>
                    <a:pt x="156" y="5498"/>
                  </a:cubicBezTo>
                  <a:cubicBezTo>
                    <a:pt x="253" y="5615"/>
                    <a:pt x="390" y="5701"/>
                    <a:pt x="548" y="5732"/>
                  </a:cubicBezTo>
                  <a:lnTo>
                    <a:pt x="3688" y="6353"/>
                  </a:lnTo>
                  <a:cubicBezTo>
                    <a:pt x="3907" y="6396"/>
                    <a:pt x="4091" y="6544"/>
                    <a:pt x="4180" y="6750"/>
                  </a:cubicBezTo>
                  <a:lnTo>
                    <a:pt x="4643" y="7828"/>
                  </a:lnTo>
                  <a:cubicBezTo>
                    <a:pt x="4739" y="8054"/>
                    <a:pt x="4951" y="8210"/>
                    <a:pt x="5196" y="8236"/>
                  </a:cubicBezTo>
                  <a:lnTo>
                    <a:pt x="6745" y="8398"/>
                  </a:lnTo>
                  <a:cubicBezTo>
                    <a:pt x="7090" y="8433"/>
                    <a:pt x="7354" y="8726"/>
                    <a:pt x="7354" y="9074"/>
                  </a:cubicBezTo>
                  <a:lnTo>
                    <a:pt x="7354" y="9722"/>
                  </a:lnTo>
                  <a:cubicBezTo>
                    <a:pt x="7354" y="9975"/>
                    <a:pt x="7214" y="10207"/>
                    <a:pt x="6989" y="10324"/>
                  </a:cubicBezTo>
                  <a:lnTo>
                    <a:pt x="6334" y="10666"/>
                  </a:lnTo>
                  <a:cubicBezTo>
                    <a:pt x="6092" y="10792"/>
                    <a:pt x="5949" y="11051"/>
                    <a:pt x="5971" y="11321"/>
                  </a:cubicBezTo>
                  <a:lnTo>
                    <a:pt x="6072" y="12568"/>
                  </a:lnTo>
                  <a:cubicBezTo>
                    <a:pt x="6099" y="12906"/>
                    <a:pt x="6371" y="13172"/>
                    <a:pt x="6707" y="13191"/>
                  </a:cubicBezTo>
                  <a:lnTo>
                    <a:pt x="9561" y="13364"/>
                  </a:lnTo>
                  <a:cubicBezTo>
                    <a:pt x="10441" y="11913"/>
                    <a:pt x="10947" y="10210"/>
                    <a:pt x="10947" y="8389"/>
                  </a:cubicBezTo>
                  <a:cubicBezTo>
                    <a:pt x="10947" y="4787"/>
                    <a:pt x="8964" y="1646"/>
                    <a:pt x="60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4279;p70">
              <a:extLst>
                <a:ext uri="{FF2B5EF4-FFF2-40B4-BE49-F238E27FC236}">
                  <a16:creationId xmlns:a16="http://schemas.microsoft.com/office/drawing/2014/main" id="{1F4A9C31-A09D-A23F-BECB-A57F2B16C616}"/>
                </a:ext>
              </a:extLst>
            </p:cNvPr>
            <p:cNvSpPr/>
            <p:nvPr/>
          </p:nvSpPr>
          <p:spPr>
            <a:xfrm>
              <a:off x="6343341" y="2629331"/>
              <a:ext cx="26645" cy="16176"/>
            </a:xfrm>
            <a:custGeom>
              <a:avLst/>
              <a:gdLst/>
              <a:ahLst/>
              <a:cxnLst/>
              <a:rect l="l" t="t" r="r" b="b"/>
              <a:pathLst>
                <a:path w="957" h="581" extrusionOk="0">
                  <a:moveTo>
                    <a:pt x="291" y="0"/>
                  </a:moveTo>
                  <a:cubicBezTo>
                    <a:pt x="131" y="0"/>
                    <a:pt x="1" y="130"/>
                    <a:pt x="1" y="291"/>
                  </a:cubicBezTo>
                  <a:cubicBezTo>
                    <a:pt x="1" y="450"/>
                    <a:pt x="131" y="581"/>
                    <a:pt x="291" y="581"/>
                  </a:cubicBezTo>
                  <a:lnTo>
                    <a:pt x="666" y="581"/>
                  </a:lnTo>
                  <a:cubicBezTo>
                    <a:pt x="826" y="581"/>
                    <a:pt x="957" y="450"/>
                    <a:pt x="957" y="291"/>
                  </a:cubicBezTo>
                  <a:cubicBezTo>
                    <a:pt x="957" y="130"/>
                    <a:pt x="826" y="0"/>
                    <a:pt x="66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4280;p70">
              <a:extLst>
                <a:ext uri="{FF2B5EF4-FFF2-40B4-BE49-F238E27FC236}">
                  <a16:creationId xmlns:a16="http://schemas.microsoft.com/office/drawing/2014/main" id="{BC91D839-6DE9-A1F8-BAEB-2B795D222467}"/>
                </a:ext>
              </a:extLst>
            </p:cNvPr>
            <p:cNvSpPr/>
            <p:nvPr/>
          </p:nvSpPr>
          <p:spPr>
            <a:xfrm>
              <a:off x="6389003" y="2670678"/>
              <a:ext cx="26617" cy="16204"/>
            </a:xfrm>
            <a:custGeom>
              <a:avLst/>
              <a:gdLst/>
              <a:ahLst/>
              <a:cxnLst/>
              <a:rect l="l" t="t" r="r" b="b"/>
              <a:pathLst>
                <a:path w="956" h="582" extrusionOk="0">
                  <a:moveTo>
                    <a:pt x="291" y="1"/>
                  </a:moveTo>
                  <a:cubicBezTo>
                    <a:pt x="130" y="1"/>
                    <a:pt x="1" y="131"/>
                    <a:pt x="1" y="291"/>
                  </a:cubicBezTo>
                  <a:cubicBezTo>
                    <a:pt x="1" y="451"/>
                    <a:pt x="130" y="582"/>
                    <a:pt x="291" y="582"/>
                  </a:cubicBezTo>
                  <a:lnTo>
                    <a:pt x="667" y="582"/>
                  </a:lnTo>
                  <a:cubicBezTo>
                    <a:pt x="827" y="582"/>
                    <a:pt x="956" y="451"/>
                    <a:pt x="956" y="291"/>
                  </a:cubicBezTo>
                  <a:cubicBezTo>
                    <a:pt x="956" y="131"/>
                    <a:pt x="827" y="1"/>
                    <a:pt x="66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4281;p70">
              <a:extLst>
                <a:ext uri="{FF2B5EF4-FFF2-40B4-BE49-F238E27FC236}">
                  <a16:creationId xmlns:a16="http://schemas.microsoft.com/office/drawing/2014/main" id="{8F02DEB8-B100-78A7-CFA4-C98C230E3D60}"/>
                </a:ext>
              </a:extLst>
            </p:cNvPr>
            <p:cNvSpPr/>
            <p:nvPr/>
          </p:nvSpPr>
          <p:spPr>
            <a:xfrm>
              <a:off x="5965067" y="2470849"/>
              <a:ext cx="267650" cy="535272"/>
            </a:xfrm>
            <a:custGeom>
              <a:avLst/>
              <a:gdLst/>
              <a:ahLst/>
              <a:cxnLst/>
              <a:rect l="l" t="t" r="r" b="b"/>
              <a:pathLst>
                <a:path w="9613" h="19225" extrusionOk="0">
                  <a:moveTo>
                    <a:pt x="9613" y="0"/>
                  </a:moveTo>
                  <a:cubicBezTo>
                    <a:pt x="4304" y="0"/>
                    <a:pt x="1" y="4304"/>
                    <a:pt x="1" y="9612"/>
                  </a:cubicBezTo>
                  <a:cubicBezTo>
                    <a:pt x="1" y="14921"/>
                    <a:pt x="4304" y="19224"/>
                    <a:pt x="9613" y="19224"/>
                  </a:cubicBezTo>
                  <a:lnTo>
                    <a:pt x="9613" y="16267"/>
                  </a:lnTo>
                  <a:cubicBezTo>
                    <a:pt x="5995" y="16200"/>
                    <a:pt x="3083" y="13246"/>
                    <a:pt x="3083" y="9612"/>
                  </a:cubicBezTo>
                  <a:cubicBezTo>
                    <a:pt x="3083" y="5979"/>
                    <a:pt x="5995" y="3026"/>
                    <a:pt x="9613" y="2959"/>
                  </a:cubicBezTo>
                  <a:lnTo>
                    <a:pt x="961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4282;p70">
              <a:extLst>
                <a:ext uri="{FF2B5EF4-FFF2-40B4-BE49-F238E27FC236}">
                  <a16:creationId xmlns:a16="http://schemas.microsoft.com/office/drawing/2014/main" id="{22D8B0D7-8E30-30C2-6393-4AD0D8A64FC2}"/>
                </a:ext>
              </a:extLst>
            </p:cNvPr>
            <p:cNvSpPr/>
            <p:nvPr/>
          </p:nvSpPr>
          <p:spPr>
            <a:xfrm>
              <a:off x="6025012" y="2530823"/>
              <a:ext cx="207705" cy="415327"/>
            </a:xfrm>
            <a:custGeom>
              <a:avLst/>
              <a:gdLst/>
              <a:ahLst/>
              <a:cxnLst/>
              <a:rect l="l" t="t" r="r" b="b"/>
              <a:pathLst>
                <a:path w="7460" h="14917" extrusionOk="0">
                  <a:moveTo>
                    <a:pt x="7460" y="0"/>
                  </a:moveTo>
                  <a:cubicBezTo>
                    <a:pt x="3340" y="0"/>
                    <a:pt x="1" y="3340"/>
                    <a:pt x="1" y="7458"/>
                  </a:cubicBezTo>
                  <a:cubicBezTo>
                    <a:pt x="1" y="11577"/>
                    <a:pt x="3340" y="14916"/>
                    <a:pt x="7460" y="14916"/>
                  </a:cubicBezTo>
                  <a:lnTo>
                    <a:pt x="7460" y="12315"/>
                  </a:lnTo>
                  <a:cubicBezTo>
                    <a:pt x="4907" y="12165"/>
                    <a:pt x="2885" y="10048"/>
                    <a:pt x="2885" y="7458"/>
                  </a:cubicBezTo>
                  <a:cubicBezTo>
                    <a:pt x="2885" y="4869"/>
                    <a:pt x="4907" y="2752"/>
                    <a:pt x="7460" y="2602"/>
                  </a:cubicBezTo>
                  <a:lnTo>
                    <a:pt x="746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4283;p70">
              <a:extLst>
                <a:ext uri="{FF2B5EF4-FFF2-40B4-BE49-F238E27FC236}">
                  <a16:creationId xmlns:a16="http://schemas.microsoft.com/office/drawing/2014/main" id="{5A50E38C-AE21-483C-D2EE-67A3D373EA4F}"/>
                </a:ext>
              </a:extLst>
            </p:cNvPr>
            <p:cNvSpPr/>
            <p:nvPr/>
          </p:nvSpPr>
          <p:spPr>
            <a:xfrm>
              <a:off x="6084429" y="2590212"/>
              <a:ext cx="148289" cy="296550"/>
            </a:xfrm>
            <a:custGeom>
              <a:avLst/>
              <a:gdLst/>
              <a:ahLst/>
              <a:cxnLst/>
              <a:rect l="l" t="t" r="r" b="b"/>
              <a:pathLst>
                <a:path w="5326" h="10651" extrusionOk="0">
                  <a:moveTo>
                    <a:pt x="5326" y="0"/>
                  </a:moveTo>
                  <a:cubicBezTo>
                    <a:pt x="2385" y="0"/>
                    <a:pt x="1" y="2385"/>
                    <a:pt x="1" y="5325"/>
                  </a:cubicBezTo>
                  <a:cubicBezTo>
                    <a:pt x="1" y="8266"/>
                    <a:pt x="2385" y="10650"/>
                    <a:pt x="5326" y="10650"/>
                  </a:cubicBezTo>
                  <a:lnTo>
                    <a:pt x="5326" y="8185"/>
                  </a:lnTo>
                  <a:cubicBezTo>
                    <a:pt x="3866" y="8049"/>
                    <a:pt x="2723" y="6821"/>
                    <a:pt x="2723" y="5325"/>
                  </a:cubicBezTo>
                  <a:cubicBezTo>
                    <a:pt x="2723" y="3830"/>
                    <a:pt x="3866" y="2602"/>
                    <a:pt x="5326" y="2467"/>
                  </a:cubicBezTo>
                  <a:lnTo>
                    <a:pt x="532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4284;p70">
              <a:extLst>
                <a:ext uri="{FF2B5EF4-FFF2-40B4-BE49-F238E27FC236}">
                  <a16:creationId xmlns:a16="http://schemas.microsoft.com/office/drawing/2014/main" id="{7266AF69-0EE4-9C9B-B222-85FFE107AC2D}"/>
                </a:ext>
              </a:extLst>
            </p:cNvPr>
            <p:cNvSpPr/>
            <p:nvPr/>
          </p:nvSpPr>
          <p:spPr>
            <a:xfrm>
              <a:off x="6143568" y="2649323"/>
              <a:ext cx="89152" cy="178303"/>
            </a:xfrm>
            <a:custGeom>
              <a:avLst/>
              <a:gdLst/>
              <a:ahLst/>
              <a:cxnLst/>
              <a:rect l="l" t="t" r="r" b="b"/>
              <a:pathLst>
                <a:path w="3202" h="6404" extrusionOk="0">
                  <a:moveTo>
                    <a:pt x="3202" y="1"/>
                  </a:moveTo>
                  <a:cubicBezTo>
                    <a:pt x="1433" y="1"/>
                    <a:pt x="0" y="1434"/>
                    <a:pt x="0" y="3202"/>
                  </a:cubicBezTo>
                  <a:cubicBezTo>
                    <a:pt x="0" y="4971"/>
                    <a:pt x="1433" y="6404"/>
                    <a:pt x="3202" y="6404"/>
                  </a:cubicBezTo>
                  <a:lnTo>
                    <a:pt x="320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285;p70">
              <a:extLst>
                <a:ext uri="{FF2B5EF4-FFF2-40B4-BE49-F238E27FC236}">
                  <a16:creationId xmlns:a16="http://schemas.microsoft.com/office/drawing/2014/main" id="{7CC064F4-21B5-AAA1-F60D-079B16C0AF7A}"/>
                </a:ext>
              </a:extLst>
            </p:cNvPr>
            <p:cNvSpPr/>
            <p:nvPr/>
          </p:nvSpPr>
          <p:spPr>
            <a:xfrm>
              <a:off x="6342004" y="2902554"/>
              <a:ext cx="26673" cy="16149"/>
            </a:xfrm>
            <a:custGeom>
              <a:avLst/>
              <a:gdLst/>
              <a:ahLst/>
              <a:cxnLst/>
              <a:rect l="l" t="t" r="r" b="b"/>
              <a:pathLst>
                <a:path w="958" h="580" extrusionOk="0">
                  <a:moveTo>
                    <a:pt x="291" y="1"/>
                  </a:moveTo>
                  <a:cubicBezTo>
                    <a:pt x="131" y="1"/>
                    <a:pt x="1" y="130"/>
                    <a:pt x="1" y="291"/>
                  </a:cubicBezTo>
                  <a:cubicBezTo>
                    <a:pt x="1" y="451"/>
                    <a:pt x="131" y="580"/>
                    <a:pt x="291" y="580"/>
                  </a:cubicBezTo>
                  <a:lnTo>
                    <a:pt x="667" y="580"/>
                  </a:lnTo>
                  <a:cubicBezTo>
                    <a:pt x="827" y="580"/>
                    <a:pt x="957" y="451"/>
                    <a:pt x="957" y="291"/>
                  </a:cubicBezTo>
                  <a:cubicBezTo>
                    <a:pt x="957" y="130"/>
                    <a:pt x="827" y="1"/>
                    <a:pt x="66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286;p70">
              <a:extLst>
                <a:ext uri="{FF2B5EF4-FFF2-40B4-BE49-F238E27FC236}">
                  <a16:creationId xmlns:a16="http://schemas.microsoft.com/office/drawing/2014/main" id="{8A92B9E2-C9AD-9134-EF36-A1B98E2B78C8}"/>
                </a:ext>
              </a:extLst>
            </p:cNvPr>
            <p:cNvSpPr/>
            <p:nvPr/>
          </p:nvSpPr>
          <p:spPr>
            <a:xfrm>
              <a:off x="6253603" y="2812204"/>
              <a:ext cx="26590" cy="16176"/>
            </a:xfrm>
            <a:custGeom>
              <a:avLst/>
              <a:gdLst/>
              <a:ahLst/>
              <a:cxnLst/>
              <a:rect l="l" t="t" r="r" b="b"/>
              <a:pathLst>
                <a:path w="955" h="581" extrusionOk="0">
                  <a:moveTo>
                    <a:pt x="289" y="0"/>
                  </a:moveTo>
                  <a:cubicBezTo>
                    <a:pt x="129" y="0"/>
                    <a:pt x="0" y="129"/>
                    <a:pt x="0" y="290"/>
                  </a:cubicBezTo>
                  <a:cubicBezTo>
                    <a:pt x="0" y="450"/>
                    <a:pt x="129" y="581"/>
                    <a:pt x="289" y="581"/>
                  </a:cubicBezTo>
                  <a:lnTo>
                    <a:pt x="665" y="581"/>
                  </a:lnTo>
                  <a:cubicBezTo>
                    <a:pt x="826" y="581"/>
                    <a:pt x="955" y="450"/>
                    <a:pt x="955" y="290"/>
                  </a:cubicBezTo>
                  <a:cubicBezTo>
                    <a:pt x="955" y="131"/>
                    <a:pt x="826" y="0"/>
                    <a:pt x="66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287;p70">
              <a:extLst>
                <a:ext uri="{FF2B5EF4-FFF2-40B4-BE49-F238E27FC236}">
                  <a16:creationId xmlns:a16="http://schemas.microsoft.com/office/drawing/2014/main" id="{E396DDB3-833C-06C0-D15C-39663B251D89}"/>
                </a:ext>
              </a:extLst>
            </p:cNvPr>
            <p:cNvSpPr/>
            <p:nvPr/>
          </p:nvSpPr>
          <p:spPr>
            <a:xfrm>
              <a:off x="6432578" y="2816687"/>
              <a:ext cx="26645" cy="16176"/>
            </a:xfrm>
            <a:custGeom>
              <a:avLst/>
              <a:gdLst/>
              <a:ahLst/>
              <a:cxnLst/>
              <a:rect l="l" t="t" r="r" b="b"/>
              <a:pathLst>
                <a:path w="957" h="581" extrusionOk="0">
                  <a:moveTo>
                    <a:pt x="291" y="0"/>
                  </a:moveTo>
                  <a:cubicBezTo>
                    <a:pt x="131" y="0"/>
                    <a:pt x="1" y="129"/>
                    <a:pt x="1" y="290"/>
                  </a:cubicBezTo>
                  <a:cubicBezTo>
                    <a:pt x="1" y="450"/>
                    <a:pt x="131" y="581"/>
                    <a:pt x="291" y="581"/>
                  </a:cubicBezTo>
                  <a:lnTo>
                    <a:pt x="667" y="581"/>
                  </a:lnTo>
                  <a:cubicBezTo>
                    <a:pt x="826" y="581"/>
                    <a:pt x="957" y="450"/>
                    <a:pt x="957" y="290"/>
                  </a:cubicBezTo>
                  <a:cubicBezTo>
                    <a:pt x="957" y="129"/>
                    <a:pt x="826" y="0"/>
                    <a:pt x="66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288;p70">
              <a:extLst>
                <a:ext uri="{FF2B5EF4-FFF2-40B4-BE49-F238E27FC236}">
                  <a16:creationId xmlns:a16="http://schemas.microsoft.com/office/drawing/2014/main" id="{7A60120F-C223-8638-3A5F-30E4F83A297B}"/>
                </a:ext>
              </a:extLst>
            </p:cNvPr>
            <p:cNvSpPr/>
            <p:nvPr/>
          </p:nvSpPr>
          <p:spPr>
            <a:xfrm>
              <a:off x="6373606" y="2606333"/>
              <a:ext cx="26645" cy="16204"/>
            </a:xfrm>
            <a:custGeom>
              <a:avLst/>
              <a:gdLst/>
              <a:ahLst/>
              <a:cxnLst/>
              <a:rect l="l" t="t" r="r" b="b"/>
              <a:pathLst>
                <a:path w="957" h="582" extrusionOk="0">
                  <a:moveTo>
                    <a:pt x="291" y="1"/>
                  </a:moveTo>
                  <a:cubicBezTo>
                    <a:pt x="131" y="1"/>
                    <a:pt x="0" y="131"/>
                    <a:pt x="0" y="291"/>
                  </a:cubicBezTo>
                  <a:cubicBezTo>
                    <a:pt x="0" y="452"/>
                    <a:pt x="131" y="581"/>
                    <a:pt x="291" y="581"/>
                  </a:cubicBezTo>
                  <a:lnTo>
                    <a:pt x="666" y="581"/>
                  </a:lnTo>
                  <a:cubicBezTo>
                    <a:pt x="826" y="581"/>
                    <a:pt x="956" y="452"/>
                    <a:pt x="956" y="291"/>
                  </a:cubicBezTo>
                  <a:cubicBezTo>
                    <a:pt x="956" y="131"/>
                    <a:pt x="826" y="1"/>
                    <a:pt x="6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 name="Google Shape;3769;p69">
            <a:extLst>
              <a:ext uri="{FF2B5EF4-FFF2-40B4-BE49-F238E27FC236}">
                <a16:creationId xmlns:a16="http://schemas.microsoft.com/office/drawing/2014/main" id="{8948F890-4011-0B72-B635-AD6A0198227D}"/>
              </a:ext>
            </a:extLst>
          </p:cNvPr>
          <p:cNvSpPr/>
          <p:nvPr/>
        </p:nvSpPr>
        <p:spPr>
          <a:xfrm>
            <a:off x="5089066" y="535407"/>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3769;p69">
            <a:extLst>
              <a:ext uri="{FF2B5EF4-FFF2-40B4-BE49-F238E27FC236}">
                <a16:creationId xmlns:a16="http://schemas.microsoft.com/office/drawing/2014/main" id="{9D787E86-3B1D-069D-A04B-736BB322AB7D}"/>
              </a:ext>
            </a:extLst>
          </p:cNvPr>
          <p:cNvSpPr/>
          <p:nvPr/>
        </p:nvSpPr>
        <p:spPr>
          <a:xfrm>
            <a:off x="3266918" y="4457310"/>
            <a:ext cx="255953" cy="328690"/>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rgbClr val="FF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3769;p69">
            <a:extLst>
              <a:ext uri="{FF2B5EF4-FFF2-40B4-BE49-F238E27FC236}">
                <a16:creationId xmlns:a16="http://schemas.microsoft.com/office/drawing/2014/main" id="{58084B17-A74F-6C05-2DEF-4A27E44CE799}"/>
              </a:ext>
            </a:extLst>
          </p:cNvPr>
          <p:cNvSpPr/>
          <p:nvPr/>
        </p:nvSpPr>
        <p:spPr>
          <a:xfrm>
            <a:off x="682122" y="1476366"/>
            <a:ext cx="255953" cy="328690"/>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rgbClr val="FF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769;p69">
            <a:extLst>
              <a:ext uri="{FF2B5EF4-FFF2-40B4-BE49-F238E27FC236}">
                <a16:creationId xmlns:a16="http://schemas.microsoft.com/office/drawing/2014/main" id="{2081BB4A-2E71-A85D-BA8B-ADF3DAD12439}"/>
              </a:ext>
            </a:extLst>
          </p:cNvPr>
          <p:cNvSpPr/>
          <p:nvPr/>
        </p:nvSpPr>
        <p:spPr>
          <a:xfrm>
            <a:off x="6491702" y="4155907"/>
            <a:ext cx="255953" cy="328690"/>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rgbClr val="00B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32695269"/>
      </p:ext>
    </p:extLst>
  </p:cSld>
  <p:clrMapOvr>
    <a:masterClrMapping/>
  </p:clrMapOvr>
  <p:transition spd="med">
    <p:pull/>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755">
          <a:extLst>
            <a:ext uri="{FF2B5EF4-FFF2-40B4-BE49-F238E27FC236}">
              <a16:creationId xmlns:a16="http://schemas.microsoft.com/office/drawing/2014/main" id="{DCA3198D-B6FC-179F-4C3A-C261BA170A98}"/>
            </a:ext>
          </a:extLst>
        </p:cNvPr>
        <p:cNvGrpSpPr/>
        <p:nvPr/>
      </p:nvGrpSpPr>
      <p:grpSpPr>
        <a:xfrm>
          <a:off x="0" y="0"/>
          <a:ext cx="0" cy="0"/>
          <a:chOff x="0" y="0"/>
          <a:chExt cx="0" cy="0"/>
        </a:xfrm>
      </p:grpSpPr>
      <p:sp>
        <p:nvSpPr>
          <p:cNvPr id="4757" name="Google Shape;4757;p71">
            <a:extLst>
              <a:ext uri="{FF2B5EF4-FFF2-40B4-BE49-F238E27FC236}">
                <a16:creationId xmlns:a16="http://schemas.microsoft.com/office/drawing/2014/main" id="{575B8923-99E6-7885-2D03-995DFD41D244}"/>
              </a:ext>
            </a:extLst>
          </p:cNvPr>
          <p:cNvSpPr/>
          <p:nvPr/>
        </p:nvSpPr>
        <p:spPr>
          <a:xfrm>
            <a:off x="6305726" y="568210"/>
            <a:ext cx="49114" cy="26562"/>
          </a:xfrm>
          <a:custGeom>
            <a:avLst/>
            <a:gdLst/>
            <a:ahLst/>
            <a:cxnLst/>
            <a:rect l="l" t="t" r="r" b="b"/>
            <a:pathLst>
              <a:path w="882" h="477" extrusionOk="0">
                <a:moveTo>
                  <a:pt x="218" y="0"/>
                </a:moveTo>
                <a:cubicBezTo>
                  <a:pt x="117" y="0"/>
                  <a:pt x="28" y="77"/>
                  <a:pt x="15" y="181"/>
                </a:cubicBezTo>
                <a:cubicBezTo>
                  <a:pt x="1" y="294"/>
                  <a:pt x="80" y="397"/>
                  <a:pt x="194" y="411"/>
                </a:cubicBezTo>
                <a:cubicBezTo>
                  <a:pt x="337" y="429"/>
                  <a:pt x="483" y="450"/>
                  <a:pt x="626" y="473"/>
                </a:cubicBezTo>
                <a:cubicBezTo>
                  <a:pt x="637" y="475"/>
                  <a:pt x="647" y="477"/>
                  <a:pt x="660" y="477"/>
                </a:cubicBezTo>
                <a:cubicBezTo>
                  <a:pt x="759" y="477"/>
                  <a:pt x="846" y="404"/>
                  <a:pt x="864" y="303"/>
                </a:cubicBezTo>
                <a:cubicBezTo>
                  <a:pt x="881" y="190"/>
                  <a:pt x="805" y="84"/>
                  <a:pt x="692" y="66"/>
                </a:cubicBezTo>
                <a:cubicBezTo>
                  <a:pt x="545" y="41"/>
                  <a:pt x="394" y="20"/>
                  <a:pt x="247" y="2"/>
                </a:cubicBezTo>
                <a:cubicBezTo>
                  <a:pt x="237" y="1"/>
                  <a:pt x="228" y="0"/>
                  <a:pt x="2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90" name="Google Shape;4790;p71">
            <a:extLst>
              <a:ext uri="{FF2B5EF4-FFF2-40B4-BE49-F238E27FC236}">
                <a16:creationId xmlns:a16="http://schemas.microsoft.com/office/drawing/2014/main" id="{61C0D4FF-F520-B376-A22C-E038F055C994}"/>
              </a:ext>
            </a:extLst>
          </p:cNvPr>
          <p:cNvGrpSpPr/>
          <p:nvPr/>
        </p:nvGrpSpPr>
        <p:grpSpPr>
          <a:xfrm rot="20364163">
            <a:off x="1655604" y="-87955"/>
            <a:ext cx="1161143" cy="1058280"/>
            <a:chOff x="4216981" y="2233637"/>
            <a:chExt cx="967805" cy="1017588"/>
          </a:xfrm>
        </p:grpSpPr>
        <p:sp>
          <p:nvSpPr>
            <p:cNvPr id="4791" name="Google Shape;4791;p71">
              <a:extLst>
                <a:ext uri="{FF2B5EF4-FFF2-40B4-BE49-F238E27FC236}">
                  <a16:creationId xmlns:a16="http://schemas.microsoft.com/office/drawing/2014/main" id="{D0639235-0F04-13B8-3A70-7C859A616DF2}"/>
                </a:ext>
              </a:extLst>
            </p:cNvPr>
            <p:cNvSpPr/>
            <p:nvPr/>
          </p:nvSpPr>
          <p:spPr>
            <a:xfrm>
              <a:off x="4235524" y="2246835"/>
              <a:ext cx="872417" cy="908612"/>
            </a:xfrm>
            <a:custGeom>
              <a:avLst/>
              <a:gdLst/>
              <a:ahLst/>
              <a:cxnLst/>
              <a:rect l="l" t="t" r="r" b="b"/>
              <a:pathLst>
                <a:path w="15667" h="16317" extrusionOk="0">
                  <a:moveTo>
                    <a:pt x="3738" y="0"/>
                  </a:moveTo>
                  <a:lnTo>
                    <a:pt x="1" y="3470"/>
                  </a:lnTo>
                  <a:lnTo>
                    <a:pt x="11929" y="16316"/>
                  </a:lnTo>
                  <a:lnTo>
                    <a:pt x="15666" y="12848"/>
                  </a:lnTo>
                  <a:lnTo>
                    <a:pt x="373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92" name="Google Shape;4792;p71">
              <a:extLst>
                <a:ext uri="{FF2B5EF4-FFF2-40B4-BE49-F238E27FC236}">
                  <a16:creationId xmlns:a16="http://schemas.microsoft.com/office/drawing/2014/main" id="{86372F20-8E08-4D1B-AFCD-24D7CD54C4A3}"/>
                </a:ext>
              </a:extLst>
            </p:cNvPr>
            <p:cNvSpPr/>
            <p:nvPr/>
          </p:nvSpPr>
          <p:spPr>
            <a:xfrm>
              <a:off x="4911373" y="2979984"/>
              <a:ext cx="273413" cy="271242"/>
            </a:xfrm>
            <a:custGeom>
              <a:avLst/>
              <a:gdLst/>
              <a:ahLst/>
              <a:cxnLst/>
              <a:rect l="l" t="t" r="r" b="b"/>
              <a:pathLst>
                <a:path w="4910" h="4871" extrusionOk="0">
                  <a:moveTo>
                    <a:pt x="3184" y="1"/>
                  </a:moveTo>
                  <a:lnTo>
                    <a:pt x="3184" y="1"/>
                  </a:lnTo>
                  <a:cubicBezTo>
                    <a:pt x="3184" y="1"/>
                    <a:pt x="3184" y="1"/>
                    <a:pt x="3184" y="1"/>
                  </a:cubicBezTo>
                  <a:lnTo>
                    <a:pt x="3184" y="1"/>
                  </a:lnTo>
                  <a:lnTo>
                    <a:pt x="3184" y="1"/>
                  </a:lnTo>
                  <a:cubicBezTo>
                    <a:pt x="3184" y="1"/>
                    <a:pt x="3184" y="1"/>
                    <a:pt x="3184" y="1"/>
                  </a:cubicBezTo>
                  <a:close/>
                  <a:moveTo>
                    <a:pt x="3184" y="1"/>
                  </a:moveTo>
                  <a:lnTo>
                    <a:pt x="3184" y="1"/>
                  </a:lnTo>
                  <a:cubicBezTo>
                    <a:pt x="3142" y="40"/>
                    <a:pt x="1" y="2955"/>
                    <a:pt x="1" y="2955"/>
                  </a:cubicBezTo>
                  <a:lnTo>
                    <a:pt x="444" y="3432"/>
                  </a:lnTo>
                  <a:lnTo>
                    <a:pt x="4165" y="4871"/>
                  </a:lnTo>
                  <a:lnTo>
                    <a:pt x="4910" y="4180"/>
                  </a:lnTo>
                  <a:lnTo>
                    <a:pt x="3605" y="453"/>
                  </a:lnTo>
                  <a:lnTo>
                    <a:pt x="31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3" name="Google Shape;4793;p71">
              <a:extLst>
                <a:ext uri="{FF2B5EF4-FFF2-40B4-BE49-F238E27FC236}">
                  <a16:creationId xmlns:a16="http://schemas.microsoft.com/office/drawing/2014/main" id="{CF8A6087-E841-4F8B-24B6-FEF072D891DB}"/>
                </a:ext>
              </a:extLst>
            </p:cNvPr>
            <p:cNvSpPr/>
            <p:nvPr/>
          </p:nvSpPr>
          <p:spPr>
            <a:xfrm>
              <a:off x="4885146" y="2949078"/>
              <a:ext cx="237274" cy="219566"/>
            </a:xfrm>
            <a:custGeom>
              <a:avLst/>
              <a:gdLst/>
              <a:ahLst/>
              <a:cxnLst/>
              <a:rect l="l" t="t" r="r" b="b"/>
              <a:pathLst>
                <a:path w="4261" h="3943" extrusionOk="0">
                  <a:moveTo>
                    <a:pt x="3999" y="0"/>
                  </a:moveTo>
                  <a:cubicBezTo>
                    <a:pt x="3942" y="0"/>
                    <a:pt x="3884" y="21"/>
                    <a:pt x="3839" y="63"/>
                  </a:cubicBezTo>
                  <a:lnTo>
                    <a:pt x="102" y="3533"/>
                  </a:lnTo>
                  <a:cubicBezTo>
                    <a:pt x="6" y="3622"/>
                    <a:pt x="1" y="3771"/>
                    <a:pt x="89" y="3866"/>
                  </a:cubicBezTo>
                  <a:cubicBezTo>
                    <a:pt x="137" y="3916"/>
                    <a:pt x="199" y="3942"/>
                    <a:pt x="263" y="3942"/>
                  </a:cubicBezTo>
                  <a:cubicBezTo>
                    <a:pt x="320" y="3942"/>
                    <a:pt x="378" y="3921"/>
                    <a:pt x="424" y="3879"/>
                  </a:cubicBezTo>
                  <a:lnTo>
                    <a:pt x="4160" y="409"/>
                  </a:lnTo>
                  <a:cubicBezTo>
                    <a:pt x="4255" y="320"/>
                    <a:pt x="4261" y="171"/>
                    <a:pt x="4172" y="76"/>
                  </a:cubicBezTo>
                  <a:cubicBezTo>
                    <a:pt x="4126" y="26"/>
                    <a:pt x="4063" y="0"/>
                    <a:pt x="39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4" name="Google Shape;4794;p71">
              <a:extLst>
                <a:ext uri="{FF2B5EF4-FFF2-40B4-BE49-F238E27FC236}">
                  <a16:creationId xmlns:a16="http://schemas.microsoft.com/office/drawing/2014/main" id="{46DE4B9C-56FC-7957-EB23-55CF8C43F30D}"/>
                </a:ext>
              </a:extLst>
            </p:cNvPr>
            <p:cNvSpPr/>
            <p:nvPr/>
          </p:nvSpPr>
          <p:spPr>
            <a:xfrm>
              <a:off x="4761135" y="2821059"/>
              <a:ext cx="237274" cy="219622"/>
            </a:xfrm>
            <a:custGeom>
              <a:avLst/>
              <a:gdLst/>
              <a:ahLst/>
              <a:cxnLst/>
              <a:rect l="l" t="t" r="r" b="b"/>
              <a:pathLst>
                <a:path w="4261" h="3944" extrusionOk="0">
                  <a:moveTo>
                    <a:pt x="3999" y="1"/>
                  </a:moveTo>
                  <a:cubicBezTo>
                    <a:pt x="3942" y="1"/>
                    <a:pt x="3884" y="22"/>
                    <a:pt x="3838" y="64"/>
                  </a:cubicBezTo>
                  <a:lnTo>
                    <a:pt x="101" y="3534"/>
                  </a:lnTo>
                  <a:cubicBezTo>
                    <a:pt x="5" y="3622"/>
                    <a:pt x="0" y="3771"/>
                    <a:pt x="89" y="3867"/>
                  </a:cubicBezTo>
                  <a:cubicBezTo>
                    <a:pt x="135" y="3918"/>
                    <a:pt x="199" y="3943"/>
                    <a:pt x="262" y="3943"/>
                  </a:cubicBezTo>
                  <a:cubicBezTo>
                    <a:pt x="319" y="3943"/>
                    <a:pt x="377" y="3922"/>
                    <a:pt x="422" y="3879"/>
                  </a:cubicBezTo>
                  <a:lnTo>
                    <a:pt x="4159" y="411"/>
                  </a:lnTo>
                  <a:cubicBezTo>
                    <a:pt x="4255" y="323"/>
                    <a:pt x="4260" y="172"/>
                    <a:pt x="4172" y="76"/>
                  </a:cubicBezTo>
                  <a:cubicBezTo>
                    <a:pt x="4125" y="26"/>
                    <a:pt x="4062" y="1"/>
                    <a:pt x="39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5" name="Google Shape;4795;p71">
              <a:extLst>
                <a:ext uri="{FF2B5EF4-FFF2-40B4-BE49-F238E27FC236}">
                  <a16:creationId xmlns:a16="http://schemas.microsoft.com/office/drawing/2014/main" id="{1A70C3FA-5BCF-88AE-2088-BB616D05DA30}"/>
                </a:ext>
              </a:extLst>
            </p:cNvPr>
            <p:cNvSpPr/>
            <p:nvPr/>
          </p:nvSpPr>
          <p:spPr>
            <a:xfrm>
              <a:off x="4691251" y="2733967"/>
              <a:ext cx="237274" cy="219455"/>
            </a:xfrm>
            <a:custGeom>
              <a:avLst/>
              <a:gdLst/>
              <a:ahLst/>
              <a:cxnLst/>
              <a:rect l="l" t="t" r="r" b="b"/>
              <a:pathLst>
                <a:path w="4261" h="3941" extrusionOk="0">
                  <a:moveTo>
                    <a:pt x="3999" y="0"/>
                  </a:moveTo>
                  <a:cubicBezTo>
                    <a:pt x="3942" y="0"/>
                    <a:pt x="3884" y="21"/>
                    <a:pt x="3839" y="63"/>
                  </a:cubicBezTo>
                  <a:lnTo>
                    <a:pt x="101" y="3531"/>
                  </a:lnTo>
                  <a:cubicBezTo>
                    <a:pt x="6" y="3620"/>
                    <a:pt x="0" y="3770"/>
                    <a:pt x="89" y="3866"/>
                  </a:cubicBezTo>
                  <a:cubicBezTo>
                    <a:pt x="135" y="3916"/>
                    <a:pt x="199" y="3941"/>
                    <a:pt x="263" y="3941"/>
                  </a:cubicBezTo>
                  <a:cubicBezTo>
                    <a:pt x="319" y="3941"/>
                    <a:pt x="378" y="3921"/>
                    <a:pt x="422" y="3879"/>
                  </a:cubicBezTo>
                  <a:lnTo>
                    <a:pt x="4159" y="409"/>
                  </a:lnTo>
                  <a:cubicBezTo>
                    <a:pt x="4255" y="320"/>
                    <a:pt x="4260" y="171"/>
                    <a:pt x="4172" y="76"/>
                  </a:cubicBezTo>
                  <a:cubicBezTo>
                    <a:pt x="4125" y="25"/>
                    <a:pt x="4062" y="0"/>
                    <a:pt x="39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6" name="Google Shape;4796;p71">
              <a:extLst>
                <a:ext uri="{FF2B5EF4-FFF2-40B4-BE49-F238E27FC236}">
                  <a16:creationId xmlns:a16="http://schemas.microsoft.com/office/drawing/2014/main" id="{F1926400-B466-D45D-2134-5828DF68684A}"/>
                </a:ext>
              </a:extLst>
            </p:cNvPr>
            <p:cNvSpPr/>
            <p:nvPr/>
          </p:nvSpPr>
          <p:spPr>
            <a:xfrm>
              <a:off x="4216981" y="2233637"/>
              <a:ext cx="408004" cy="623282"/>
            </a:xfrm>
            <a:custGeom>
              <a:avLst/>
              <a:gdLst/>
              <a:ahLst/>
              <a:cxnLst/>
              <a:rect l="l" t="t" r="r" b="b"/>
              <a:pathLst>
                <a:path w="7327" h="11193" extrusionOk="0">
                  <a:moveTo>
                    <a:pt x="4071" y="1"/>
                  </a:moveTo>
                  <a:cubicBezTo>
                    <a:pt x="4013" y="1"/>
                    <a:pt x="3955" y="22"/>
                    <a:pt x="3910" y="64"/>
                  </a:cubicBezTo>
                  <a:lnTo>
                    <a:pt x="1" y="3695"/>
                  </a:lnTo>
                  <a:lnTo>
                    <a:pt x="6891" y="11116"/>
                  </a:lnTo>
                  <a:cubicBezTo>
                    <a:pt x="6937" y="11166"/>
                    <a:pt x="7000" y="11192"/>
                    <a:pt x="7064" y="11192"/>
                  </a:cubicBezTo>
                  <a:cubicBezTo>
                    <a:pt x="7121" y="11192"/>
                    <a:pt x="7179" y="11171"/>
                    <a:pt x="7226" y="11129"/>
                  </a:cubicBezTo>
                  <a:cubicBezTo>
                    <a:pt x="7321" y="11040"/>
                    <a:pt x="7327" y="10889"/>
                    <a:pt x="7238" y="10794"/>
                  </a:cubicBezTo>
                  <a:lnTo>
                    <a:pt x="669" y="3720"/>
                  </a:lnTo>
                  <a:lnTo>
                    <a:pt x="4232" y="411"/>
                  </a:lnTo>
                  <a:cubicBezTo>
                    <a:pt x="4328" y="322"/>
                    <a:pt x="4333" y="172"/>
                    <a:pt x="4245" y="76"/>
                  </a:cubicBezTo>
                  <a:cubicBezTo>
                    <a:pt x="4198" y="26"/>
                    <a:pt x="4135" y="1"/>
                    <a:pt x="40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7" name="Google Shape;4797;p71">
              <a:extLst>
                <a:ext uri="{FF2B5EF4-FFF2-40B4-BE49-F238E27FC236}">
                  <a16:creationId xmlns:a16="http://schemas.microsoft.com/office/drawing/2014/main" id="{FE27A9BA-61C9-E287-E213-6F796783E04E}"/>
                </a:ext>
              </a:extLst>
            </p:cNvPr>
            <p:cNvSpPr/>
            <p:nvPr/>
          </p:nvSpPr>
          <p:spPr>
            <a:xfrm>
              <a:off x="4936042" y="3171039"/>
              <a:ext cx="207315" cy="80186"/>
            </a:xfrm>
            <a:custGeom>
              <a:avLst/>
              <a:gdLst/>
              <a:ahLst/>
              <a:cxnLst/>
              <a:rect l="l" t="t" r="r" b="b"/>
              <a:pathLst>
                <a:path w="3723" h="1440" extrusionOk="0">
                  <a:moveTo>
                    <a:pt x="3722" y="1440"/>
                  </a:moveTo>
                  <a:lnTo>
                    <a:pt x="1" y="1"/>
                  </a:lnTo>
                </a:path>
              </a:pathLst>
            </a:custGeom>
            <a:solidFill>
              <a:srgbClr val="FF9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8" name="Google Shape;4798;p71">
            <a:extLst>
              <a:ext uri="{FF2B5EF4-FFF2-40B4-BE49-F238E27FC236}">
                <a16:creationId xmlns:a16="http://schemas.microsoft.com/office/drawing/2014/main" id="{CA568B9A-D92A-4F0E-515C-F7B97A928DEB}"/>
              </a:ext>
            </a:extLst>
          </p:cNvPr>
          <p:cNvGrpSpPr/>
          <p:nvPr/>
        </p:nvGrpSpPr>
        <p:grpSpPr>
          <a:xfrm>
            <a:off x="7704967" y="548458"/>
            <a:ext cx="1019119" cy="695485"/>
            <a:chOff x="3187802" y="1604669"/>
            <a:chExt cx="1019119" cy="695485"/>
          </a:xfrm>
        </p:grpSpPr>
        <p:sp>
          <p:nvSpPr>
            <p:cNvPr id="4799" name="Google Shape;4799;p71">
              <a:extLst>
                <a:ext uri="{FF2B5EF4-FFF2-40B4-BE49-F238E27FC236}">
                  <a16:creationId xmlns:a16="http://schemas.microsoft.com/office/drawing/2014/main" id="{787A4B05-9E0E-D8D2-7696-447886B1B546}"/>
                </a:ext>
              </a:extLst>
            </p:cNvPr>
            <p:cNvSpPr/>
            <p:nvPr/>
          </p:nvSpPr>
          <p:spPr>
            <a:xfrm>
              <a:off x="3501516" y="1930116"/>
              <a:ext cx="314036" cy="310730"/>
            </a:xfrm>
            <a:custGeom>
              <a:avLst/>
              <a:gdLst/>
              <a:ahLst/>
              <a:cxnLst/>
              <a:rect l="l" t="t" r="r" b="b"/>
              <a:pathLst>
                <a:path w="5888" h="5826" extrusionOk="0">
                  <a:moveTo>
                    <a:pt x="2288" y="0"/>
                  </a:moveTo>
                  <a:cubicBezTo>
                    <a:pt x="1915" y="0"/>
                    <a:pt x="1542" y="44"/>
                    <a:pt x="1235" y="233"/>
                  </a:cubicBezTo>
                  <a:cubicBezTo>
                    <a:pt x="727" y="547"/>
                    <a:pt x="482" y="1118"/>
                    <a:pt x="351" y="1678"/>
                  </a:cubicBezTo>
                  <a:cubicBezTo>
                    <a:pt x="186" y="2385"/>
                    <a:pt x="94" y="3115"/>
                    <a:pt x="11" y="3834"/>
                  </a:cubicBezTo>
                  <a:cubicBezTo>
                    <a:pt x="0" y="3925"/>
                    <a:pt x="61" y="3976"/>
                    <a:pt x="130" y="3990"/>
                  </a:cubicBezTo>
                  <a:cubicBezTo>
                    <a:pt x="112" y="4267"/>
                    <a:pt x="105" y="4543"/>
                    <a:pt x="114" y="4819"/>
                  </a:cubicBezTo>
                  <a:cubicBezTo>
                    <a:pt x="117" y="4974"/>
                    <a:pt x="126" y="5128"/>
                    <a:pt x="139" y="5280"/>
                  </a:cubicBezTo>
                  <a:cubicBezTo>
                    <a:pt x="149" y="5411"/>
                    <a:pt x="146" y="5569"/>
                    <a:pt x="215" y="5684"/>
                  </a:cubicBezTo>
                  <a:cubicBezTo>
                    <a:pt x="275" y="5785"/>
                    <a:pt x="367" y="5826"/>
                    <a:pt x="465" y="5826"/>
                  </a:cubicBezTo>
                  <a:cubicBezTo>
                    <a:pt x="548" y="5826"/>
                    <a:pt x="635" y="5796"/>
                    <a:pt x="709" y="5748"/>
                  </a:cubicBezTo>
                  <a:cubicBezTo>
                    <a:pt x="961" y="5587"/>
                    <a:pt x="1172" y="5323"/>
                    <a:pt x="1386" y="5117"/>
                  </a:cubicBezTo>
                  <a:cubicBezTo>
                    <a:pt x="2355" y="4180"/>
                    <a:pt x="3327" y="3242"/>
                    <a:pt x="4296" y="2307"/>
                  </a:cubicBezTo>
                  <a:lnTo>
                    <a:pt x="5044" y="1584"/>
                  </a:lnTo>
                  <a:cubicBezTo>
                    <a:pt x="5271" y="1364"/>
                    <a:pt x="5527" y="1155"/>
                    <a:pt x="5733" y="914"/>
                  </a:cubicBezTo>
                  <a:cubicBezTo>
                    <a:pt x="5869" y="756"/>
                    <a:pt x="5887" y="543"/>
                    <a:pt x="5689" y="428"/>
                  </a:cubicBezTo>
                  <a:cubicBezTo>
                    <a:pt x="5590" y="370"/>
                    <a:pt x="5462" y="356"/>
                    <a:pt x="5352" y="331"/>
                  </a:cubicBezTo>
                  <a:cubicBezTo>
                    <a:pt x="5182" y="295"/>
                    <a:pt x="5012" y="262"/>
                    <a:pt x="4842" y="232"/>
                  </a:cubicBezTo>
                  <a:cubicBezTo>
                    <a:pt x="4229" y="123"/>
                    <a:pt x="3608" y="54"/>
                    <a:pt x="2985" y="28"/>
                  </a:cubicBezTo>
                  <a:cubicBezTo>
                    <a:pt x="2764" y="18"/>
                    <a:pt x="2526" y="0"/>
                    <a:pt x="22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0" name="Google Shape;4800;p71">
              <a:extLst>
                <a:ext uri="{FF2B5EF4-FFF2-40B4-BE49-F238E27FC236}">
                  <a16:creationId xmlns:a16="http://schemas.microsoft.com/office/drawing/2014/main" id="{9BBC679D-1D3E-A051-386C-75ED57B0C320}"/>
                </a:ext>
              </a:extLst>
            </p:cNvPr>
            <p:cNvSpPr/>
            <p:nvPr/>
          </p:nvSpPr>
          <p:spPr>
            <a:xfrm>
              <a:off x="3187802" y="1604669"/>
              <a:ext cx="999178" cy="679061"/>
            </a:xfrm>
            <a:custGeom>
              <a:avLst/>
              <a:gdLst/>
              <a:ahLst/>
              <a:cxnLst/>
              <a:rect l="l" t="t" r="r" b="b"/>
              <a:pathLst>
                <a:path w="18734" h="12732" extrusionOk="0">
                  <a:moveTo>
                    <a:pt x="18149" y="0"/>
                  </a:moveTo>
                  <a:cubicBezTo>
                    <a:pt x="18103" y="9"/>
                    <a:pt x="18055" y="20"/>
                    <a:pt x="18009" y="27"/>
                  </a:cubicBezTo>
                  <a:cubicBezTo>
                    <a:pt x="12129" y="1088"/>
                    <a:pt x="6118" y="1972"/>
                    <a:pt x="279" y="3266"/>
                  </a:cubicBezTo>
                  <a:cubicBezTo>
                    <a:pt x="13" y="3326"/>
                    <a:pt x="1" y="3704"/>
                    <a:pt x="263" y="3780"/>
                  </a:cubicBezTo>
                  <a:cubicBezTo>
                    <a:pt x="1822" y="4235"/>
                    <a:pt x="3277" y="4911"/>
                    <a:pt x="4789" y="5396"/>
                  </a:cubicBezTo>
                  <a:cubicBezTo>
                    <a:pt x="4812" y="5405"/>
                    <a:pt x="4833" y="5414"/>
                    <a:pt x="4855" y="5428"/>
                  </a:cubicBezTo>
                  <a:cubicBezTo>
                    <a:pt x="4915" y="5467"/>
                    <a:pt x="4959" y="5531"/>
                    <a:pt x="4970" y="5605"/>
                  </a:cubicBezTo>
                  <a:lnTo>
                    <a:pt x="5937" y="11567"/>
                  </a:lnTo>
                  <a:cubicBezTo>
                    <a:pt x="5961" y="11713"/>
                    <a:pt x="6081" y="11789"/>
                    <a:pt x="6200" y="11789"/>
                  </a:cubicBezTo>
                  <a:cubicBezTo>
                    <a:pt x="6312" y="11789"/>
                    <a:pt x="6424" y="11723"/>
                    <a:pt x="6458" y="11588"/>
                  </a:cubicBezTo>
                  <a:cubicBezTo>
                    <a:pt x="6834" y="10110"/>
                    <a:pt x="7148" y="8643"/>
                    <a:pt x="7456" y="7175"/>
                  </a:cubicBezTo>
                  <a:cubicBezTo>
                    <a:pt x="7483" y="7042"/>
                    <a:pt x="7599" y="6964"/>
                    <a:pt x="7718" y="6964"/>
                  </a:cubicBezTo>
                  <a:cubicBezTo>
                    <a:pt x="7737" y="6964"/>
                    <a:pt x="7756" y="6966"/>
                    <a:pt x="7775" y="6970"/>
                  </a:cubicBezTo>
                  <a:cubicBezTo>
                    <a:pt x="7825" y="6980"/>
                    <a:pt x="7871" y="7005"/>
                    <a:pt x="7908" y="7046"/>
                  </a:cubicBezTo>
                  <a:lnTo>
                    <a:pt x="13268" y="12649"/>
                  </a:lnTo>
                  <a:cubicBezTo>
                    <a:pt x="13322" y="12705"/>
                    <a:pt x="13391" y="12731"/>
                    <a:pt x="13460" y="12731"/>
                  </a:cubicBezTo>
                  <a:cubicBezTo>
                    <a:pt x="13567" y="12731"/>
                    <a:pt x="13673" y="12667"/>
                    <a:pt x="13713" y="12552"/>
                  </a:cubicBezTo>
                  <a:cubicBezTo>
                    <a:pt x="13832" y="12204"/>
                    <a:pt x="17183" y="4494"/>
                    <a:pt x="18627" y="1007"/>
                  </a:cubicBezTo>
                  <a:cubicBezTo>
                    <a:pt x="18629" y="1005"/>
                    <a:pt x="18631" y="1003"/>
                    <a:pt x="18629" y="1001"/>
                  </a:cubicBezTo>
                  <a:cubicBezTo>
                    <a:pt x="18643" y="973"/>
                    <a:pt x="18656" y="945"/>
                    <a:pt x="18666" y="916"/>
                  </a:cubicBezTo>
                  <a:cubicBezTo>
                    <a:pt x="18712" y="766"/>
                    <a:pt x="18734" y="599"/>
                    <a:pt x="18693" y="447"/>
                  </a:cubicBezTo>
                  <a:cubicBezTo>
                    <a:pt x="18680" y="392"/>
                    <a:pt x="18659" y="339"/>
                    <a:pt x="18629" y="291"/>
                  </a:cubicBezTo>
                  <a:cubicBezTo>
                    <a:pt x="18574" y="199"/>
                    <a:pt x="18503" y="129"/>
                    <a:pt x="18415" y="76"/>
                  </a:cubicBezTo>
                  <a:cubicBezTo>
                    <a:pt x="18399" y="66"/>
                    <a:pt x="18381" y="57"/>
                    <a:pt x="18363" y="48"/>
                  </a:cubicBezTo>
                  <a:cubicBezTo>
                    <a:pt x="18299" y="18"/>
                    <a:pt x="18223" y="0"/>
                    <a:pt x="1814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1" name="Google Shape;4801;p71">
              <a:extLst>
                <a:ext uri="{FF2B5EF4-FFF2-40B4-BE49-F238E27FC236}">
                  <a16:creationId xmlns:a16="http://schemas.microsoft.com/office/drawing/2014/main" id="{14DACE5C-F596-E38C-0EEF-0F1D0E356975}"/>
                </a:ext>
              </a:extLst>
            </p:cNvPr>
            <p:cNvSpPr/>
            <p:nvPr/>
          </p:nvSpPr>
          <p:spPr>
            <a:xfrm>
              <a:off x="3446688" y="1608722"/>
              <a:ext cx="738103" cy="624713"/>
            </a:xfrm>
            <a:custGeom>
              <a:avLst/>
              <a:gdLst/>
              <a:ahLst/>
              <a:cxnLst/>
              <a:rect l="l" t="t" r="r" b="b"/>
              <a:pathLst>
                <a:path w="13839" h="11713" extrusionOk="0">
                  <a:moveTo>
                    <a:pt x="13561" y="0"/>
                  </a:moveTo>
                  <a:cubicBezTo>
                    <a:pt x="9697" y="1639"/>
                    <a:pt x="6660" y="2687"/>
                    <a:pt x="2721" y="4267"/>
                  </a:cubicBezTo>
                  <a:cubicBezTo>
                    <a:pt x="1815" y="4631"/>
                    <a:pt x="908" y="4994"/>
                    <a:pt x="1" y="5352"/>
                  </a:cubicBezTo>
                  <a:cubicBezTo>
                    <a:pt x="61" y="5391"/>
                    <a:pt x="105" y="5455"/>
                    <a:pt x="116" y="5529"/>
                  </a:cubicBezTo>
                  <a:lnTo>
                    <a:pt x="1083" y="11491"/>
                  </a:lnTo>
                  <a:cubicBezTo>
                    <a:pt x="1107" y="11637"/>
                    <a:pt x="1227" y="11713"/>
                    <a:pt x="1346" y="11713"/>
                  </a:cubicBezTo>
                  <a:cubicBezTo>
                    <a:pt x="1458" y="11713"/>
                    <a:pt x="1570" y="11647"/>
                    <a:pt x="1604" y="11512"/>
                  </a:cubicBezTo>
                  <a:cubicBezTo>
                    <a:pt x="1980" y="10034"/>
                    <a:pt x="2294" y="8567"/>
                    <a:pt x="2602" y="7099"/>
                  </a:cubicBezTo>
                  <a:cubicBezTo>
                    <a:pt x="2629" y="6966"/>
                    <a:pt x="2745" y="6888"/>
                    <a:pt x="2864" y="6888"/>
                  </a:cubicBezTo>
                  <a:cubicBezTo>
                    <a:pt x="2883" y="6888"/>
                    <a:pt x="2902" y="6890"/>
                    <a:pt x="2921" y="6894"/>
                  </a:cubicBezTo>
                  <a:cubicBezTo>
                    <a:pt x="4356" y="5843"/>
                    <a:pt x="5859" y="4886"/>
                    <a:pt x="7422" y="4037"/>
                  </a:cubicBezTo>
                  <a:cubicBezTo>
                    <a:pt x="8237" y="3594"/>
                    <a:pt x="9081" y="3204"/>
                    <a:pt x="9889" y="2749"/>
                  </a:cubicBezTo>
                  <a:cubicBezTo>
                    <a:pt x="10160" y="2596"/>
                    <a:pt x="10420" y="2428"/>
                    <a:pt x="10676" y="2254"/>
                  </a:cubicBezTo>
                  <a:cubicBezTo>
                    <a:pt x="12026" y="1436"/>
                    <a:pt x="12451" y="1221"/>
                    <a:pt x="13800" y="404"/>
                  </a:cubicBezTo>
                  <a:cubicBezTo>
                    <a:pt x="13814" y="394"/>
                    <a:pt x="13828" y="383"/>
                    <a:pt x="13839" y="371"/>
                  </a:cubicBezTo>
                  <a:cubicBezTo>
                    <a:pt x="13826" y="316"/>
                    <a:pt x="13805" y="263"/>
                    <a:pt x="13775" y="215"/>
                  </a:cubicBezTo>
                  <a:cubicBezTo>
                    <a:pt x="13720" y="123"/>
                    <a:pt x="13649" y="53"/>
                    <a:pt x="135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2" name="Google Shape;4802;p71">
              <a:extLst>
                <a:ext uri="{FF2B5EF4-FFF2-40B4-BE49-F238E27FC236}">
                  <a16:creationId xmlns:a16="http://schemas.microsoft.com/office/drawing/2014/main" id="{F56DDC6F-0482-128D-FFA8-EEE5E9FCB8EF}"/>
                </a:ext>
              </a:extLst>
            </p:cNvPr>
            <p:cNvSpPr/>
            <p:nvPr/>
          </p:nvSpPr>
          <p:spPr>
            <a:xfrm>
              <a:off x="3764562" y="1983931"/>
              <a:ext cx="300756" cy="316223"/>
            </a:xfrm>
            <a:custGeom>
              <a:avLst/>
              <a:gdLst/>
              <a:ahLst/>
              <a:cxnLst/>
              <a:rect l="l" t="t" r="r" b="b"/>
              <a:pathLst>
                <a:path w="5639" h="5929" extrusionOk="0">
                  <a:moveTo>
                    <a:pt x="5161" y="1"/>
                  </a:moveTo>
                  <a:cubicBezTo>
                    <a:pt x="5028" y="1"/>
                    <a:pt x="4898" y="69"/>
                    <a:pt x="4838" y="233"/>
                  </a:cubicBezTo>
                  <a:cubicBezTo>
                    <a:pt x="4349" y="1551"/>
                    <a:pt x="3856" y="2875"/>
                    <a:pt x="3199" y="4121"/>
                  </a:cubicBezTo>
                  <a:cubicBezTo>
                    <a:pt x="3048" y="4406"/>
                    <a:pt x="2896" y="4705"/>
                    <a:pt x="2702" y="4964"/>
                  </a:cubicBezTo>
                  <a:cubicBezTo>
                    <a:pt x="2608" y="5091"/>
                    <a:pt x="2523" y="5173"/>
                    <a:pt x="2420" y="5173"/>
                  </a:cubicBezTo>
                  <a:cubicBezTo>
                    <a:pt x="2361" y="5173"/>
                    <a:pt x="2297" y="5147"/>
                    <a:pt x="2222" y="5088"/>
                  </a:cubicBezTo>
                  <a:cubicBezTo>
                    <a:pt x="1965" y="4884"/>
                    <a:pt x="1747" y="4611"/>
                    <a:pt x="1519" y="4376"/>
                  </a:cubicBezTo>
                  <a:cubicBezTo>
                    <a:pt x="1251" y="4101"/>
                    <a:pt x="984" y="3826"/>
                    <a:pt x="716" y="3550"/>
                  </a:cubicBezTo>
                  <a:cubicBezTo>
                    <a:pt x="635" y="3467"/>
                    <a:pt x="527" y="3418"/>
                    <a:pt x="418" y="3418"/>
                  </a:cubicBezTo>
                  <a:cubicBezTo>
                    <a:pt x="340" y="3418"/>
                    <a:pt x="261" y="3444"/>
                    <a:pt x="191" y="3500"/>
                  </a:cubicBezTo>
                  <a:cubicBezTo>
                    <a:pt x="46" y="3621"/>
                    <a:pt x="0" y="3880"/>
                    <a:pt x="142" y="4025"/>
                  </a:cubicBezTo>
                  <a:cubicBezTo>
                    <a:pt x="599" y="4496"/>
                    <a:pt x="1053" y="4971"/>
                    <a:pt x="1513" y="5439"/>
                  </a:cubicBezTo>
                  <a:cubicBezTo>
                    <a:pt x="1705" y="5632"/>
                    <a:pt x="1910" y="5822"/>
                    <a:pt x="2178" y="5896"/>
                  </a:cubicBezTo>
                  <a:cubicBezTo>
                    <a:pt x="2257" y="5918"/>
                    <a:pt x="2337" y="5928"/>
                    <a:pt x="2415" y="5928"/>
                  </a:cubicBezTo>
                  <a:cubicBezTo>
                    <a:pt x="2646" y="5928"/>
                    <a:pt x="2869" y="5839"/>
                    <a:pt x="3050" y="5684"/>
                  </a:cubicBezTo>
                  <a:cubicBezTo>
                    <a:pt x="3266" y="5496"/>
                    <a:pt x="3411" y="5249"/>
                    <a:pt x="3555" y="5003"/>
                  </a:cubicBezTo>
                  <a:cubicBezTo>
                    <a:pt x="3716" y="4723"/>
                    <a:pt x="3870" y="4438"/>
                    <a:pt x="4017" y="4149"/>
                  </a:cubicBezTo>
                  <a:cubicBezTo>
                    <a:pt x="4297" y="3598"/>
                    <a:pt x="4547" y="3031"/>
                    <a:pt x="4781" y="2458"/>
                  </a:cubicBezTo>
                  <a:cubicBezTo>
                    <a:pt x="5045" y="1810"/>
                    <a:pt x="5290" y="1156"/>
                    <a:pt x="5533" y="500"/>
                  </a:cubicBezTo>
                  <a:cubicBezTo>
                    <a:pt x="5639" y="213"/>
                    <a:pt x="5395" y="1"/>
                    <a:pt x="51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3" name="Google Shape;4803;p71">
              <a:extLst>
                <a:ext uri="{FF2B5EF4-FFF2-40B4-BE49-F238E27FC236}">
                  <a16:creationId xmlns:a16="http://schemas.microsoft.com/office/drawing/2014/main" id="{95251E2E-4C46-25A9-DF37-08846E40ECDE}"/>
                </a:ext>
              </a:extLst>
            </p:cNvPr>
            <p:cNvSpPr/>
            <p:nvPr/>
          </p:nvSpPr>
          <p:spPr>
            <a:xfrm>
              <a:off x="3878431" y="1611816"/>
              <a:ext cx="328490" cy="202033"/>
            </a:xfrm>
            <a:custGeom>
              <a:avLst/>
              <a:gdLst/>
              <a:ahLst/>
              <a:cxnLst/>
              <a:rect l="l" t="t" r="r" b="b"/>
              <a:pathLst>
                <a:path w="6159" h="3788" extrusionOk="0">
                  <a:moveTo>
                    <a:pt x="5767" y="0"/>
                  </a:moveTo>
                  <a:cubicBezTo>
                    <a:pt x="5681" y="0"/>
                    <a:pt x="5594" y="29"/>
                    <a:pt x="5517" y="81"/>
                  </a:cubicBezTo>
                  <a:cubicBezTo>
                    <a:pt x="3805" y="1218"/>
                    <a:pt x="1882" y="1994"/>
                    <a:pt x="169" y="3132"/>
                  </a:cubicBezTo>
                  <a:cubicBezTo>
                    <a:pt x="2" y="3244"/>
                    <a:pt x="0" y="3513"/>
                    <a:pt x="119" y="3657"/>
                  </a:cubicBezTo>
                  <a:cubicBezTo>
                    <a:pt x="195" y="3747"/>
                    <a:pt x="292" y="3787"/>
                    <a:pt x="392" y="3787"/>
                  </a:cubicBezTo>
                  <a:cubicBezTo>
                    <a:pt x="478" y="3787"/>
                    <a:pt x="566" y="3758"/>
                    <a:pt x="644" y="3706"/>
                  </a:cubicBezTo>
                  <a:cubicBezTo>
                    <a:pt x="2356" y="2570"/>
                    <a:pt x="4278" y="1792"/>
                    <a:pt x="5990" y="655"/>
                  </a:cubicBezTo>
                  <a:cubicBezTo>
                    <a:pt x="6158" y="545"/>
                    <a:pt x="6158" y="275"/>
                    <a:pt x="6041" y="132"/>
                  </a:cubicBezTo>
                  <a:cubicBezTo>
                    <a:pt x="5966" y="41"/>
                    <a:pt x="5868" y="0"/>
                    <a:pt x="57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4" name="Google Shape;4804;p71">
              <a:extLst>
                <a:ext uri="{FF2B5EF4-FFF2-40B4-BE49-F238E27FC236}">
                  <a16:creationId xmlns:a16="http://schemas.microsoft.com/office/drawing/2014/main" id="{041395D3-A2DE-46F7-AF0B-39140CCA9938}"/>
                </a:ext>
              </a:extLst>
            </p:cNvPr>
            <p:cNvSpPr/>
            <p:nvPr/>
          </p:nvSpPr>
          <p:spPr>
            <a:xfrm>
              <a:off x="3499329" y="1920410"/>
              <a:ext cx="180219" cy="337504"/>
            </a:xfrm>
            <a:custGeom>
              <a:avLst/>
              <a:gdLst/>
              <a:ahLst/>
              <a:cxnLst/>
              <a:rect l="l" t="t" r="r" b="b"/>
              <a:pathLst>
                <a:path w="3379" h="6328" extrusionOk="0">
                  <a:moveTo>
                    <a:pt x="2968" y="1"/>
                  </a:moveTo>
                  <a:cubicBezTo>
                    <a:pt x="2915" y="1"/>
                    <a:pt x="2861" y="9"/>
                    <a:pt x="2808" y="25"/>
                  </a:cubicBezTo>
                  <a:cubicBezTo>
                    <a:pt x="2356" y="164"/>
                    <a:pt x="1881" y="328"/>
                    <a:pt x="1533" y="669"/>
                  </a:cubicBezTo>
                  <a:cubicBezTo>
                    <a:pt x="1096" y="1099"/>
                    <a:pt x="1048" y="1675"/>
                    <a:pt x="949" y="2251"/>
                  </a:cubicBezTo>
                  <a:cubicBezTo>
                    <a:pt x="740" y="3460"/>
                    <a:pt x="451" y="4651"/>
                    <a:pt x="89" y="5822"/>
                  </a:cubicBezTo>
                  <a:cubicBezTo>
                    <a:pt x="0" y="6113"/>
                    <a:pt x="249" y="6328"/>
                    <a:pt x="478" y="6328"/>
                  </a:cubicBezTo>
                  <a:cubicBezTo>
                    <a:pt x="609" y="6328"/>
                    <a:pt x="733" y="6258"/>
                    <a:pt x="784" y="6091"/>
                  </a:cubicBezTo>
                  <a:cubicBezTo>
                    <a:pt x="1129" y="4971"/>
                    <a:pt x="1413" y="3830"/>
                    <a:pt x="1626" y="2678"/>
                  </a:cubicBezTo>
                  <a:cubicBezTo>
                    <a:pt x="1679" y="2395"/>
                    <a:pt x="1723" y="2109"/>
                    <a:pt x="1773" y="1826"/>
                  </a:cubicBezTo>
                  <a:cubicBezTo>
                    <a:pt x="1808" y="1617"/>
                    <a:pt x="1859" y="1413"/>
                    <a:pt x="2003" y="1250"/>
                  </a:cubicBezTo>
                  <a:cubicBezTo>
                    <a:pt x="2276" y="942"/>
                    <a:pt x="2740" y="818"/>
                    <a:pt x="3119" y="702"/>
                  </a:cubicBezTo>
                  <a:cubicBezTo>
                    <a:pt x="3311" y="644"/>
                    <a:pt x="3378" y="375"/>
                    <a:pt x="3302" y="208"/>
                  </a:cubicBezTo>
                  <a:cubicBezTo>
                    <a:pt x="3235" y="61"/>
                    <a:pt x="3107" y="1"/>
                    <a:pt x="29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5" name="Google Shape;4805;p71">
              <a:extLst>
                <a:ext uri="{FF2B5EF4-FFF2-40B4-BE49-F238E27FC236}">
                  <a16:creationId xmlns:a16="http://schemas.microsoft.com/office/drawing/2014/main" id="{8C87DC9B-28F8-BD4A-974C-D8FBC6FCD90F}"/>
                </a:ext>
              </a:extLst>
            </p:cNvPr>
            <p:cNvSpPr/>
            <p:nvPr/>
          </p:nvSpPr>
          <p:spPr>
            <a:xfrm>
              <a:off x="3242790" y="1706324"/>
              <a:ext cx="282836" cy="76109"/>
            </a:xfrm>
            <a:custGeom>
              <a:avLst/>
              <a:gdLst/>
              <a:ahLst/>
              <a:cxnLst/>
              <a:rect l="l" t="t" r="r" b="b"/>
              <a:pathLst>
                <a:path w="5303" h="1427" extrusionOk="0">
                  <a:moveTo>
                    <a:pt x="4780" y="1"/>
                  </a:moveTo>
                  <a:cubicBezTo>
                    <a:pt x="4762" y="1"/>
                    <a:pt x="4744" y="2"/>
                    <a:pt x="4726" y="4"/>
                  </a:cubicBezTo>
                  <a:cubicBezTo>
                    <a:pt x="3290" y="185"/>
                    <a:pt x="1862" y="412"/>
                    <a:pt x="442" y="685"/>
                  </a:cubicBezTo>
                  <a:cubicBezTo>
                    <a:pt x="0" y="770"/>
                    <a:pt x="78" y="1427"/>
                    <a:pt x="482" y="1427"/>
                  </a:cubicBezTo>
                  <a:cubicBezTo>
                    <a:pt x="507" y="1427"/>
                    <a:pt x="533" y="1424"/>
                    <a:pt x="561" y="1419"/>
                  </a:cubicBezTo>
                  <a:cubicBezTo>
                    <a:pt x="1982" y="1147"/>
                    <a:pt x="3411" y="919"/>
                    <a:pt x="4844" y="738"/>
                  </a:cubicBezTo>
                  <a:cubicBezTo>
                    <a:pt x="5302" y="682"/>
                    <a:pt x="5209" y="1"/>
                    <a:pt x="47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Title 1">
            <a:extLst>
              <a:ext uri="{FF2B5EF4-FFF2-40B4-BE49-F238E27FC236}">
                <a16:creationId xmlns:a16="http://schemas.microsoft.com/office/drawing/2014/main" id="{0D47AD0C-62BF-34D0-8D86-1AD451B65FA0}"/>
              </a:ext>
            </a:extLst>
          </p:cNvPr>
          <p:cNvSpPr>
            <a:spLocks noGrp="1"/>
          </p:cNvSpPr>
          <p:nvPr>
            <p:ph type="title"/>
          </p:nvPr>
        </p:nvSpPr>
        <p:spPr>
          <a:xfrm>
            <a:off x="649435" y="128253"/>
            <a:ext cx="8397916" cy="736293"/>
          </a:xfrm>
          <a:noFill/>
        </p:spPr>
        <p:txBody>
          <a:bodyPr>
            <a:normAutofit fontScale="90000"/>
          </a:bodyPr>
          <a:lstStyle/>
          <a:p>
            <a:pPr algn="ctr"/>
            <a:r>
              <a:rPr lang="en-IN" sz="4000" b="1" u="sng" dirty="0">
                <a:solidFill>
                  <a:schemeClr val="bg1">
                    <a:lumMod val="10000"/>
                  </a:schemeClr>
                </a:solidFill>
                <a:latin typeface="Mongolian Baiti" panose="03000500000000000000" pitchFamily="66" charset="0"/>
                <a:cs typeface="Mongolian Baiti" panose="03000500000000000000" pitchFamily="66" charset="0"/>
              </a:rPr>
              <a:t>REFERENCES</a:t>
            </a:r>
          </a:p>
        </p:txBody>
      </p:sp>
      <p:sp>
        <p:nvSpPr>
          <p:cNvPr id="7" name="Content Placeholder 2">
            <a:extLst>
              <a:ext uri="{FF2B5EF4-FFF2-40B4-BE49-F238E27FC236}">
                <a16:creationId xmlns:a16="http://schemas.microsoft.com/office/drawing/2014/main" id="{F343EDE7-8268-2D34-DF22-8D4BBC6CAF63}"/>
              </a:ext>
            </a:extLst>
          </p:cNvPr>
          <p:cNvSpPr txBox="1">
            <a:spLocks/>
          </p:cNvSpPr>
          <p:nvPr/>
        </p:nvSpPr>
        <p:spPr>
          <a:xfrm>
            <a:off x="372408" y="787880"/>
            <a:ext cx="8493800" cy="4227367"/>
          </a:xfrm>
          <a:prstGeom prst="rect">
            <a:avLst/>
          </a:prstGeom>
        </p:spPr>
        <p:txBody>
          <a:bodyPr>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lnSpc>
                <a:spcPct val="110000"/>
              </a:lnSpc>
              <a:buFont typeface="Wingdings" panose="05000000000000000000" pitchFamily="2" charset="2"/>
              <a:buChar char="v"/>
            </a:pPr>
            <a:r>
              <a:rPr lang="en-US" sz="1800" b="1" dirty="0">
                <a:latin typeface="Times New Roman" panose="02020603050405020304" pitchFamily="18" charset="0"/>
                <a:cs typeface="Times New Roman" panose="02020603050405020304" pitchFamily="18" charset="0"/>
              </a:rPr>
              <a:t>Dataset: </a:t>
            </a:r>
            <a:r>
              <a:rPr lang="en-US" sz="1800" dirty="0">
                <a:latin typeface="Times New Roman" panose="02020603050405020304" pitchFamily="18" charset="0"/>
                <a:cs typeface="Times New Roman" panose="02020603050405020304" pitchFamily="18" charset="0"/>
              </a:rPr>
              <a:t>Kaggle. (2022, January 15). Student Performance Factors Dataset. </a:t>
            </a:r>
            <a:r>
              <a:rPr lang="en-US" sz="1800" dirty="0">
                <a:solidFill>
                  <a:srgbClr val="00B0F0"/>
                </a:solidFill>
                <a:latin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https://www.kaggle.com/datasets/studentperformance</a:t>
            </a:r>
            <a:endParaRPr lang="en-US" sz="1800" dirty="0">
              <a:solidFill>
                <a:srgbClr val="00B0F0"/>
              </a:solidFill>
              <a:latin typeface="Times New Roman" panose="02020603050405020304" pitchFamily="18" charset="0"/>
              <a:cs typeface="Times New Roman" panose="02020603050405020304" pitchFamily="18" charset="0"/>
            </a:endParaRPr>
          </a:p>
          <a:p>
            <a:pPr marL="285750" indent="-285750">
              <a:lnSpc>
                <a:spcPct val="110000"/>
              </a:lnSpc>
              <a:buFont typeface="Wingdings" panose="05000000000000000000" pitchFamily="2" charset="2"/>
              <a:buChar char="v"/>
            </a:pPr>
            <a:r>
              <a:rPr lang="en-US" sz="1800" b="1" dirty="0">
                <a:latin typeface="Times New Roman" panose="02020603050405020304" pitchFamily="18" charset="0"/>
                <a:cs typeface="Times New Roman" panose="02020603050405020304" pitchFamily="18" charset="0"/>
              </a:rPr>
              <a:t>Data Preprocessing Techniques</a:t>
            </a:r>
            <a:r>
              <a:rPr lang="en-US" sz="1800" dirty="0">
                <a:latin typeface="Times New Roman" panose="02020603050405020304" pitchFamily="18" charset="0"/>
                <a:cs typeface="Times New Roman" panose="02020603050405020304" pitchFamily="18" charset="0"/>
              </a:rPr>
              <a:t>. (n.d.): Guidelines and methodologies for handling missing values, outliers, and categorical variables in datasets. Retrieved from </a:t>
            </a:r>
            <a:r>
              <a:rPr lang="en-US" sz="1800" dirty="0">
                <a:solidFill>
                  <a:srgbClr val="00B0F0"/>
                </a:solidFill>
                <a:latin typeface="Times New Roman" panose="02020603050405020304" pitchFamily="18" charset="0"/>
                <a:cs typeface="Times New Roman" panose="02020603050405020304" pitchFamily="18" charset="0"/>
                <a:hlinkClick r:id="rId4">
                  <a:extLst>
                    <a:ext uri="{A12FA001-AC4F-418D-AE19-62706E023703}">
                      <ahyp:hlinkClr xmlns:ahyp="http://schemas.microsoft.com/office/drawing/2018/hyperlinkcolor" val="tx"/>
                    </a:ext>
                  </a:extLst>
                </a:hlinkClick>
              </a:rPr>
              <a:t>https://towardsdatascience.com/data-preprocessing-techniques-in-machine-learning-with-python-9f3c42e45231</a:t>
            </a:r>
            <a:endParaRPr lang="en-US" sz="1800" dirty="0">
              <a:solidFill>
                <a:srgbClr val="00B0F0"/>
              </a:solidFill>
              <a:latin typeface="Times New Roman" panose="02020603050405020304" pitchFamily="18" charset="0"/>
              <a:cs typeface="Times New Roman" panose="02020603050405020304" pitchFamily="18" charset="0"/>
            </a:endParaRPr>
          </a:p>
          <a:p>
            <a:pPr marL="285750" indent="-285750">
              <a:lnSpc>
                <a:spcPct val="110000"/>
              </a:lnSpc>
              <a:buFont typeface="Wingdings" panose="05000000000000000000" pitchFamily="2" charset="2"/>
              <a:buChar char="v"/>
            </a:pPr>
            <a:r>
              <a:rPr lang="en-US" sz="1800" b="1" dirty="0">
                <a:latin typeface="Times New Roman" panose="02020603050405020304" pitchFamily="18" charset="0"/>
                <a:cs typeface="Times New Roman" panose="02020603050405020304" pitchFamily="18" charset="0"/>
              </a:rPr>
              <a:t>Machine Learning Algorithms</a:t>
            </a:r>
            <a:r>
              <a:rPr lang="en-US" sz="1800" dirty="0">
                <a:latin typeface="Times New Roman" panose="02020603050405020304" pitchFamily="18" charset="0"/>
                <a:cs typeface="Times New Roman" panose="02020603050405020304" pitchFamily="18" charset="0"/>
              </a:rPr>
              <a:t>. (n.d.). Overview of algorithms used for predictive modeling in education, focusing on their applications to improve student outcomes. Retrieved from </a:t>
            </a:r>
            <a:r>
              <a:rPr lang="en-US" sz="1800" dirty="0">
                <a:solidFill>
                  <a:srgbClr val="00B0F0"/>
                </a:solidFill>
                <a:latin typeface="Times New Roman" panose="02020603050405020304" pitchFamily="18" charset="0"/>
                <a:cs typeface="Times New Roman" panose="02020603050405020304" pitchFamily="18" charset="0"/>
                <a:hlinkClick r:id="rId5">
                  <a:extLst>
                    <a:ext uri="{A12FA001-AC4F-418D-AE19-62706E023703}">
                      <ahyp:hlinkClr xmlns:ahyp="http://schemas.microsoft.com/office/drawing/2018/hyperlinkcolor" val="tx"/>
                    </a:ext>
                  </a:extLst>
                </a:hlinkClick>
              </a:rPr>
              <a:t>https://www.geeksforgeeks.org/machine-learning-algorithms/</a:t>
            </a:r>
            <a:endParaRPr lang="en-US" sz="1800" dirty="0">
              <a:solidFill>
                <a:srgbClr val="00B0F0"/>
              </a:solidFill>
              <a:latin typeface="Times New Roman" panose="02020603050405020304" pitchFamily="18" charset="0"/>
              <a:cs typeface="Times New Roman" panose="02020603050405020304" pitchFamily="18" charset="0"/>
            </a:endParaRPr>
          </a:p>
          <a:p>
            <a:pPr marL="285750" indent="-285750">
              <a:lnSpc>
                <a:spcPct val="110000"/>
              </a:lnSpc>
              <a:buFont typeface="Wingdings" panose="05000000000000000000" pitchFamily="2" charset="2"/>
              <a:buChar char="v"/>
            </a:pPr>
            <a:r>
              <a:rPr lang="en-IN" sz="1800" b="1" dirty="0">
                <a:latin typeface="Times New Roman" panose="02020603050405020304" pitchFamily="18" charset="0"/>
                <a:cs typeface="Times New Roman" panose="02020603050405020304" pitchFamily="18" charset="0"/>
              </a:rPr>
              <a:t>Statistical Software Documentation</a:t>
            </a:r>
            <a:r>
              <a:rPr lang="en-IN" sz="1800" dirty="0">
                <a:latin typeface="Times New Roman" panose="02020603050405020304" pitchFamily="18" charset="0"/>
                <a:cs typeface="Times New Roman" panose="02020603050405020304" pitchFamily="18" charset="0"/>
              </a:rPr>
              <a:t>. (n.d.). User manuals and online resources for tools like Python, Pandas, and Seaborn, essential for data analysis and visualization. Retrieved from </a:t>
            </a:r>
            <a:r>
              <a:rPr lang="en-IN" sz="1800" dirty="0">
                <a:solidFill>
                  <a:srgbClr val="00B0F0"/>
                </a:solidFill>
                <a:latin typeface="Times New Roman" panose="02020603050405020304" pitchFamily="18" charset="0"/>
                <a:cs typeface="Times New Roman" panose="02020603050405020304" pitchFamily="18" charset="0"/>
                <a:hlinkClick r:id="rId6">
                  <a:extLst>
                    <a:ext uri="{A12FA001-AC4F-418D-AE19-62706E023703}">
                      <ahyp:hlinkClr xmlns:ahyp="http://schemas.microsoft.com/office/drawing/2018/hyperlinkcolor" val="tx"/>
                    </a:ext>
                  </a:extLst>
                </a:hlinkClick>
              </a:rPr>
              <a:t>https://www.youtube.com/watch?v=vmEHCJofslg</a:t>
            </a:r>
            <a:r>
              <a:rPr lang="en-IN" sz="1800" dirty="0">
                <a:solidFill>
                  <a:srgbClr val="00B0F0"/>
                </a:solidFill>
                <a:latin typeface="Times New Roman" panose="02020603050405020304" pitchFamily="18" charset="0"/>
                <a:cs typeface="Times New Roman" panose="02020603050405020304" pitchFamily="18" charset="0"/>
              </a:rPr>
              <a:t>  </a:t>
            </a:r>
            <a:r>
              <a:rPr lang="en-IN" sz="1800" dirty="0">
                <a:latin typeface="Times New Roman" panose="02020603050405020304" pitchFamily="18" charset="0"/>
                <a:cs typeface="Times New Roman" panose="02020603050405020304" pitchFamily="18" charset="0"/>
              </a:rPr>
              <a:t>(Corey Schafer's Python Pandas Tutorial).</a:t>
            </a:r>
          </a:p>
        </p:txBody>
      </p:sp>
    </p:spTree>
    <p:extLst>
      <p:ext uri="{BB962C8B-B14F-4D97-AF65-F5344CB8AC3E}">
        <p14:creationId xmlns:p14="http://schemas.microsoft.com/office/powerpoint/2010/main" val="52185235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224"/>
        <p:cNvGrpSpPr/>
        <p:nvPr/>
      </p:nvGrpSpPr>
      <p:grpSpPr>
        <a:xfrm>
          <a:off x="0" y="0"/>
          <a:ext cx="0" cy="0"/>
          <a:chOff x="0" y="0"/>
          <a:chExt cx="0" cy="0"/>
        </a:xfrm>
      </p:grpSpPr>
      <p:sp>
        <p:nvSpPr>
          <p:cNvPr id="2225" name="Google Shape;2225;p38"/>
          <p:cNvSpPr txBox="1">
            <a:spLocks noGrp="1"/>
          </p:cNvSpPr>
          <p:nvPr>
            <p:ph type="title"/>
          </p:nvPr>
        </p:nvSpPr>
        <p:spPr>
          <a:xfrm>
            <a:off x="787254" y="531936"/>
            <a:ext cx="7709860" cy="693620"/>
          </a:xfrm>
          <a:prstGeom prst="rect">
            <a:avLst/>
          </a:prstGeom>
          <a:solidFill>
            <a:schemeClr val="accent6"/>
          </a:solidFill>
        </p:spPr>
        <p:txBody>
          <a:bodyPr spcFirstLastPara="1" wrap="square" lIns="91425" tIns="91425" rIns="91425" bIns="91425" anchor="t" anchorCtr="0">
            <a:noAutofit/>
          </a:bodyPr>
          <a:lstStyle/>
          <a:p>
            <a:pPr marL="0" lvl="0" indent="0" algn="ctr" rtl="0">
              <a:spcBef>
                <a:spcPts val="0"/>
              </a:spcBef>
              <a:spcAft>
                <a:spcPts val="0"/>
              </a:spcAft>
              <a:buNone/>
            </a:pPr>
            <a:r>
              <a:rPr lang="en-IN" sz="3600" b="1" u="sng" dirty="0">
                <a:solidFill>
                  <a:schemeClr val="bg1">
                    <a:lumMod val="10000"/>
                  </a:schemeClr>
                </a:solidFill>
                <a:latin typeface="Mongolian Baiti" panose="03000500000000000000" pitchFamily="66" charset="0"/>
                <a:cs typeface="Mongolian Baiti" panose="03000500000000000000" pitchFamily="66" charset="0"/>
              </a:rPr>
              <a:t>AIM AND OBJECTIVE</a:t>
            </a:r>
            <a:endParaRPr dirty="0">
              <a:solidFill>
                <a:schemeClr val="bg1">
                  <a:lumMod val="10000"/>
                </a:schemeClr>
              </a:solidFill>
            </a:endParaRPr>
          </a:p>
        </p:txBody>
      </p:sp>
      <p:grpSp>
        <p:nvGrpSpPr>
          <p:cNvPr id="2227" name="Google Shape;2227;p38"/>
          <p:cNvGrpSpPr/>
          <p:nvPr/>
        </p:nvGrpSpPr>
        <p:grpSpPr>
          <a:xfrm rot="-1837553" flipH="1">
            <a:off x="8414637" y="187834"/>
            <a:ext cx="538056" cy="1053382"/>
            <a:chOff x="1400935" y="1333409"/>
            <a:chExt cx="760984" cy="1020399"/>
          </a:xfrm>
        </p:grpSpPr>
        <p:sp>
          <p:nvSpPr>
            <p:cNvPr id="2228" name="Google Shape;2228;p38"/>
            <p:cNvSpPr/>
            <p:nvPr/>
          </p:nvSpPr>
          <p:spPr>
            <a:xfrm>
              <a:off x="1400935" y="1333409"/>
              <a:ext cx="760984" cy="1005685"/>
            </a:xfrm>
            <a:custGeom>
              <a:avLst/>
              <a:gdLst/>
              <a:ahLst/>
              <a:cxnLst/>
              <a:rect l="l" t="t" r="r" b="b"/>
              <a:pathLst>
                <a:path w="14268" h="18856" extrusionOk="0">
                  <a:moveTo>
                    <a:pt x="14054" y="0"/>
                  </a:moveTo>
                  <a:cubicBezTo>
                    <a:pt x="14038" y="0"/>
                    <a:pt x="14023" y="2"/>
                    <a:pt x="14009" y="5"/>
                  </a:cubicBezTo>
                  <a:cubicBezTo>
                    <a:pt x="13998" y="7"/>
                    <a:pt x="13986" y="9"/>
                    <a:pt x="13975" y="14"/>
                  </a:cubicBezTo>
                  <a:cubicBezTo>
                    <a:pt x="13421" y="273"/>
                    <a:pt x="12939" y="429"/>
                    <a:pt x="12386" y="686"/>
                  </a:cubicBezTo>
                  <a:cubicBezTo>
                    <a:pt x="12370" y="693"/>
                    <a:pt x="12354" y="700"/>
                    <a:pt x="12338" y="709"/>
                  </a:cubicBezTo>
                  <a:cubicBezTo>
                    <a:pt x="12224" y="757"/>
                    <a:pt x="12111" y="805"/>
                    <a:pt x="12001" y="860"/>
                  </a:cubicBezTo>
                  <a:cubicBezTo>
                    <a:pt x="11909" y="906"/>
                    <a:pt x="11819" y="962"/>
                    <a:pt x="11744" y="1035"/>
                  </a:cubicBezTo>
                  <a:cubicBezTo>
                    <a:pt x="11723" y="1056"/>
                    <a:pt x="11703" y="1079"/>
                    <a:pt x="11684" y="1104"/>
                  </a:cubicBezTo>
                  <a:cubicBezTo>
                    <a:pt x="11684" y="1104"/>
                    <a:pt x="11684" y="1102"/>
                    <a:pt x="11684" y="1102"/>
                  </a:cubicBezTo>
                  <a:lnTo>
                    <a:pt x="10759" y="2371"/>
                  </a:lnTo>
                  <a:cubicBezTo>
                    <a:pt x="8436" y="5485"/>
                    <a:pt x="4036" y="11421"/>
                    <a:pt x="2841" y="13062"/>
                  </a:cubicBezTo>
                  <a:cubicBezTo>
                    <a:pt x="2629" y="13355"/>
                    <a:pt x="2311" y="13784"/>
                    <a:pt x="1994" y="14214"/>
                  </a:cubicBezTo>
                  <a:cubicBezTo>
                    <a:pt x="1891" y="14351"/>
                    <a:pt x="1790" y="14489"/>
                    <a:pt x="1691" y="14622"/>
                  </a:cubicBezTo>
                  <a:cubicBezTo>
                    <a:pt x="1613" y="14730"/>
                    <a:pt x="1535" y="14834"/>
                    <a:pt x="1461" y="14934"/>
                  </a:cubicBezTo>
                  <a:cubicBezTo>
                    <a:pt x="1401" y="15017"/>
                    <a:pt x="1342" y="15097"/>
                    <a:pt x="1287" y="15171"/>
                  </a:cubicBezTo>
                  <a:cubicBezTo>
                    <a:pt x="1255" y="15214"/>
                    <a:pt x="1225" y="15254"/>
                    <a:pt x="1197" y="15293"/>
                  </a:cubicBezTo>
                  <a:lnTo>
                    <a:pt x="977" y="15596"/>
                  </a:lnTo>
                  <a:cubicBezTo>
                    <a:pt x="958" y="15623"/>
                    <a:pt x="938" y="15648"/>
                    <a:pt x="919" y="15674"/>
                  </a:cubicBezTo>
                  <a:cubicBezTo>
                    <a:pt x="291" y="16536"/>
                    <a:pt x="1" y="17076"/>
                    <a:pt x="63" y="17512"/>
                  </a:cubicBezTo>
                  <a:cubicBezTo>
                    <a:pt x="107" y="17808"/>
                    <a:pt x="311" y="18056"/>
                    <a:pt x="683" y="18327"/>
                  </a:cubicBezTo>
                  <a:cubicBezTo>
                    <a:pt x="725" y="18357"/>
                    <a:pt x="766" y="18387"/>
                    <a:pt x="809" y="18414"/>
                  </a:cubicBezTo>
                  <a:cubicBezTo>
                    <a:pt x="846" y="18444"/>
                    <a:pt x="887" y="18474"/>
                    <a:pt x="929" y="18506"/>
                  </a:cubicBezTo>
                  <a:cubicBezTo>
                    <a:pt x="1115" y="18641"/>
                    <a:pt x="1282" y="18738"/>
                    <a:pt x="1441" y="18795"/>
                  </a:cubicBezTo>
                  <a:cubicBezTo>
                    <a:pt x="1552" y="18835"/>
                    <a:pt x="1659" y="18856"/>
                    <a:pt x="1764" y="18856"/>
                  </a:cubicBezTo>
                  <a:cubicBezTo>
                    <a:pt x="1808" y="18856"/>
                    <a:pt x="1852" y="18852"/>
                    <a:pt x="1895" y="18845"/>
                  </a:cubicBezTo>
                  <a:cubicBezTo>
                    <a:pt x="2326" y="18772"/>
                    <a:pt x="2746" y="18336"/>
                    <a:pt x="3364" y="17489"/>
                  </a:cubicBezTo>
                  <a:cubicBezTo>
                    <a:pt x="3387" y="17455"/>
                    <a:pt x="3412" y="17422"/>
                    <a:pt x="3437" y="17386"/>
                  </a:cubicBezTo>
                  <a:cubicBezTo>
                    <a:pt x="3469" y="17342"/>
                    <a:pt x="3508" y="17290"/>
                    <a:pt x="3550" y="17232"/>
                  </a:cubicBezTo>
                  <a:cubicBezTo>
                    <a:pt x="3582" y="17189"/>
                    <a:pt x="3614" y="17143"/>
                    <a:pt x="3651" y="17094"/>
                  </a:cubicBezTo>
                  <a:cubicBezTo>
                    <a:pt x="3731" y="16982"/>
                    <a:pt x="3821" y="16858"/>
                    <a:pt x="3919" y="16722"/>
                  </a:cubicBezTo>
                  <a:cubicBezTo>
                    <a:pt x="3990" y="16624"/>
                    <a:pt x="4062" y="16520"/>
                    <a:pt x="4138" y="16413"/>
                  </a:cubicBezTo>
                  <a:cubicBezTo>
                    <a:pt x="4234" y="16282"/>
                    <a:pt x="4332" y="16146"/>
                    <a:pt x="4429" y="16009"/>
                  </a:cubicBezTo>
                  <a:cubicBezTo>
                    <a:pt x="4744" y="15570"/>
                    <a:pt x="5060" y="15129"/>
                    <a:pt x="5274" y="14834"/>
                  </a:cubicBezTo>
                  <a:cubicBezTo>
                    <a:pt x="6469" y="13192"/>
                    <a:pt x="10764" y="7181"/>
                    <a:pt x="13011" y="4010"/>
                  </a:cubicBezTo>
                  <a:lnTo>
                    <a:pt x="13935" y="2742"/>
                  </a:lnTo>
                  <a:lnTo>
                    <a:pt x="13933" y="2742"/>
                  </a:lnTo>
                  <a:cubicBezTo>
                    <a:pt x="14011" y="2630"/>
                    <a:pt x="14048" y="2497"/>
                    <a:pt x="14069" y="2364"/>
                  </a:cubicBezTo>
                  <a:cubicBezTo>
                    <a:pt x="14089" y="2242"/>
                    <a:pt x="14098" y="2120"/>
                    <a:pt x="14110" y="1997"/>
                  </a:cubicBezTo>
                  <a:cubicBezTo>
                    <a:pt x="14112" y="1980"/>
                    <a:pt x="14114" y="1964"/>
                    <a:pt x="14115" y="1946"/>
                  </a:cubicBezTo>
                  <a:cubicBezTo>
                    <a:pt x="14191" y="1338"/>
                    <a:pt x="14191" y="833"/>
                    <a:pt x="14266" y="227"/>
                  </a:cubicBezTo>
                  <a:cubicBezTo>
                    <a:pt x="14268" y="216"/>
                    <a:pt x="14266" y="206"/>
                    <a:pt x="14266" y="197"/>
                  </a:cubicBezTo>
                  <a:cubicBezTo>
                    <a:pt x="14262" y="142"/>
                    <a:pt x="14236" y="87"/>
                    <a:pt x="14177" y="43"/>
                  </a:cubicBezTo>
                  <a:cubicBezTo>
                    <a:pt x="14136" y="13"/>
                    <a:pt x="14094" y="0"/>
                    <a:pt x="140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29" name="Google Shape;2229;p38"/>
            <p:cNvSpPr/>
            <p:nvPr/>
          </p:nvSpPr>
          <p:spPr>
            <a:xfrm>
              <a:off x="1429576" y="1335169"/>
              <a:ext cx="728876" cy="987391"/>
            </a:xfrm>
            <a:custGeom>
              <a:avLst/>
              <a:gdLst/>
              <a:ahLst/>
              <a:cxnLst/>
              <a:rect l="l" t="t" r="r" b="b"/>
              <a:pathLst>
                <a:path w="13666" h="18513" extrusionOk="0">
                  <a:moveTo>
                    <a:pt x="13612" y="1"/>
                  </a:moveTo>
                  <a:cubicBezTo>
                    <a:pt x="13592" y="1"/>
                    <a:pt x="13569" y="11"/>
                    <a:pt x="13545" y="27"/>
                  </a:cubicBezTo>
                  <a:cubicBezTo>
                    <a:pt x="13538" y="31"/>
                    <a:pt x="13530" y="35"/>
                    <a:pt x="13522" y="43"/>
                  </a:cubicBezTo>
                  <a:cubicBezTo>
                    <a:pt x="13107" y="401"/>
                    <a:pt x="12763" y="658"/>
                    <a:pt x="12348" y="1016"/>
                  </a:cubicBezTo>
                  <a:cubicBezTo>
                    <a:pt x="12336" y="1027"/>
                    <a:pt x="12324" y="1038"/>
                    <a:pt x="12311" y="1048"/>
                  </a:cubicBezTo>
                  <a:cubicBezTo>
                    <a:pt x="12228" y="1117"/>
                    <a:pt x="12145" y="1186"/>
                    <a:pt x="12061" y="1261"/>
                  </a:cubicBezTo>
                  <a:cubicBezTo>
                    <a:pt x="11969" y="1342"/>
                    <a:pt x="11877" y="1434"/>
                    <a:pt x="11796" y="1544"/>
                  </a:cubicBezTo>
                  <a:cubicBezTo>
                    <a:pt x="11796" y="1544"/>
                    <a:pt x="11796" y="1544"/>
                    <a:pt x="11796" y="1543"/>
                  </a:cubicBezTo>
                  <a:lnTo>
                    <a:pt x="10872" y="2811"/>
                  </a:lnTo>
                  <a:cubicBezTo>
                    <a:pt x="8570" y="5943"/>
                    <a:pt x="4202" y="11899"/>
                    <a:pt x="3006" y="13541"/>
                  </a:cubicBezTo>
                  <a:cubicBezTo>
                    <a:pt x="2671" y="14002"/>
                    <a:pt x="2081" y="14807"/>
                    <a:pt x="1634" y="15416"/>
                  </a:cubicBezTo>
                  <a:cubicBezTo>
                    <a:pt x="1572" y="15500"/>
                    <a:pt x="1514" y="15579"/>
                    <a:pt x="1459" y="15656"/>
                  </a:cubicBezTo>
                  <a:cubicBezTo>
                    <a:pt x="1424" y="15705"/>
                    <a:pt x="1388" y="15753"/>
                    <a:pt x="1356" y="15797"/>
                  </a:cubicBezTo>
                  <a:cubicBezTo>
                    <a:pt x="1323" y="15843"/>
                    <a:pt x="1292" y="15884"/>
                    <a:pt x="1264" y="15925"/>
                  </a:cubicBezTo>
                  <a:cubicBezTo>
                    <a:pt x="1220" y="15983"/>
                    <a:pt x="1183" y="16037"/>
                    <a:pt x="1151" y="16081"/>
                  </a:cubicBezTo>
                  <a:cubicBezTo>
                    <a:pt x="484" y="16990"/>
                    <a:pt x="139" y="17522"/>
                    <a:pt x="55" y="17864"/>
                  </a:cubicBezTo>
                  <a:cubicBezTo>
                    <a:pt x="1" y="18089"/>
                    <a:pt x="59" y="18232"/>
                    <a:pt x="217" y="18346"/>
                  </a:cubicBezTo>
                  <a:cubicBezTo>
                    <a:pt x="234" y="18360"/>
                    <a:pt x="252" y="18370"/>
                    <a:pt x="270" y="18381"/>
                  </a:cubicBezTo>
                  <a:cubicBezTo>
                    <a:pt x="286" y="18395"/>
                    <a:pt x="304" y="18408"/>
                    <a:pt x="321" y="18422"/>
                  </a:cubicBezTo>
                  <a:cubicBezTo>
                    <a:pt x="402" y="18481"/>
                    <a:pt x="483" y="18512"/>
                    <a:pt x="569" y="18512"/>
                  </a:cubicBezTo>
                  <a:cubicBezTo>
                    <a:pt x="649" y="18512"/>
                    <a:pt x="734" y="18485"/>
                    <a:pt x="830" y="18427"/>
                  </a:cubicBezTo>
                  <a:cubicBezTo>
                    <a:pt x="1129" y="18243"/>
                    <a:pt x="1528" y="17750"/>
                    <a:pt x="2189" y="16838"/>
                  </a:cubicBezTo>
                  <a:cubicBezTo>
                    <a:pt x="2221" y="16793"/>
                    <a:pt x="2260" y="16740"/>
                    <a:pt x="2302" y="16682"/>
                  </a:cubicBezTo>
                  <a:cubicBezTo>
                    <a:pt x="2403" y="16543"/>
                    <a:pt x="2531" y="16368"/>
                    <a:pt x="2671" y="16173"/>
                  </a:cubicBezTo>
                  <a:cubicBezTo>
                    <a:pt x="3116" y="15560"/>
                    <a:pt x="3699" y="14750"/>
                    <a:pt x="4036" y="14289"/>
                  </a:cubicBezTo>
                  <a:cubicBezTo>
                    <a:pt x="5230" y="12647"/>
                    <a:pt x="9554" y="6659"/>
                    <a:pt x="11824" y="3504"/>
                  </a:cubicBezTo>
                  <a:lnTo>
                    <a:pt x="12747" y="2235"/>
                  </a:lnTo>
                  <a:cubicBezTo>
                    <a:pt x="12827" y="2126"/>
                    <a:pt x="12885" y="2009"/>
                    <a:pt x="12935" y="1895"/>
                  </a:cubicBezTo>
                  <a:cubicBezTo>
                    <a:pt x="12979" y="1794"/>
                    <a:pt x="13020" y="1693"/>
                    <a:pt x="13061" y="1592"/>
                  </a:cubicBezTo>
                  <a:cubicBezTo>
                    <a:pt x="13066" y="1578"/>
                    <a:pt x="13073" y="1564"/>
                    <a:pt x="13079" y="1550"/>
                  </a:cubicBezTo>
                  <a:cubicBezTo>
                    <a:pt x="13293" y="1043"/>
                    <a:pt x="13431" y="639"/>
                    <a:pt x="13646" y="132"/>
                  </a:cubicBezTo>
                  <a:cubicBezTo>
                    <a:pt x="13649" y="123"/>
                    <a:pt x="13651" y="116"/>
                    <a:pt x="13653" y="109"/>
                  </a:cubicBezTo>
                  <a:cubicBezTo>
                    <a:pt x="13665" y="66"/>
                    <a:pt x="13665" y="29"/>
                    <a:pt x="13640" y="10"/>
                  </a:cubicBezTo>
                  <a:cubicBezTo>
                    <a:pt x="13632" y="4"/>
                    <a:pt x="13622" y="1"/>
                    <a:pt x="136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30" name="Google Shape;2230;p38"/>
            <p:cNvSpPr/>
            <p:nvPr/>
          </p:nvSpPr>
          <p:spPr>
            <a:xfrm>
              <a:off x="1400935" y="2169375"/>
              <a:ext cx="179472" cy="169712"/>
            </a:xfrm>
            <a:custGeom>
              <a:avLst/>
              <a:gdLst/>
              <a:ahLst/>
              <a:cxnLst/>
              <a:rect l="l" t="t" r="r" b="b"/>
              <a:pathLst>
                <a:path w="3365" h="3182" extrusionOk="0">
                  <a:moveTo>
                    <a:pt x="919" y="0"/>
                  </a:moveTo>
                  <a:cubicBezTo>
                    <a:pt x="291" y="862"/>
                    <a:pt x="1" y="1402"/>
                    <a:pt x="63" y="1838"/>
                  </a:cubicBezTo>
                  <a:cubicBezTo>
                    <a:pt x="107" y="2134"/>
                    <a:pt x="311" y="2382"/>
                    <a:pt x="683" y="2653"/>
                  </a:cubicBezTo>
                  <a:cubicBezTo>
                    <a:pt x="725" y="2683"/>
                    <a:pt x="766" y="2713"/>
                    <a:pt x="809" y="2740"/>
                  </a:cubicBezTo>
                  <a:cubicBezTo>
                    <a:pt x="846" y="2770"/>
                    <a:pt x="887" y="2800"/>
                    <a:pt x="929" y="2832"/>
                  </a:cubicBezTo>
                  <a:cubicBezTo>
                    <a:pt x="1115" y="2967"/>
                    <a:pt x="1282" y="3064"/>
                    <a:pt x="1441" y="3121"/>
                  </a:cubicBezTo>
                  <a:cubicBezTo>
                    <a:pt x="1552" y="3161"/>
                    <a:pt x="1659" y="3182"/>
                    <a:pt x="1764" y="3182"/>
                  </a:cubicBezTo>
                  <a:cubicBezTo>
                    <a:pt x="1808" y="3182"/>
                    <a:pt x="1852" y="3178"/>
                    <a:pt x="1895" y="3171"/>
                  </a:cubicBezTo>
                  <a:cubicBezTo>
                    <a:pt x="2326" y="3098"/>
                    <a:pt x="2746" y="2662"/>
                    <a:pt x="3364" y="1815"/>
                  </a:cubicBezTo>
                  <a:cubicBezTo>
                    <a:pt x="2487" y="1299"/>
                    <a:pt x="1688" y="672"/>
                    <a:pt x="9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31" name="Google Shape;2231;p38"/>
            <p:cNvSpPr/>
            <p:nvPr/>
          </p:nvSpPr>
          <p:spPr>
            <a:xfrm>
              <a:off x="1449896" y="2091507"/>
              <a:ext cx="187313" cy="174672"/>
            </a:xfrm>
            <a:custGeom>
              <a:avLst/>
              <a:gdLst/>
              <a:ahLst/>
              <a:cxnLst/>
              <a:rect l="l" t="t" r="r" b="b"/>
              <a:pathLst>
                <a:path w="3512" h="3275" extrusionOk="0">
                  <a:moveTo>
                    <a:pt x="1076" y="0"/>
                  </a:moveTo>
                  <a:cubicBezTo>
                    <a:pt x="973" y="137"/>
                    <a:pt x="872" y="275"/>
                    <a:pt x="773" y="408"/>
                  </a:cubicBezTo>
                  <a:cubicBezTo>
                    <a:pt x="693" y="516"/>
                    <a:pt x="617" y="620"/>
                    <a:pt x="543" y="720"/>
                  </a:cubicBezTo>
                  <a:cubicBezTo>
                    <a:pt x="483" y="803"/>
                    <a:pt x="424" y="883"/>
                    <a:pt x="369" y="957"/>
                  </a:cubicBezTo>
                  <a:cubicBezTo>
                    <a:pt x="337" y="1000"/>
                    <a:pt x="307" y="1040"/>
                    <a:pt x="279" y="1079"/>
                  </a:cubicBezTo>
                  <a:lnTo>
                    <a:pt x="59" y="1382"/>
                  </a:lnTo>
                  <a:cubicBezTo>
                    <a:pt x="40" y="1409"/>
                    <a:pt x="20" y="1434"/>
                    <a:pt x="1" y="1460"/>
                  </a:cubicBezTo>
                  <a:cubicBezTo>
                    <a:pt x="770" y="2132"/>
                    <a:pt x="1569" y="2759"/>
                    <a:pt x="2446" y="3275"/>
                  </a:cubicBezTo>
                  <a:cubicBezTo>
                    <a:pt x="2469" y="3241"/>
                    <a:pt x="2494" y="3208"/>
                    <a:pt x="2519" y="3172"/>
                  </a:cubicBezTo>
                  <a:cubicBezTo>
                    <a:pt x="2551" y="3128"/>
                    <a:pt x="2590" y="3076"/>
                    <a:pt x="2632" y="3018"/>
                  </a:cubicBezTo>
                  <a:cubicBezTo>
                    <a:pt x="2664" y="2975"/>
                    <a:pt x="2696" y="2929"/>
                    <a:pt x="2733" y="2880"/>
                  </a:cubicBezTo>
                  <a:cubicBezTo>
                    <a:pt x="2813" y="2770"/>
                    <a:pt x="2903" y="2644"/>
                    <a:pt x="3001" y="2508"/>
                  </a:cubicBezTo>
                  <a:cubicBezTo>
                    <a:pt x="3070" y="2410"/>
                    <a:pt x="3144" y="2306"/>
                    <a:pt x="3220" y="2199"/>
                  </a:cubicBezTo>
                  <a:cubicBezTo>
                    <a:pt x="3316" y="2068"/>
                    <a:pt x="3414" y="1932"/>
                    <a:pt x="3511" y="1795"/>
                  </a:cubicBezTo>
                  <a:cubicBezTo>
                    <a:pt x="2629" y="1308"/>
                    <a:pt x="1835" y="674"/>
                    <a:pt x="10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32" name="Google Shape;2232;p38"/>
            <p:cNvSpPr/>
            <p:nvPr/>
          </p:nvSpPr>
          <p:spPr>
            <a:xfrm>
              <a:off x="1464723" y="2113214"/>
              <a:ext cx="156965" cy="131897"/>
            </a:xfrm>
            <a:custGeom>
              <a:avLst/>
              <a:gdLst/>
              <a:ahLst/>
              <a:cxnLst/>
              <a:rect l="l" t="t" r="r" b="b"/>
              <a:pathLst>
                <a:path w="2943" h="2473" extrusionOk="0">
                  <a:moveTo>
                    <a:pt x="495" y="1"/>
                  </a:moveTo>
                  <a:cubicBezTo>
                    <a:pt x="415" y="109"/>
                    <a:pt x="339" y="213"/>
                    <a:pt x="265" y="313"/>
                  </a:cubicBezTo>
                  <a:cubicBezTo>
                    <a:pt x="205" y="396"/>
                    <a:pt x="146" y="476"/>
                    <a:pt x="91" y="550"/>
                  </a:cubicBezTo>
                  <a:cubicBezTo>
                    <a:pt x="59" y="593"/>
                    <a:pt x="29" y="633"/>
                    <a:pt x="1" y="672"/>
                  </a:cubicBezTo>
                  <a:cubicBezTo>
                    <a:pt x="798" y="1303"/>
                    <a:pt x="1610" y="1915"/>
                    <a:pt x="2455" y="2473"/>
                  </a:cubicBezTo>
                  <a:cubicBezTo>
                    <a:pt x="2535" y="2361"/>
                    <a:pt x="2625" y="2237"/>
                    <a:pt x="2723" y="2101"/>
                  </a:cubicBezTo>
                  <a:cubicBezTo>
                    <a:pt x="2792" y="2003"/>
                    <a:pt x="2866" y="1899"/>
                    <a:pt x="2942" y="1792"/>
                  </a:cubicBezTo>
                  <a:cubicBezTo>
                    <a:pt x="2099" y="1248"/>
                    <a:pt x="1286" y="633"/>
                    <a:pt x="4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33" name="Google Shape;2233;p38"/>
            <p:cNvSpPr/>
            <p:nvPr/>
          </p:nvSpPr>
          <p:spPr>
            <a:xfrm>
              <a:off x="2027403" y="1333409"/>
              <a:ext cx="134511" cy="146991"/>
            </a:xfrm>
            <a:custGeom>
              <a:avLst/>
              <a:gdLst/>
              <a:ahLst/>
              <a:cxnLst/>
              <a:rect l="l" t="t" r="r" b="b"/>
              <a:pathLst>
                <a:path w="2522" h="2756" extrusionOk="0">
                  <a:moveTo>
                    <a:pt x="2308" y="0"/>
                  </a:moveTo>
                  <a:cubicBezTo>
                    <a:pt x="2292" y="0"/>
                    <a:pt x="2277" y="2"/>
                    <a:pt x="2263" y="5"/>
                  </a:cubicBezTo>
                  <a:cubicBezTo>
                    <a:pt x="2252" y="7"/>
                    <a:pt x="2240" y="9"/>
                    <a:pt x="2229" y="14"/>
                  </a:cubicBezTo>
                  <a:cubicBezTo>
                    <a:pt x="2064" y="91"/>
                    <a:pt x="1910" y="154"/>
                    <a:pt x="1761" y="211"/>
                  </a:cubicBezTo>
                  <a:cubicBezTo>
                    <a:pt x="1402" y="348"/>
                    <a:pt x="1030" y="505"/>
                    <a:pt x="640" y="686"/>
                  </a:cubicBezTo>
                  <a:cubicBezTo>
                    <a:pt x="624" y="693"/>
                    <a:pt x="608" y="700"/>
                    <a:pt x="592" y="707"/>
                  </a:cubicBezTo>
                  <a:cubicBezTo>
                    <a:pt x="478" y="757"/>
                    <a:pt x="365" y="805"/>
                    <a:pt x="255" y="860"/>
                  </a:cubicBezTo>
                  <a:cubicBezTo>
                    <a:pt x="163" y="906"/>
                    <a:pt x="73" y="962"/>
                    <a:pt x="0" y="1035"/>
                  </a:cubicBezTo>
                  <a:cubicBezTo>
                    <a:pt x="99" y="1212"/>
                    <a:pt x="200" y="1391"/>
                    <a:pt x="299" y="1568"/>
                  </a:cubicBezTo>
                  <a:cubicBezTo>
                    <a:pt x="346" y="1652"/>
                    <a:pt x="385" y="1749"/>
                    <a:pt x="489" y="1772"/>
                  </a:cubicBezTo>
                  <a:cubicBezTo>
                    <a:pt x="510" y="1777"/>
                    <a:pt x="532" y="1779"/>
                    <a:pt x="554" y="1779"/>
                  </a:cubicBezTo>
                  <a:cubicBezTo>
                    <a:pt x="630" y="1779"/>
                    <a:pt x="712" y="1755"/>
                    <a:pt x="785" y="1746"/>
                  </a:cubicBezTo>
                  <a:cubicBezTo>
                    <a:pt x="888" y="1730"/>
                    <a:pt x="991" y="1719"/>
                    <a:pt x="1095" y="1710"/>
                  </a:cubicBezTo>
                  <a:cubicBezTo>
                    <a:pt x="1118" y="1708"/>
                    <a:pt x="1148" y="1704"/>
                    <a:pt x="1177" y="1704"/>
                  </a:cubicBezTo>
                  <a:cubicBezTo>
                    <a:pt x="1204" y="1704"/>
                    <a:pt x="1229" y="1707"/>
                    <a:pt x="1248" y="1721"/>
                  </a:cubicBezTo>
                  <a:cubicBezTo>
                    <a:pt x="1285" y="1747"/>
                    <a:pt x="1295" y="1822"/>
                    <a:pt x="1306" y="1863"/>
                  </a:cubicBezTo>
                  <a:cubicBezTo>
                    <a:pt x="1359" y="2061"/>
                    <a:pt x="1389" y="2268"/>
                    <a:pt x="1391" y="2476"/>
                  </a:cubicBezTo>
                  <a:cubicBezTo>
                    <a:pt x="1393" y="2513"/>
                    <a:pt x="1409" y="2563"/>
                    <a:pt x="1451" y="2573"/>
                  </a:cubicBezTo>
                  <a:cubicBezTo>
                    <a:pt x="1694" y="2634"/>
                    <a:pt x="1937" y="2696"/>
                    <a:pt x="2180" y="2756"/>
                  </a:cubicBezTo>
                  <a:lnTo>
                    <a:pt x="2189" y="2742"/>
                  </a:lnTo>
                  <a:lnTo>
                    <a:pt x="2187" y="2742"/>
                  </a:lnTo>
                  <a:cubicBezTo>
                    <a:pt x="2265" y="2630"/>
                    <a:pt x="2302" y="2497"/>
                    <a:pt x="2323" y="2364"/>
                  </a:cubicBezTo>
                  <a:cubicBezTo>
                    <a:pt x="2343" y="2242"/>
                    <a:pt x="2352" y="2120"/>
                    <a:pt x="2364" y="1997"/>
                  </a:cubicBezTo>
                  <a:cubicBezTo>
                    <a:pt x="2366" y="1980"/>
                    <a:pt x="2368" y="1964"/>
                    <a:pt x="2369" y="1946"/>
                  </a:cubicBezTo>
                  <a:cubicBezTo>
                    <a:pt x="2422" y="1521"/>
                    <a:pt x="2458" y="1122"/>
                    <a:pt x="2477" y="743"/>
                  </a:cubicBezTo>
                  <a:cubicBezTo>
                    <a:pt x="2484" y="578"/>
                    <a:pt x="2497" y="410"/>
                    <a:pt x="2520" y="227"/>
                  </a:cubicBezTo>
                  <a:cubicBezTo>
                    <a:pt x="2522" y="216"/>
                    <a:pt x="2520" y="206"/>
                    <a:pt x="2520" y="197"/>
                  </a:cubicBezTo>
                  <a:cubicBezTo>
                    <a:pt x="2516" y="142"/>
                    <a:pt x="2490" y="87"/>
                    <a:pt x="2431" y="43"/>
                  </a:cubicBezTo>
                  <a:cubicBezTo>
                    <a:pt x="2390" y="13"/>
                    <a:pt x="2348" y="0"/>
                    <a:pt x="23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34" name="Google Shape;2234;p38"/>
            <p:cNvSpPr/>
            <p:nvPr/>
          </p:nvSpPr>
          <p:spPr>
            <a:xfrm>
              <a:off x="2120845" y="1333409"/>
              <a:ext cx="41068" cy="41228"/>
            </a:xfrm>
            <a:custGeom>
              <a:avLst/>
              <a:gdLst/>
              <a:ahLst/>
              <a:cxnLst/>
              <a:rect l="l" t="t" r="r" b="b"/>
              <a:pathLst>
                <a:path w="770" h="773" extrusionOk="0">
                  <a:moveTo>
                    <a:pt x="555" y="0"/>
                  </a:moveTo>
                  <a:cubicBezTo>
                    <a:pt x="540" y="0"/>
                    <a:pt x="525" y="2"/>
                    <a:pt x="511" y="5"/>
                  </a:cubicBezTo>
                  <a:cubicBezTo>
                    <a:pt x="500" y="7"/>
                    <a:pt x="488" y="9"/>
                    <a:pt x="477" y="14"/>
                  </a:cubicBezTo>
                  <a:cubicBezTo>
                    <a:pt x="312" y="91"/>
                    <a:pt x="158" y="154"/>
                    <a:pt x="9" y="211"/>
                  </a:cubicBezTo>
                  <a:cubicBezTo>
                    <a:pt x="1" y="372"/>
                    <a:pt x="64" y="537"/>
                    <a:pt x="235" y="661"/>
                  </a:cubicBezTo>
                  <a:cubicBezTo>
                    <a:pt x="342" y="739"/>
                    <a:pt x="451" y="773"/>
                    <a:pt x="555" y="773"/>
                  </a:cubicBezTo>
                  <a:cubicBezTo>
                    <a:pt x="613" y="773"/>
                    <a:pt x="670" y="762"/>
                    <a:pt x="724" y="743"/>
                  </a:cubicBezTo>
                  <a:cubicBezTo>
                    <a:pt x="732" y="578"/>
                    <a:pt x="745" y="410"/>
                    <a:pt x="768" y="227"/>
                  </a:cubicBezTo>
                  <a:cubicBezTo>
                    <a:pt x="770" y="216"/>
                    <a:pt x="768" y="206"/>
                    <a:pt x="768" y="197"/>
                  </a:cubicBezTo>
                  <a:cubicBezTo>
                    <a:pt x="764" y="142"/>
                    <a:pt x="738" y="87"/>
                    <a:pt x="679" y="43"/>
                  </a:cubicBezTo>
                  <a:cubicBezTo>
                    <a:pt x="638" y="13"/>
                    <a:pt x="595" y="0"/>
                    <a:pt x="5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35" name="Google Shape;2235;p38"/>
            <p:cNvSpPr/>
            <p:nvPr/>
          </p:nvSpPr>
          <p:spPr>
            <a:xfrm>
              <a:off x="1468937" y="2146068"/>
              <a:ext cx="204700" cy="207740"/>
            </a:xfrm>
            <a:custGeom>
              <a:avLst/>
              <a:gdLst/>
              <a:ahLst/>
              <a:cxnLst/>
              <a:rect l="l" t="t" r="r" b="b"/>
              <a:pathLst>
                <a:path w="3838" h="3895" extrusionOk="0">
                  <a:moveTo>
                    <a:pt x="3616" y="0"/>
                  </a:moveTo>
                  <a:cubicBezTo>
                    <a:pt x="3574" y="0"/>
                    <a:pt x="3532" y="19"/>
                    <a:pt x="3500" y="63"/>
                  </a:cubicBezTo>
                  <a:cubicBezTo>
                    <a:pt x="3090" y="632"/>
                    <a:pt x="2679" y="1199"/>
                    <a:pt x="2268" y="1766"/>
                  </a:cubicBezTo>
                  <a:cubicBezTo>
                    <a:pt x="2062" y="2046"/>
                    <a:pt x="1859" y="2328"/>
                    <a:pt x="1653" y="2610"/>
                  </a:cubicBezTo>
                  <a:cubicBezTo>
                    <a:pt x="1552" y="2748"/>
                    <a:pt x="1449" y="2890"/>
                    <a:pt x="1347" y="3028"/>
                  </a:cubicBezTo>
                  <a:cubicBezTo>
                    <a:pt x="1258" y="3149"/>
                    <a:pt x="1166" y="3271"/>
                    <a:pt x="1052" y="3372"/>
                  </a:cubicBezTo>
                  <a:cubicBezTo>
                    <a:pt x="924" y="3488"/>
                    <a:pt x="744" y="3584"/>
                    <a:pt x="569" y="3584"/>
                  </a:cubicBezTo>
                  <a:cubicBezTo>
                    <a:pt x="482" y="3584"/>
                    <a:pt x="395" y="3560"/>
                    <a:pt x="317" y="3501"/>
                  </a:cubicBezTo>
                  <a:cubicBezTo>
                    <a:pt x="287" y="3480"/>
                    <a:pt x="257" y="3470"/>
                    <a:pt x="228" y="3470"/>
                  </a:cubicBezTo>
                  <a:cubicBezTo>
                    <a:pt x="100" y="3470"/>
                    <a:pt x="1" y="3656"/>
                    <a:pt x="133" y="3755"/>
                  </a:cubicBezTo>
                  <a:cubicBezTo>
                    <a:pt x="262" y="3851"/>
                    <a:pt x="417" y="3894"/>
                    <a:pt x="574" y="3894"/>
                  </a:cubicBezTo>
                  <a:cubicBezTo>
                    <a:pt x="712" y="3894"/>
                    <a:pt x="852" y="3860"/>
                    <a:pt x="976" y="3799"/>
                  </a:cubicBezTo>
                  <a:cubicBezTo>
                    <a:pt x="1284" y="3650"/>
                    <a:pt x="1488" y="3363"/>
                    <a:pt x="1685" y="3094"/>
                  </a:cubicBezTo>
                  <a:cubicBezTo>
                    <a:pt x="2126" y="2491"/>
                    <a:pt x="2566" y="1887"/>
                    <a:pt x="3003" y="1281"/>
                  </a:cubicBezTo>
                  <a:cubicBezTo>
                    <a:pt x="3253" y="937"/>
                    <a:pt x="3503" y="592"/>
                    <a:pt x="3751" y="248"/>
                  </a:cubicBezTo>
                  <a:cubicBezTo>
                    <a:pt x="3837" y="129"/>
                    <a:pt x="3728" y="0"/>
                    <a:pt x="36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36" name="Google Shape;2236;p38"/>
            <p:cNvSpPr/>
            <p:nvPr/>
          </p:nvSpPr>
          <p:spPr>
            <a:xfrm>
              <a:off x="1519498" y="1962651"/>
              <a:ext cx="88856" cy="100856"/>
            </a:xfrm>
            <a:custGeom>
              <a:avLst/>
              <a:gdLst/>
              <a:ahLst/>
              <a:cxnLst/>
              <a:rect l="l" t="t" r="r" b="b"/>
              <a:pathLst>
                <a:path w="1666" h="1891" extrusionOk="0">
                  <a:moveTo>
                    <a:pt x="1439" y="1"/>
                  </a:moveTo>
                  <a:cubicBezTo>
                    <a:pt x="1397" y="1"/>
                    <a:pt x="1354" y="18"/>
                    <a:pt x="1320" y="59"/>
                  </a:cubicBezTo>
                  <a:cubicBezTo>
                    <a:pt x="896" y="577"/>
                    <a:pt x="485" y="1107"/>
                    <a:pt x="87" y="1644"/>
                  </a:cubicBezTo>
                  <a:cubicBezTo>
                    <a:pt x="0" y="1761"/>
                    <a:pt x="110" y="1890"/>
                    <a:pt x="222" y="1890"/>
                  </a:cubicBezTo>
                  <a:cubicBezTo>
                    <a:pt x="264" y="1890"/>
                    <a:pt x="307" y="1872"/>
                    <a:pt x="340" y="1828"/>
                  </a:cubicBezTo>
                  <a:cubicBezTo>
                    <a:pt x="737" y="1289"/>
                    <a:pt x="1148" y="761"/>
                    <a:pt x="1572" y="244"/>
                  </a:cubicBezTo>
                  <a:cubicBezTo>
                    <a:pt x="1665" y="129"/>
                    <a:pt x="1555" y="1"/>
                    <a:pt x="14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37" name="Google Shape;2237;p38"/>
            <p:cNvSpPr/>
            <p:nvPr/>
          </p:nvSpPr>
          <p:spPr>
            <a:xfrm>
              <a:off x="2022763" y="1464452"/>
              <a:ext cx="136698" cy="178939"/>
            </a:xfrm>
            <a:custGeom>
              <a:avLst/>
              <a:gdLst/>
              <a:ahLst/>
              <a:cxnLst/>
              <a:rect l="l" t="t" r="r" b="b"/>
              <a:pathLst>
                <a:path w="2563" h="3355" extrusionOk="0">
                  <a:moveTo>
                    <a:pt x="2337" y="0"/>
                  </a:moveTo>
                  <a:cubicBezTo>
                    <a:pt x="2294" y="0"/>
                    <a:pt x="2251" y="18"/>
                    <a:pt x="2217" y="60"/>
                  </a:cubicBezTo>
                  <a:cubicBezTo>
                    <a:pt x="1428" y="1020"/>
                    <a:pt x="853" y="2129"/>
                    <a:pt x="91" y="3111"/>
                  </a:cubicBezTo>
                  <a:cubicBezTo>
                    <a:pt x="0" y="3226"/>
                    <a:pt x="110" y="3355"/>
                    <a:pt x="224" y="3355"/>
                  </a:cubicBezTo>
                  <a:cubicBezTo>
                    <a:pt x="266" y="3355"/>
                    <a:pt x="309" y="3337"/>
                    <a:pt x="342" y="3294"/>
                  </a:cubicBezTo>
                  <a:cubicBezTo>
                    <a:pt x="1104" y="2314"/>
                    <a:pt x="1682" y="1203"/>
                    <a:pt x="2470" y="242"/>
                  </a:cubicBezTo>
                  <a:cubicBezTo>
                    <a:pt x="2563" y="129"/>
                    <a:pt x="2453" y="0"/>
                    <a:pt x="23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38" name="Google Shape;2238;p38"/>
            <p:cNvSpPr/>
            <p:nvPr/>
          </p:nvSpPr>
          <p:spPr>
            <a:xfrm>
              <a:off x="1791024" y="1775766"/>
              <a:ext cx="90616" cy="109977"/>
            </a:xfrm>
            <a:custGeom>
              <a:avLst/>
              <a:gdLst/>
              <a:ahLst/>
              <a:cxnLst/>
              <a:rect l="l" t="t" r="r" b="b"/>
              <a:pathLst>
                <a:path w="1699" h="2062" extrusionOk="0">
                  <a:moveTo>
                    <a:pt x="1478" y="0"/>
                  </a:moveTo>
                  <a:cubicBezTo>
                    <a:pt x="1436" y="0"/>
                    <a:pt x="1394" y="19"/>
                    <a:pt x="1361" y="63"/>
                  </a:cubicBezTo>
                  <a:lnTo>
                    <a:pt x="87" y="1814"/>
                  </a:lnTo>
                  <a:cubicBezTo>
                    <a:pt x="1" y="1933"/>
                    <a:pt x="110" y="2061"/>
                    <a:pt x="221" y="2061"/>
                  </a:cubicBezTo>
                  <a:cubicBezTo>
                    <a:pt x="263" y="2061"/>
                    <a:pt x="306" y="2043"/>
                    <a:pt x="338" y="1998"/>
                  </a:cubicBezTo>
                  <a:lnTo>
                    <a:pt x="1613" y="248"/>
                  </a:lnTo>
                  <a:cubicBezTo>
                    <a:pt x="1699" y="129"/>
                    <a:pt x="1590" y="0"/>
                    <a:pt x="14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39" name="Google Shape;2239;p38"/>
            <p:cNvSpPr/>
            <p:nvPr/>
          </p:nvSpPr>
          <p:spPr>
            <a:xfrm>
              <a:off x="1748196" y="1907023"/>
              <a:ext cx="36641" cy="41281"/>
            </a:xfrm>
            <a:custGeom>
              <a:avLst/>
              <a:gdLst/>
              <a:ahLst/>
              <a:cxnLst/>
              <a:rect l="l" t="t" r="r" b="b"/>
              <a:pathLst>
                <a:path w="687" h="774" extrusionOk="0">
                  <a:moveTo>
                    <a:pt x="510" y="1"/>
                  </a:moveTo>
                  <a:cubicBezTo>
                    <a:pt x="463" y="1"/>
                    <a:pt x="417" y="22"/>
                    <a:pt x="387" y="64"/>
                  </a:cubicBezTo>
                  <a:lnTo>
                    <a:pt x="48" y="528"/>
                  </a:lnTo>
                  <a:cubicBezTo>
                    <a:pt x="0" y="594"/>
                    <a:pt x="13" y="698"/>
                    <a:pt x="84" y="744"/>
                  </a:cubicBezTo>
                  <a:cubicBezTo>
                    <a:pt x="112" y="764"/>
                    <a:pt x="145" y="774"/>
                    <a:pt x="178" y="774"/>
                  </a:cubicBezTo>
                  <a:cubicBezTo>
                    <a:pt x="225" y="774"/>
                    <a:pt x="271" y="753"/>
                    <a:pt x="302" y="711"/>
                  </a:cubicBezTo>
                  <a:lnTo>
                    <a:pt x="638" y="248"/>
                  </a:lnTo>
                  <a:cubicBezTo>
                    <a:pt x="686" y="181"/>
                    <a:pt x="674" y="76"/>
                    <a:pt x="605" y="30"/>
                  </a:cubicBezTo>
                  <a:cubicBezTo>
                    <a:pt x="576" y="11"/>
                    <a:pt x="543" y="1"/>
                    <a:pt x="5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40" name="Google Shape;2240;p38"/>
            <p:cNvSpPr/>
            <p:nvPr/>
          </p:nvSpPr>
          <p:spPr>
            <a:xfrm>
              <a:off x="1440616" y="2162655"/>
              <a:ext cx="38988" cy="36961"/>
            </a:xfrm>
            <a:custGeom>
              <a:avLst/>
              <a:gdLst/>
              <a:ahLst/>
              <a:cxnLst/>
              <a:rect l="l" t="t" r="r" b="b"/>
              <a:pathLst>
                <a:path w="731" h="693" extrusionOk="0">
                  <a:moveTo>
                    <a:pt x="172" y="1"/>
                  </a:moveTo>
                  <a:cubicBezTo>
                    <a:pt x="138" y="1"/>
                    <a:pt x="105" y="11"/>
                    <a:pt x="79" y="34"/>
                  </a:cubicBezTo>
                  <a:cubicBezTo>
                    <a:pt x="15" y="91"/>
                    <a:pt x="1" y="185"/>
                    <a:pt x="54" y="254"/>
                  </a:cubicBezTo>
                  <a:cubicBezTo>
                    <a:pt x="173" y="406"/>
                    <a:pt x="313" y="545"/>
                    <a:pt x="465" y="663"/>
                  </a:cubicBezTo>
                  <a:cubicBezTo>
                    <a:pt x="491" y="683"/>
                    <a:pt x="523" y="692"/>
                    <a:pt x="556" y="692"/>
                  </a:cubicBezTo>
                  <a:cubicBezTo>
                    <a:pt x="606" y="692"/>
                    <a:pt x="656" y="670"/>
                    <a:pt x="683" y="628"/>
                  </a:cubicBezTo>
                  <a:cubicBezTo>
                    <a:pt x="731" y="557"/>
                    <a:pt x="719" y="463"/>
                    <a:pt x="649" y="410"/>
                  </a:cubicBezTo>
                  <a:cubicBezTo>
                    <a:pt x="596" y="369"/>
                    <a:pt x="545" y="327"/>
                    <a:pt x="495" y="281"/>
                  </a:cubicBezTo>
                  <a:cubicBezTo>
                    <a:pt x="424" y="211"/>
                    <a:pt x="359" y="139"/>
                    <a:pt x="299" y="59"/>
                  </a:cubicBezTo>
                  <a:cubicBezTo>
                    <a:pt x="269" y="22"/>
                    <a:pt x="220" y="1"/>
                    <a:pt x="1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41" name="Google Shape;2241;p38"/>
            <p:cNvSpPr/>
            <p:nvPr/>
          </p:nvSpPr>
          <p:spPr>
            <a:xfrm>
              <a:off x="1989535" y="1357463"/>
              <a:ext cx="92376" cy="73496"/>
            </a:xfrm>
            <a:custGeom>
              <a:avLst/>
              <a:gdLst/>
              <a:ahLst/>
              <a:cxnLst/>
              <a:rect l="l" t="t" r="r" b="b"/>
              <a:pathLst>
                <a:path w="1732" h="1378" extrusionOk="0">
                  <a:moveTo>
                    <a:pt x="1508" y="1"/>
                  </a:moveTo>
                  <a:cubicBezTo>
                    <a:pt x="1488" y="1"/>
                    <a:pt x="1466" y="5"/>
                    <a:pt x="1444" y="15"/>
                  </a:cubicBezTo>
                  <a:lnTo>
                    <a:pt x="1036" y="192"/>
                  </a:lnTo>
                  <a:cubicBezTo>
                    <a:pt x="900" y="253"/>
                    <a:pt x="761" y="311"/>
                    <a:pt x="650" y="412"/>
                  </a:cubicBezTo>
                  <a:cubicBezTo>
                    <a:pt x="426" y="614"/>
                    <a:pt x="244" y="878"/>
                    <a:pt x="79" y="1128"/>
                  </a:cubicBezTo>
                  <a:cubicBezTo>
                    <a:pt x="0" y="1248"/>
                    <a:pt x="108" y="1377"/>
                    <a:pt x="216" y="1377"/>
                  </a:cubicBezTo>
                  <a:cubicBezTo>
                    <a:pt x="258" y="1377"/>
                    <a:pt x="300" y="1358"/>
                    <a:pt x="331" y="1311"/>
                  </a:cubicBezTo>
                  <a:cubicBezTo>
                    <a:pt x="411" y="1192"/>
                    <a:pt x="494" y="1075"/>
                    <a:pt x="581" y="963"/>
                  </a:cubicBezTo>
                  <a:cubicBezTo>
                    <a:pt x="662" y="857"/>
                    <a:pt x="745" y="745"/>
                    <a:pt x="843" y="657"/>
                  </a:cubicBezTo>
                  <a:cubicBezTo>
                    <a:pt x="944" y="566"/>
                    <a:pt x="1068" y="520"/>
                    <a:pt x="1188" y="467"/>
                  </a:cubicBezTo>
                  <a:lnTo>
                    <a:pt x="1569" y="301"/>
                  </a:lnTo>
                  <a:cubicBezTo>
                    <a:pt x="1731" y="229"/>
                    <a:pt x="1654" y="1"/>
                    <a:pt x="15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242" name="Google Shape;2242;p38"/>
          <p:cNvSpPr/>
          <p:nvPr/>
        </p:nvSpPr>
        <p:spPr>
          <a:xfrm rot="144386">
            <a:off x="6874698" y="266844"/>
            <a:ext cx="1274972" cy="822152"/>
          </a:xfrm>
          <a:custGeom>
            <a:avLst/>
            <a:gdLst/>
            <a:ahLst/>
            <a:cxnLst/>
            <a:rect l="l" t="t" r="r" b="b"/>
            <a:pathLst>
              <a:path w="23947" h="20150" extrusionOk="0">
                <a:moveTo>
                  <a:pt x="6831" y="1"/>
                </a:moveTo>
                <a:cubicBezTo>
                  <a:pt x="6782" y="1"/>
                  <a:pt x="6732" y="1"/>
                  <a:pt x="6683" y="3"/>
                </a:cubicBezTo>
                <a:cubicBezTo>
                  <a:pt x="6612" y="3"/>
                  <a:pt x="6538" y="6"/>
                  <a:pt x="6467" y="10"/>
                </a:cubicBezTo>
                <a:cubicBezTo>
                  <a:pt x="6352" y="17"/>
                  <a:pt x="6265" y="112"/>
                  <a:pt x="6270" y="228"/>
                </a:cubicBezTo>
                <a:cubicBezTo>
                  <a:pt x="6277" y="337"/>
                  <a:pt x="6368" y="423"/>
                  <a:pt x="6475" y="423"/>
                </a:cubicBezTo>
                <a:cubicBezTo>
                  <a:pt x="6480" y="423"/>
                  <a:pt x="6484" y="423"/>
                  <a:pt x="6488" y="422"/>
                </a:cubicBezTo>
                <a:cubicBezTo>
                  <a:pt x="6555" y="419"/>
                  <a:pt x="6625" y="417"/>
                  <a:pt x="6692" y="415"/>
                </a:cubicBezTo>
                <a:cubicBezTo>
                  <a:pt x="6734" y="414"/>
                  <a:pt x="6777" y="414"/>
                  <a:pt x="6819" y="414"/>
                </a:cubicBezTo>
                <a:cubicBezTo>
                  <a:pt x="6995" y="414"/>
                  <a:pt x="7172" y="422"/>
                  <a:pt x="7346" y="437"/>
                </a:cubicBezTo>
                <a:cubicBezTo>
                  <a:pt x="7353" y="437"/>
                  <a:pt x="7358" y="438"/>
                  <a:pt x="7364" y="438"/>
                </a:cubicBezTo>
                <a:cubicBezTo>
                  <a:pt x="7470" y="438"/>
                  <a:pt x="7560" y="357"/>
                  <a:pt x="7569" y="249"/>
                </a:cubicBezTo>
                <a:cubicBezTo>
                  <a:pt x="7580" y="135"/>
                  <a:pt x="7496" y="34"/>
                  <a:pt x="7381" y="26"/>
                </a:cubicBezTo>
                <a:cubicBezTo>
                  <a:pt x="7200" y="9"/>
                  <a:pt x="7016" y="1"/>
                  <a:pt x="6831" y="1"/>
                </a:cubicBezTo>
                <a:close/>
                <a:moveTo>
                  <a:pt x="5596" y="114"/>
                </a:moveTo>
                <a:cubicBezTo>
                  <a:pt x="5583" y="114"/>
                  <a:pt x="5571" y="115"/>
                  <a:pt x="5558" y="118"/>
                </a:cubicBezTo>
                <a:cubicBezTo>
                  <a:pt x="5260" y="174"/>
                  <a:pt x="4962" y="249"/>
                  <a:pt x="4672" y="343"/>
                </a:cubicBezTo>
                <a:cubicBezTo>
                  <a:pt x="4564" y="378"/>
                  <a:pt x="4503" y="495"/>
                  <a:pt x="4539" y="603"/>
                </a:cubicBezTo>
                <a:cubicBezTo>
                  <a:pt x="4567" y="692"/>
                  <a:pt x="4649" y="747"/>
                  <a:pt x="4736" y="747"/>
                </a:cubicBezTo>
                <a:cubicBezTo>
                  <a:pt x="4757" y="747"/>
                  <a:pt x="4778" y="743"/>
                  <a:pt x="4799" y="736"/>
                </a:cubicBezTo>
                <a:cubicBezTo>
                  <a:pt x="5072" y="648"/>
                  <a:pt x="5352" y="577"/>
                  <a:pt x="5634" y="525"/>
                </a:cubicBezTo>
                <a:cubicBezTo>
                  <a:pt x="5746" y="504"/>
                  <a:pt x="5820" y="396"/>
                  <a:pt x="5799" y="284"/>
                </a:cubicBezTo>
                <a:cubicBezTo>
                  <a:pt x="5780" y="184"/>
                  <a:pt x="5693" y="114"/>
                  <a:pt x="5596" y="114"/>
                </a:cubicBezTo>
                <a:close/>
                <a:moveTo>
                  <a:pt x="8241" y="162"/>
                </a:moveTo>
                <a:cubicBezTo>
                  <a:pt x="8147" y="162"/>
                  <a:pt x="8062" y="227"/>
                  <a:pt x="8039" y="323"/>
                </a:cubicBezTo>
                <a:cubicBezTo>
                  <a:pt x="8014" y="435"/>
                  <a:pt x="8083" y="545"/>
                  <a:pt x="8195" y="571"/>
                </a:cubicBezTo>
                <a:cubicBezTo>
                  <a:pt x="8469" y="635"/>
                  <a:pt x="8746" y="718"/>
                  <a:pt x="9017" y="819"/>
                </a:cubicBezTo>
                <a:cubicBezTo>
                  <a:pt x="9040" y="828"/>
                  <a:pt x="9065" y="834"/>
                  <a:pt x="9090" y="834"/>
                </a:cubicBezTo>
                <a:cubicBezTo>
                  <a:pt x="9173" y="834"/>
                  <a:pt x="9251" y="782"/>
                  <a:pt x="9283" y="699"/>
                </a:cubicBezTo>
                <a:cubicBezTo>
                  <a:pt x="9323" y="593"/>
                  <a:pt x="9269" y="474"/>
                  <a:pt x="9162" y="433"/>
                </a:cubicBezTo>
                <a:cubicBezTo>
                  <a:pt x="8875" y="325"/>
                  <a:pt x="8581" y="236"/>
                  <a:pt x="8287" y="167"/>
                </a:cubicBezTo>
                <a:cubicBezTo>
                  <a:pt x="8271" y="164"/>
                  <a:pt x="8256" y="162"/>
                  <a:pt x="8241" y="162"/>
                </a:cubicBezTo>
                <a:close/>
                <a:moveTo>
                  <a:pt x="3910" y="660"/>
                </a:moveTo>
                <a:cubicBezTo>
                  <a:pt x="3881" y="660"/>
                  <a:pt x="3851" y="666"/>
                  <a:pt x="3823" y="679"/>
                </a:cubicBezTo>
                <a:cubicBezTo>
                  <a:pt x="3546" y="811"/>
                  <a:pt x="3277" y="959"/>
                  <a:pt x="3022" y="1122"/>
                </a:cubicBezTo>
                <a:cubicBezTo>
                  <a:pt x="2926" y="1184"/>
                  <a:pt x="2898" y="1312"/>
                  <a:pt x="2960" y="1408"/>
                </a:cubicBezTo>
                <a:cubicBezTo>
                  <a:pt x="3001" y="1470"/>
                  <a:pt x="3066" y="1503"/>
                  <a:pt x="3135" y="1503"/>
                </a:cubicBezTo>
                <a:cubicBezTo>
                  <a:pt x="3173" y="1503"/>
                  <a:pt x="3212" y="1493"/>
                  <a:pt x="3245" y="1470"/>
                </a:cubicBezTo>
                <a:cubicBezTo>
                  <a:pt x="3486" y="1316"/>
                  <a:pt x="3740" y="1176"/>
                  <a:pt x="3998" y="1053"/>
                </a:cubicBezTo>
                <a:cubicBezTo>
                  <a:pt x="4103" y="1006"/>
                  <a:pt x="4147" y="881"/>
                  <a:pt x="4098" y="779"/>
                </a:cubicBezTo>
                <a:cubicBezTo>
                  <a:pt x="4063" y="704"/>
                  <a:pt x="3988" y="660"/>
                  <a:pt x="3910" y="660"/>
                </a:cubicBezTo>
                <a:close/>
                <a:moveTo>
                  <a:pt x="9899" y="785"/>
                </a:moveTo>
                <a:cubicBezTo>
                  <a:pt x="9824" y="785"/>
                  <a:pt x="9752" y="825"/>
                  <a:pt x="9715" y="896"/>
                </a:cubicBezTo>
                <a:cubicBezTo>
                  <a:pt x="9662" y="997"/>
                  <a:pt x="9701" y="1121"/>
                  <a:pt x="9802" y="1174"/>
                </a:cubicBezTo>
                <a:cubicBezTo>
                  <a:pt x="10052" y="1307"/>
                  <a:pt x="10300" y="1457"/>
                  <a:pt x="10539" y="1622"/>
                </a:cubicBezTo>
                <a:cubicBezTo>
                  <a:pt x="10575" y="1647"/>
                  <a:pt x="10615" y="1658"/>
                  <a:pt x="10656" y="1658"/>
                </a:cubicBezTo>
                <a:cubicBezTo>
                  <a:pt x="10722" y="1658"/>
                  <a:pt x="10787" y="1628"/>
                  <a:pt x="10826" y="1569"/>
                </a:cubicBezTo>
                <a:cubicBezTo>
                  <a:pt x="10892" y="1475"/>
                  <a:pt x="10867" y="1346"/>
                  <a:pt x="10773" y="1282"/>
                </a:cubicBezTo>
                <a:cubicBezTo>
                  <a:pt x="10521" y="1107"/>
                  <a:pt x="10259" y="949"/>
                  <a:pt x="9995" y="809"/>
                </a:cubicBezTo>
                <a:cubicBezTo>
                  <a:pt x="9964" y="793"/>
                  <a:pt x="9932" y="785"/>
                  <a:pt x="9899" y="785"/>
                </a:cubicBezTo>
                <a:close/>
                <a:moveTo>
                  <a:pt x="2421" y="1617"/>
                </a:moveTo>
                <a:cubicBezTo>
                  <a:pt x="2374" y="1617"/>
                  <a:pt x="2326" y="1633"/>
                  <a:pt x="2287" y="1667"/>
                </a:cubicBezTo>
                <a:cubicBezTo>
                  <a:pt x="2054" y="1863"/>
                  <a:pt x="1833" y="2076"/>
                  <a:pt x="1629" y="2299"/>
                </a:cubicBezTo>
                <a:cubicBezTo>
                  <a:pt x="1551" y="2384"/>
                  <a:pt x="1556" y="2515"/>
                  <a:pt x="1641" y="2592"/>
                </a:cubicBezTo>
                <a:cubicBezTo>
                  <a:pt x="1680" y="2629"/>
                  <a:pt x="1732" y="2646"/>
                  <a:pt x="1781" y="2646"/>
                </a:cubicBezTo>
                <a:cubicBezTo>
                  <a:pt x="1836" y="2646"/>
                  <a:pt x="1893" y="2623"/>
                  <a:pt x="1934" y="2579"/>
                </a:cubicBezTo>
                <a:cubicBezTo>
                  <a:pt x="2127" y="2368"/>
                  <a:pt x="2336" y="2168"/>
                  <a:pt x="2554" y="1982"/>
                </a:cubicBezTo>
                <a:cubicBezTo>
                  <a:pt x="2641" y="1908"/>
                  <a:pt x="2653" y="1778"/>
                  <a:pt x="2579" y="1691"/>
                </a:cubicBezTo>
                <a:cubicBezTo>
                  <a:pt x="2538" y="1642"/>
                  <a:pt x="2480" y="1617"/>
                  <a:pt x="2421" y="1617"/>
                </a:cubicBezTo>
                <a:close/>
                <a:moveTo>
                  <a:pt x="11359" y="1786"/>
                </a:moveTo>
                <a:cubicBezTo>
                  <a:pt x="11301" y="1786"/>
                  <a:pt x="11243" y="1810"/>
                  <a:pt x="11202" y="1858"/>
                </a:cubicBezTo>
                <a:cubicBezTo>
                  <a:pt x="11129" y="1945"/>
                  <a:pt x="11138" y="2076"/>
                  <a:pt x="11225" y="2150"/>
                </a:cubicBezTo>
                <a:cubicBezTo>
                  <a:pt x="11441" y="2335"/>
                  <a:pt x="11654" y="2535"/>
                  <a:pt x="11854" y="2746"/>
                </a:cubicBezTo>
                <a:cubicBezTo>
                  <a:pt x="11895" y="2788"/>
                  <a:pt x="11950" y="2810"/>
                  <a:pt x="12005" y="2810"/>
                </a:cubicBezTo>
                <a:cubicBezTo>
                  <a:pt x="12056" y="2810"/>
                  <a:pt x="12107" y="2790"/>
                  <a:pt x="12146" y="2753"/>
                </a:cubicBezTo>
                <a:cubicBezTo>
                  <a:pt x="12230" y="2673"/>
                  <a:pt x="12231" y="2542"/>
                  <a:pt x="12154" y="2460"/>
                </a:cubicBezTo>
                <a:cubicBezTo>
                  <a:pt x="11943" y="2239"/>
                  <a:pt x="11721" y="2030"/>
                  <a:pt x="11494" y="1835"/>
                </a:cubicBezTo>
                <a:cubicBezTo>
                  <a:pt x="11455" y="1802"/>
                  <a:pt x="11407" y="1786"/>
                  <a:pt x="11359" y="1786"/>
                </a:cubicBezTo>
                <a:close/>
                <a:moveTo>
                  <a:pt x="23069" y="3254"/>
                </a:moveTo>
                <a:cubicBezTo>
                  <a:pt x="22994" y="3254"/>
                  <a:pt x="22918" y="3255"/>
                  <a:pt x="22843" y="3256"/>
                </a:cubicBezTo>
                <a:cubicBezTo>
                  <a:pt x="22729" y="3258"/>
                  <a:pt x="22637" y="3352"/>
                  <a:pt x="22641" y="3467"/>
                </a:cubicBezTo>
                <a:cubicBezTo>
                  <a:pt x="22643" y="3579"/>
                  <a:pt x="22735" y="3669"/>
                  <a:pt x="22847" y="3669"/>
                </a:cubicBezTo>
                <a:cubicBezTo>
                  <a:pt x="22848" y="3669"/>
                  <a:pt x="22849" y="3669"/>
                  <a:pt x="22850" y="3669"/>
                </a:cubicBezTo>
                <a:cubicBezTo>
                  <a:pt x="22923" y="3668"/>
                  <a:pt x="22996" y="3667"/>
                  <a:pt x="23069" y="3667"/>
                </a:cubicBezTo>
                <a:cubicBezTo>
                  <a:pt x="23288" y="3667"/>
                  <a:pt x="23507" y="3673"/>
                  <a:pt x="23724" y="3685"/>
                </a:cubicBezTo>
                <a:lnTo>
                  <a:pt x="23734" y="3685"/>
                </a:lnTo>
                <a:cubicBezTo>
                  <a:pt x="23844" y="3685"/>
                  <a:pt x="23934" y="3600"/>
                  <a:pt x="23941" y="3488"/>
                </a:cubicBezTo>
                <a:cubicBezTo>
                  <a:pt x="23947" y="3375"/>
                  <a:pt x="23860" y="3277"/>
                  <a:pt x="23745" y="3272"/>
                </a:cubicBezTo>
                <a:cubicBezTo>
                  <a:pt x="23521" y="3260"/>
                  <a:pt x="23295" y="3254"/>
                  <a:pt x="23069" y="3254"/>
                </a:cubicBezTo>
                <a:close/>
                <a:moveTo>
                  <a:pt x="21962" y="3303"/>
                </a:moveTo>
                <a:cubicBezTo>
                  <a:pt x="21955" y="3303"/>
                  <a:pt x="21949" y="3303"/>
                  <a:pt x="21943" y="3304"/>
                </a:cubicBezTo>
                <a:cubicBezTo>
                  <a:pt x="21643" y="3331"/>
                  <a:pt x="21342" y="3369"/>
                  <a:pt x="21046" y="3416"/>
                </a:cubicBezTo>
                <a:cubicBezTo>
                  <a:pt x="20934" y="3435"/>
                  <a:pt x="20856" y="3541"/>
                  <a:pt x="20876" y="3653"/>
                </a:cubicBezTo>
                <a:cubicBezTo>
                  <a:pt x="20892" y="3756"/>
                  <a:pt x="20979" y="3827"/>
                  <a:pt x="21080" y="3827"/>
                </a:cubicBezTo>
                <a:cubicBezTo>
                  <a:pt x="21090" y="3827"/>
                  <a:pt x="21101" y="3827"/>
                  <a:pt x="21111" y="3825"/>
                </a:cubicBezTo>
                <a:cubicBezTo>
                  <a:pt x="21399" y="3779"/>
                  <a:pt x="21689" y="3742"/>
                  <a:pt x="21978" y="3717"/>
                </a:cubicBezTo>
                <a:cubicBezTo>
                  <a:pt x="22093" y="3706"/>
                  <a:pt x="22176" y="3605"/>
                  <a:pt x="22166" y="3492"/>
                </a:cubicBezTo>
                <a:cubicBezTo>
                  <a:pt x="22156" y="3385"/>
                  <a:pt x="22067" y="3303"/>
                  <a:pt x="21962" y="3303"/>
                </a:cubicBezTo>
                <a:close/>
                <a:moveTo>
                  <a:pt x="1225" y="2925"/>
                </a:moveTo>
                <a:cubicBezTo>
                  <a:pt x="1160" y="2925"/>
                  <a:pt x="1095" y="2956"/>
                  <a:pt x="1055" y="3013"/>
                </a:cubicBezTo>
                <a:cubicBezTo>
                  <a:pt x="878" y="3267"/>
                  <a:pt x="720" y="3531"/>
                  <a:pt x="585" y="3798"/>
                </a:cubicBezTo>
                <a:cubicBezTo>
                  <a:pt x="534" y="3901"/>
                  <a:pt x="575" y="4025"/>
                  <a:pt x="676" y="4077"/>
                </a:cubicBezTo>
                <a:cubicBezTo>
                  <a:pt x="706" y="4093"/>
                  <a:pt x="738" y="4100"/>
                  <a:pt x="770" y="4100"/>
                </a:cubicBezTo>
                <a:cubicBezTo>
                  <a:pt x="844" y="4100"/>
                  <a:pt x="917" y="4057"/>
                  <a:pt x="954" y="3984"/>
                </a:cubicBezTo>
                <a:cubicBezTo>
                  <a:pt x="1080" y="3735"/>
                  <a:pt x="1229" y="3488"/>
                  <a:pt x="1395" y="3249"/>
                </a:cubicBezTo>
                <a:cubicBezTo>
                  <a:pt x="1461" y="3157"/>
                  <a:pt x="1438" y="3027"/>
                  <a:pt x="1344" y="2962"/>
                </a:cubicBezTo>
                <a:cubicBezTo>
                  <a:pt x="1308" y="2937"/>
                  <a:pt x="1266" y="2925"/>
                  <a:pt x="1225" y="2925"/>
                </a:cubicBezTo>
                <a:close/>
                <a:moveTo>
                  <a:pt x="12588" y="3065"/>
                </a:moveTo>
                <a:cubicBezTo>
                  <a:pt x="12542" y="3065"/>
                  <a:pt x="12497" y="3080"/>
                  <a:pt x="12458" y="3111"/>
                </a:cubicBezTo>
                <a:cubicBezTo>
                  <a:pt x="12370" y="3182"/>
                  <a:pt x="12356" y="3311"/>
                  <a:pt x="12426" y="3400"/>
                </a:cubicBezTo>
                <a:cubicBezTo>
                  <a:pt x="12604" y="3625"/>
                  <a:pt x="12776" y="3862"/>
                  <a:pt x="12937" y="4105"/>
                </a:cubicBezTo>
                <a:cubicBezTo>
                  <a:pt x="12976" y="4165"/>
                  <a:pt x="13041" y="4197"/>
                  <a:pt x="13109" y="4197"/>
                </a:cubicBezTo>
                <a:cubicBezTo>
                  <a:pt x="13148" y="4197"/>
                  <a:pt x="13188" y="4186"/>
                  <a:pt x="13224" y="4163"/>
                </a:cubicBezTo>
                <a:cubicBezTo>
                  <a:pt x="13318" y="4100"/>
                  <a:pt x="13344" y="3972"/>
                  <a:pt x="13281" y="3876"/>
                </a:cubicBezTo>
                <a:cubicBezTo>
                  <a:pt x="13114" y="3623"/>
                  <a:pt x="12935" y="3377"/>
                  <a:pt x="12749" y="3143"/>
                </a:cubicBezTo>
                <a:cubicBezTo>
                  <a:pt x="12708" y="3092"/>
                  <a:pt x="12648" y="3065"/>
                  <a:pt x="12588" y="3065"/>
                </a:cubicBezTo>
                <a:close/>
                <a:moveTo>
                  <a:pt x="20208" y="3586"/>
                </a:moveTo>
                <a:cubicBezTo>
                  <a:pt x="20192" y="3586"/>
                  <a:pt x="20177" y="3588"/>
                  <a:pt x="20162" y="3591"/>
                </a:cubicBezTo>
                <a:cubicBezTo>
                  <a:pt x="19869" y="3660"/>
                  <a:pt x="19575" y="3740"/>
                  <a:pt x="19290" y="3828"/>
                </a:cubicBezTo>
                <a:cubicBezTo>
                  <a:pt x="19182" y="3864"/>
                  <a:pt x="19120" y="3979"/>
                  <a:pt x="19155" y="4089"/>
                </a:cubicBezTo>
                <a:cubicBezTo>
                  <a:pt x="19182" y="4178"/>
                  <a:pt x="19263" y="4234"/>
                  <a:pt x="19352" y="4234"/>
                </a:cubicBezTo>
                <a:cubicBezTo>
                  <a:pt x="19373" y="4234"/>
                  <a:pt x="19393" y="4231"/>
                  <a:pt x="19414" y="4224"/>
                </a:cubicBezTo>
                <a:cubicBezTo>
                  <a:pt x="19690" y="4139"/>
                  <a:pt x="19974" y="4061"/>
                  <a:pt x="20256" y="3993"/>
                </a:cubicBezTo>
                <a:cubicBezTo>
                  <a:pt x="20367" y="3968"/>
                  <a:pt x="20436" y="3857"/>
                  <a:pt x="20410" y="3745"/>
                </a:cubicBezTo>
                <a:cubicBezTo>
                  <a:pt x="20387" y="3649"/>
                  <a:pt x="20301" y="3586"/>
                  <a:pt x="20208" y="3586"/>
                </a:cubicBezTo>
                <a:close/>
                <a:moveTo>
                  <a:pt x="18515" y="4115"/>
                </a:moveTo>
                <a:cubicBezTo>
                  <a:pt x="18490" y="4115"/>
                  <a:pt x="18464" y="4120"/>
                  <a:pt x="18439" y="4130"/>
                </a:cubicBezTo>
                <a:cubicBezTo>
                  <a:pt x="18297" y="4185"/>
                  <a:pt x="18154" y="4245"/>
                  <a:pt x="18016" y="4305"/>
                </a:cubicBezTo>
                <a:cubicBezTo>
                  <a:pt x="17881" y="4364"/>
                  <a:pt x="17746" y="4426"/>
                  <a:pt x="17612" y="4489"/>
                </a:cubicBezTo>
                <a:cubicBezTo>
                  <a:pt x="17509" y="4539"/>
                  <a:pt x="17464" y="4663"/>
                  <a:pt x="17514" y="4766"/>
                </a:cubicBezTo>
                <a:cubicBezTo>
                  <a:pt x="17550" y="4840"/>
                  <a:pt x="17624" y="4883"/>
                  <a:pt x="17700" y="4883"/>
                </a:cubicBezTo>
                <a:cubicBezTo>
                  <a:pt x="17730" y="4883"/>
                  <a:pt x="17760" y="4876"/>
                  <a:pt x="17791" y="4863"/>
                </a:cubicBezTo>
                <a:cubicBezTo>
                  <a:pt x="17920" y="4801"/>
                  <a:pt x="18051" y="4741"/>
                  <a:pt x="18180" y="4684"/>
                </a:cubicBezTo>
                <a:cubicBezTo>
                  <a:pt x="18315" y="4626"/>
                  <a:pt x="18453" y="4567"/>
                  <a:pt x="18590" y="4514"/>
                </a:cubicBezTo>
                <a:cubicBezTo>
                  <a:pt x="18696" y="4472"/>
                  <a:pt x="18749" y="4353"/>
                  <a:pt x="18707" y="4247"/>
                </a:cubicBezTo>
                <a:cubicBezTo>
                  <a:pt x="18674" y="4165"/>
                  <a:pt x="18597" y="4115"/>
                  <a:pt x="18515" y="4115"/>
                </a:cubicBezTo>
                <a:close/>
                <a:moveTo>
                  <a:pt x="16912" y="4877"/>
                </a:moveTo>
                <a:cubicBezTo>
                  <a:pt x="16878" y="4877"/>
                  <a:pt x="16844" y="4885"/>
                  <a:pt x="16812" y="4902"/>
                </a:cubicBezTo>
                <a:cubicBezTo>
                  <a:pt x="16562" y="5041"/>
                  <a:pt x="16302" y="5193"/>
                  <a:pt x="16038" y="5358"/>
                </a:cubicBezTo>
                <a:cubicBezTo>
                  <a:pt x="15940" y="5416"/>
                  <a:pt x="15910" y="5544"/>
                  <a:pt x="15971" y="5641"/>
                </a:cubicBezTo>
                <a:cubicBezTo>
                  <a:pt x="16010" y="5705"/>
                  <a:pt x="16077" y="5741"/>
                  <a:pt x="16146" y="5741"/>
                </a:cubicBezTo>
                <a:cubicBezTo>
                  <a:pt x="16183" y="5741"/>
                  <a:pt x="16220" y="5730"/>
                  <a:pt x="16254" y="5709"/>
                </a:cubicBezTo>
                <a:cubicBezTo>
                  <a:pt x="16513" y="5549"/>
                  <a:pt x="16768" y="5400"/>
                  <a:pt x="17013" y="5264"/>
                </a:cubicBezTo>
                <a:cubicBezTo>
                  <a:pt x="17112" y="5209"/>
                  <a:pt x="17147" y="5083"/>
                  <a:pt x="17092" y="4984"/>
                </a:cubicBezTo>
                <a:cubicBezTo>
                  <a:pt x="17055" y="4915"/>
                  <a:pt x="16984" y="4877"/>
                  <a:pt x="16912" y="4877"/>
                </a:cubicBezTo>
                <a:close/>
                <a:moveTo>
                  <a:pt x="13566" y="4544"/>
                </a:moveTo>
                <a:cubicBezTo>
                  <a:pt x="13533" y="4544"/>
                  <a:pt x="13500" y="4552"/>
                  <a:pt x="13468" y="4569"/>
                </a:cubicBezTo>
                <a:cubicBezTo>
                  <a:pt x="13367" y="4622"/>
                  <a:pt x="13330" y="4748"/>
                  <a:pt x="13383" y="4849"/>
                </a:cubicBezTo>
                <a:cubicBezTo>
                  <a:pt x="13516" y="5097"/>
                  <a:pt x="13637" y="5361"/>
                  <a:pt x="13740" y="5632"/>
                </a:cubicBezTo>
                <a:cubicBezTo>
                  <a:pt x="13771" y="5716"/>
                  <a:pt x="13849" y="5765"/>
                  <a:pt x="13933" y="5765"/>
                </a:cubicBezTo>
                <a:cubicBezTo>
                  <a:pt x="13958" y="5765"/>
                  <a:pt x="13982" y="5762"/>
                  <a:pt x="14007" y="5753"/>
                </a:cubicBezTo>
                <a:cubicBezTo>
                  <a:pt x="14113" y="5712"/>
                  <a:pt x="14167" y="5592"/>
                  <a:pt x="14126" y="5485"/>
                </a:cubicBezTo>
                <a:cubicBezTo>
                  <a:pt x="14016" y="5198"/>
                  <a:pt x="13890" y="4918"/>
                  <a:pt x="13748" y="4654"/>
                </a:cubicBezTo>
                <a:cubicBezTo>
                  <a:pt x="13712" y="4584"/>
                  <a:pt x="13640" y="4544"/>
                  <a:pt x="13566" y="4544"/>
                </a:cubicBezTo>
                <a:close/>
                <a:moveTo>
                  <a:pt x="434" y="4507"/>
                </a:moveTo>
                <a:cubicBezTo>
                  <a:pt x="346" y="4507"/>
                  <a:pt x="264" y="4563"/>
                  <a:pt x="236" y="4651"/>
                </a:cubicBezTo>
                <a:cubicBezTo>
                  <a:pt x="142" y="4948"/>
                  <a:pt x="75" y="5251"/>
                  <a:pt x="36" y="5553"/>
                </a:cubicBezTo>
                <a:cubicBezTo>
                  <a:pt x="22" y="5666"/>
                  <a:pt x="102" y="5769"/>
                  <a:pt x="215" y="5783"/>
                </a:cubicBezTo>
                <a:cubicBezTo>
                  <a:pt x="224" y="5785"/>
                  <a:pt x="233" y="5785"/>
                  <a:pt x="242" y="5785"/>
                </a:cubicBezTo>
                <a:cubicBezTo>
                  <a:pt x="344" y="5785"/>
                  <a:pt x="433" y="5709"/>
                  <a:pt x="447" y="5604"/>
                </a:cubicBezTo>
                <a:cubicBezTo>
                  <a:pt x="483" y="5329"/>
                  <a:pt x="543" y="5049"/>
                  <a:pt x="630" y="4775"/>
                </a:cubicBezTo>
                <a:cubicBezTo>
                  <a:pt x="665" y="4667"/>
                  <a:pt x="605" y="4550"/>
                  <a:pt x="495" y="4516"/>
                </a:cubicBezTo>
                <a:cubicBezTo>
                  <a:pt x="475" y="4510"/>
                  <a:pt x="454" y="4507"/>
                  <a:pt x="434" y="4507"/>
                </a:cubicBezTo>
                <a:close/>
                <a:moveTo>
                  <a:pt x="15399" y="5807"/>
                </a:moveTo>
                <a:cubicBezTo>
                  <a:pt x="15359" y="5807"/>
                  <a:pt x="15320" y="5818"/>
                  <a:pt x="15285" y="5842"/>
                </a:cubicBezTo>
                <a:cubicBezTo>
                  <a:pt x="15058" y="5992"/>
                  <a:pt x="14817" y="6159"/>
                  <a:pt x="14548" y="6347"/>
                </a:cubicBezTo>
                <a:cubicBezTo>
                  <a:pt x="14454" y="6412"/>
                  <a:pt x="14432" y="6540"/>
                  <a:pt x="14498" y="6634"/>
                </a:cubicBezTo>
                <a:cubicBezTo>
                  <a:pt x="14537" y="6692"/>
                  <a:pt x="14603" y="6722"/>
                  <a:pt x="14666" y="6722"/>
                </a:cubicBezTo>
                <a:cubicBezTo>
                  <a:pt x="14707" y="6722"/>
                  <a:pt x="14750" y="6710"/>
                  <a:pt x="14785" y="6685"/>
                </a:cubicBezTo>
                <a:cubicBezTo>
                  <a:pt x="15051" y="6499"/>
                  <a:pt x="15290" y="6336"/>
                  <a:pt x="15513" y="6185"/>
                </a:cubicBezTo>
                <a:cubicBezTo>
                  <a:pt x="15609" y="6122"/>
                  <a:pt x="15634" y="5994"/>
                  <a:pt x="15572" y="5898"/>
                </a:cubicBezTo>
                <a:cubicBezTo>
                  <a:pt x="15532" y="5839"/>
                  <a:pt x="15466" y="5807"/>
                  <a:pt x="15399" y="5807"/>
                </a:cubicBezTo>
                <a:close/>
                <a:moveTo>
                  <a:pt x="214" y="6258"/>
                </a:moveTo>
                <a:cubicBezTo>
                  <a:pt x="209" y="6258"/>
                  <a:pt x="205" y="6258"/>
                  <a:pt x="201" y="6258"/>
                </a:cubicBezTo>
                <a:cubicBezTo>
                  <a:pt x="87" y="6267"/>
                  <a:pt x="1" y="6364"/>
                  <a:pt x="8" y="6480"/>
                </a:cubicBezTo>
                <a:cubicBezTo>
                  <a:pt x="11" y="6513"/>
                  <a:pt x="13" y="6547"/>
                  <a:pt x="16" y="6582"/>
                </a:cubicBezTo>
                <a:cubicBezTo>
                  <a:pt x="41" y="6857"/>
                  <a:pt x="94" y="7132"/>
                  <a:pt x="178" y="7397"/>
                </a:cubicBezTo>
                <a:cubicBezTo>
                  <a:pt x="204" y="7486"/>
                  <a:pt x="286" y="7543"/>
                  <a:pt x="374" y="7543"/>
                </a:cubicBezTo>
                <a:cubicBezTo>
                  <a:pt x="394" y="7543"/>
                  <a:pt x="415" y="7539"/>
                  <a:pt x="435" y="7534"/>
                </a:cubicBezTo>
                <a:cubicBezTo>
                  <a:pt x="545" y="7500"/>
                  <a:pt x="607" y="7383"/>
                  <a:pt x="573" y="7275"/>
                </a:cubicBezTo>
                <a:cubicBezTo>
                  <a:pt x="498" y="7036"/>
                  <a:pt x="451" y="6791"/>
                  <a:pt x="428" y="6545"/>
                </a:cubicBezTo>
                <a:cubicBezTo>
                  <a:pt x="426" y="6513"/>
                  <a:pt x="422" y="6483"/>
                  <a:pt x="420" y="6451"/>
                </a:cubicBezTo>
                <a:cubicBezTo>
                  <a:pt x="414" y="6342"/>
                  <a:pt x="322" y="6258"/>
                  <a:pt x="214" y="6258"/>
                </a:cubicBezTo>
                <a:close/>
                <a:moveTo>
                  <a:pt x="14200" y="6198"/>
                </a:moveTo>
                <a:cubicBezTo>
                  <a:pt x="14183" y="6198"/>
                  <a:pt x="14166" y="6200"/>
                  <a:pt x="14149" y="6205"/>
                </a:cubicBezTo>
                <a:cubicBezTo>
                  <a:pt x="14039" y="6233"/>
                  <a:pt x="13972" y="6347"/>
                  <a:pt x="14000" y="6456"/>
                </a:cubicBezTo>
                <a:cubicBezTo>
                  <a:pt x="14037" y="6600"/>
                  <a:pt x="14071" y="6747"/>
                  <a:pt x="14099" y="6894"/>
                </a:cubicBezTo>
                <a:cubicBezTo>
                  <a:pt x="14059" y="6847"/>
                  <a:pt x="14000" y="6823"/>
                  <a:pt x="13942" y="6823"/>
                </a:cubicBezTo>
                <a:cubicBezTo>
                  <a:pt x="13900" y="6823"/>
                  <a:pt x="13859" y="6835"/>
                  <a:pt x="13823" y="6861"/>
                </a:cubicBezTo>
                <a:lnTo>
                  <a:pt x="13552" y="7055"/>
                </a:lnTo>
                <a:cubicBezTo>
                  <a:pt x="13401" y="7164"/>
                  <a:pt x="13250" y="7272"/>
                  <a:pt x="13100" y="7378"/>
                </a:cubicBezTo>
                <a:cubicBezTo>
                  <a:pt x="13008" y="7445"/>
                  <a:pt x="12986" y="7573"/>
                  <a:pt x="13052" y="7667"/>
                </a:cubicBezTo>
                <a:cubicBezTo>
                  <a:pt x="13093" y="7724"/>
                  <a:pt x="13157" y="7754"/>
                  <a:pt x="13220" y="7754"/>
                </a:cubicBezTo>
                <a:cubicBezTo>
                  <a:pt x="13263" y="7754"/>
                  <a:pt x="13304" y="7741"/>
                  <a:pt x="13341" y="7715"/>
                </a:cubicBezTo>
                <a:cubicBezTo>
                  <a:pt x="13491" y="7607"/>
                  <a:pt x="13642" y="7498"/>
                  <a:pt x="13793" y="7390"/>
                </a:cubicBezTo>
                <a:lnTo>
                  <a:pt x="14062" y="7197"/>
                </a:lnTo>
                <a:cubicBezTo>
                  <a:pt x="14097" y="7172"/>
                  <a:pt x="14124" y="7137"/>
                  <a:pt x="14136" y="7100"/>
                </a:cubicBezTo>
                <a:cubicBezTo>
                  <a:pt x="14149" y="7167"/>
                  <a:pt x="14160" y="7236"/>
                  <a:pt x="14170" y="7305"/>
                </a:cubicBezTo>
                <a:cubicBezTo>
                  <a:pt x="14185" y="7409"/>
                  <a:pt x="14273" y="7483"/>
                  <a:pt x="14375" y="7483"/>
                </a:cubicBezTo>
                <a:cubicBezTo>
                  <a:pt x="14384" y="7483"/>
                  <a:pt x="14394" y="7482"/>
                  <a:pt x="14404" y="7481"/>
                </a:cubicBezTo>
                <a:cubicBezTo>
                  <a:pt x="14517" y="7463"/>
                  <a:pt x="14595" y="7358"/>
                  <a:pt x="14580" y="7245"/>
                </a:cubicBezTo>
                <a:cubicBezTo>
                  <a:pt x="14535" y="6944"/>
                  <a:pt x="14475" y="6643"/>
                  <a:pt x="14401" y="6354"/>
                </a:cubicBezTo>
                <a:cubicBezTo>
                  <a:pt x="14377" y="6261"/>
                  <a:pt x="14293" y="6198"/>
                  <a:pt x="14200" y="6198"/>
                </a:cubicBezTo>
                <a:close/>
                <a:moveTo>
                  <a:pt x="12494" y="7851"/>
                </a:moveTo>
                <a:cubicBezTo>
                  <a:pt x="12454" y="7851"/>
                  <a:pt x="12413" y="7863"/>
                  <a:pt x="12377" y="7888"/>
                </a:cubicBezTo>
                <a:cubicBezTo>
                  <a:pt x="12208" y="8005"/>
                  <a:pt x="12054" y="8112"/>
                  <a:pt x="11902" y="8213"/>
                </a:cubicBezTo>
                <a:cubicBezTo>
                  <a:pt x="11817" y="8269"/>
                  <a:pt x="11732" y="8326"/>
                  <a:pt x="11647" y="8383"/>
                </a:cubicBezTo>
                <a:cubicBezTo>
                  <a:pt x="11551" y="8445"/>
                  <a:pt x="11524" y="8572"/>
                  <a:pt x="11586" y="8668"/>
                </a:cubicBezTo>
                <a:cubicBezTo>
                  <a:pt x="11625" y="8730"/>
                  <a:pt x="11693" y="8762"/>
                  <a:pt x="11760" y="8762"/>
                </a:cubicBezTo>
                <a:cubicBezTo>
                  <a:pt x="11799" y="8762"/>
                  <a:pt x="11838" y="8751"/>
                  <a:pt x="11872" y="8728"/>
                </a:cubicBezTo>
                <a:cubicBezTo>
                  <a:pt x="11960" y="8672"/>
                  <a:pt x="12047" y="8613"/>
                  <a:pt x="12132" y="8556"/>
                </a:cubicBezTo>
                <a:cubicBezTo>
                  <a:pt x="12286" y="8454"/>
                  <a:pt x="12442" y="8346"/>
                  <a:pt x="12612" y="8229"/>
                </a:cubicBezTo>
                <a:cubicBezTo>
                  <a:pt x="12706" y="8163"/>
                  <a:pt x="12729" y="8034"/>
                  <a:pt x="12664" y="7940"/>
                </a:cubicBezTo>
                <a:cubicBezTo>
                  <a:pt x="12624" y="7883"/>
                  <a:pt x="12560" y="7851"/>
                  <a:pt x="12494" y="7851"/>
                </a:cubicBezTo>
                <a:close/>
                <a:moveTo>
                  <a:pt x="729" y="7941"/>
                </a:moveTo>
                <a:cubicBezTo>
                  <a:pt x="694" y="7941"/>
                  <a:pt x="659" y="7949"/>
                  <a:pt x="626" y="7968"/>
                </a:cubicBezTo>
                <a:cubicBezTo>
                  <a:pt x="527" y="8025"/>
                  <a:pt x="493" y="8151"/>
                  <a:pt x="550" y="8250"/>
                </a:cubicBezTo>
                <a:cubicBezTo>
                  <a:pt x="700" y="8512"/>
                  <a:pt x="881" y="8767"/>
                  <a:pt x="1089" y="9005"/>
                </a:cubicBezTo>
                <a:cubicBezTo>
                  <a:pt x="1129" y="9051"/>
                  <a:pt x="1188" y="9076"/>
                  <a:pt x="1245" y="9076"/>
                </a:cubicBezTo>
                <a:cubicBezTo>
                  <a:pt x="1292" y="9076"/>
                  <a:pt x="1342" y="9058"/>
                  <a:pt x="1381" y="9024"/>
                </a:cubicBezTo>
                <a:cubicBezTo>
                  <a:pt x="1466" y="8948"/>
                  <a:pt x="1475" y="8819"/>
                  <a:pt x="1400" y="8732"/>
                </a:cubicBezTo>
                <a:cubicBezTo>
                  <a:pt x="1211" y="8516"/>
                  <a:pt x="1046" y="8284"/>
                  <a:pt x="908" y="8044"/>
                </a:cubicBezTo>
                <a:cubicBezTo>
                  <a:pt x="870" y="7978"/>
                  <a:pt x="801" y="7941"/>
                  <a:pt x="729" y="7941"/>
                </a:cubicBezTo>
                <a:close/>
                <a:moveTo>
                  <a:pt x="14457" y="7952"/>
                </a:moveTo>
                <a:cubicBezTo>
                  <a:pt x="14455" y="7952"/>
                  <a:pt x="14452" y="7952"/>
                  <a:pt x="14450" y="7952"/>
                </a:cubicBezTo>
                <a:cubicBezTo>
                  <a:pt x="14335" y="7959"/>
                  <a:pt x="14246" y="8055"/>
                  <a:pt x="14253" y="8170"/>
                </a:cubicBezTo>
                <a:cubicBezTo>
                  <a:pt x="14259" y="8291"/>
                  <a:pt x="14262" y="8413"/>
                  <a:pt x="14262" y="8535"/>
                </a:cubicBezTo>
                <a:cubicBezTo>
                  <a:pt x="14262" y="8562"/>
                  <a:pt x="14264" y="8588"/>
                  <a:pt x="14264" y="8615"/>
                </a:cubicBezTo>
                <a:cubicBezTo>
                  <a:pt x="14264" y="8755"/>
                  <a:pt x="14261" y="8897"/>
                  <a:pt x="14253" y="9038"/>
                </a:cubicBezTo>
                <a:cubicBezTo>
                  <a:pt x="14248" y="9152"/>
                  <a:pt x="14337" y="9249"/>
                  <a:pt x="14450" y="9255"/>
                </a:cubicBezTo>
                <a:lnTo>
                  <a:pt x="14461" y="9255"/>
                </a:lnTo>
                <a:cubicBezTo>
                  <a:pt x="14571" y="9255"/>
                  <a:pt x="14661" y="9168"/>
                  <a:pt x="14666" y="9056"/>
                </a:cubicBezTo>
                <a:cubicBezTo>
                  <a:pt x="14673" y="8909"/>
                  <a:pt x="14677" y="8760"/>
                  <a:pt x="14677" y="8615"/>
                </a:cubicBezTo>
                <a:cubicBezTo>
                  <a:pt x="14677" y="8587"/>
                  <a:pt x="14677" y="8560"/>
                  <a:pt x="14677" y="8532"/>
                </a:cubicBezTo>
                <a:cubicBezTo>
                  <a:pt x="14675" y="8404"/>
                  <a:pt x="14672" y="8276"/>
                  <a:pt x="14666" y="8149"/>
                </a:cubicBezTo>
                <a:cubicBezTo>
                  <a:pt x="14661" y="8038"/>
                  <a:pt x="14567" y="7952"/>
                  <a:pt x="14457" y="7952"/>
                </a:cubicBezTo>
                <a:close/>
                <a:moveTo>
                  <a:pt x="11007" y="8820"/>
                </a:moveTo>
                <a:cubicBezTo>
                  <a:pt x="10971" y="8820"/>
                  <a:pt x="10934" y="8830"/>
                  <a:pt x="10901" y="8851"/>
                </a:cubicBezTo>
                <a:cubicBezTo>
                  <a:pt x="10642" y="9005"/>
                  <a:pt x="10385" y="9150"/>
                  <a:pt x="10137" y="9283"/>
                </a:cubicBezTo>
                <a:cubicBezTo>
                  <a:pt x="10036" y="9336"/>
                  <a:pt x="9999" y="9462"/>
                  <a:pt x="10052" y="9561"/>
                </a:cubicBezTo>
                <a:cubicBezTo>
                  <a:pt x="10089" y="9632"/>
                  <a:pt x="10160" y="9671"/>
                  <a:pt x="10234" y="9671"/>
                </a:cubicBezTo>
                <a:cubicBezTo>
                  <a:pt x="10266" y="9671"/>
                  <a:pt x="10300" y="9664"/>
                  <a:pt x="10332" y="9648"/>
                </a:cubicBezTo>
                <a:cubicBezTo>
                  <a:pt x="10585" y="9512"/>
                  <a:pt x="10849" y="9363"/>
                  <a:pt x="11113" y="9205"/>
                </a:cubicBezTo>
                <a:cubicBezTo>
                  <a:pt x="11211" y="9147"/>
                  <a:pt x="11243" y="9019"/>
                  <a:pt x="11184" y="8921"/>
                </a:cubicBezTo>
                <a:cubicBezTo>
                  <a:pt x="11146" y="8856"/>
                  <a:pt x="11077" y="8820"/>
                  <a:pt x="11007" y="8820"/>
                </a:cubicBezTo>
                <a:close/>
                <a:moveTo>
                  <a:pt x="1885" y="9275"/>
                </a:moveTo>
                <a:cubicBezTo>
                  <a:pt x="1825" y="9275"/>
                  <a:pt x="1765" y="9302"/>
                  <a:pt x="1725" y="9352"/>
                </a:cubicBezTo>
                <a:cubicBezTo>
                  <a:pt x="1652" y="9441"/>
                  <a:pt x="1666" y="9572"/>
                  <a:pt x="1755" y="9643"/>
                </a:cubicBezTo>
                <a:cubicBezTo>
                  <a:pt x="1991" y="9832"/>
                  <a:pt x="2246" y="10008"/>
                  <a:pt x="2513" y="10162"/>
                </a:cubicBezTo>
                <a:cubicBezTo>
                  <a:pt x="2547" y="10181"/>
                  <a:pt x="2582" y="10190"/>
                  <a:pt x="2616" y="10190"/>
                </a:cubicBezTo>
                <a:cubicBezTo>
                  <a:pt x="2689" y="10190"/>
                  <a:pt x="2758" y="10153"/>
                  <a:pt x="2797" y="10087"/>
                </a:cubicBezTo>
                <a:cubicBezTo>
                  <a:pt x="2854" y="9988"/>
                  <a:pt x="2820" y="9862"/>
                  <a:pt x="2721" y="9804"/>
                </a:cubicBezTo>
                <a:cubicBezTo>
                  <a:pt x="2471" y="9660"/>
                  <a:pt x="2233" y="9497"/>
                  <a:pt x="2015" y="9322"/>
                </a:cubicBezTo>
                <a:cubicBezTo>
                  <a:pt x="1977" y="9291"/>
                  <a:pt x="1931" y="9275"/>
                  <a:pt x="1885" y="9275"/>
                </a:cubicBezTo>
                <a:close/>
                <a:moveTo>
                  <a:pt x="9438" y="9652"/>
                </a:moveTo>
                <a:cubicBezTo>
                  <a:pt x="9409" y="9652"/>
                  <a:pt x="9380" y="9658"/>
                  <a:pt x="9352" y="9671"/>
                </a:cubicBezTo>
                <a:cubicBezTo>
                  <a:pt x="9081" y="9795"/>
                  <a:pt x="8810" y="9909"/>
                  <a:pt x="8547" y="10006"/>
                </a:cubicBezTo>
                <a:cubicBezTo>
                  <a:pt x="8439" y="10047"/>
                  <a:pt x="8384" y="10165"/>
                  <a:pt x="8425" y="10272"/>
                </a:cubicBezTo>
                <a:cubicBezTo>
                  <a:pt x="8455" y="10355"/>
                  <a:pt x="8535" y="10406"/>
                  <a:pt x="8618" y="10406"/>
                </a:cubicBezTo>
                <a:cubicBezTo>
                  <a:pt x="8643" y="10406"/>
                  <a:pt x="8668" y="10403"/>
                  <a:pt x="8691" y="10394"/>
                </a:cubicBezTo>
                <a:cubicBezTo>
                  <a:pt x="8964" y="10291"/>
                  <a:pt x="9244" y="10176"/>
                  <a:pt x="9524" y="10047"/>
                </a:cubicBezTo>
                <a:cubicBezTo>
                  <a:pt x="9628" y="9999"/>
                  <a:pt x="9674" y="9877"/>
                  <a:pt x="9627" y="9774"/>
                </a:cubicBezTo>
                <a:cubicBezTo>
                  <a:pt x="9592" y="9697"/>
                  <a:pt x="9517" y="9652"/>
                  <a:pt x="9438" y="9652"/>
                </a:cubicBezTo>
                <a:close/>
                <a:moveTo>
                  <a:pt x="3417" y="10162"/>
                </a:moveTo>
                <a:cubicBezTo>
                  <a:pt x="3335" y="10162"/>
                  <a:pt x="3257" y="10211"/>
                  <a:pt x="3224" y="10293"/>
                </a:cubicBezTo>
                <a:cubicBezTo>
                  <a:pt x="3181" y="10399"/>
                  <a:pt x="3235" y="10520"/>
                  <a:pt x="3341" y="10561"/>
                </a:cubicBezTo>
                <a:cubicBezTo>
                  <a:pt x="3626" y="10674"/>
                  <a:pt x="3920" y="10766"/>
                  <a:pt x="4216" y="10835"/>
                </a:cubicBezTo>
                <a:cubicBezTo>
                  <a:pt x="4232" y="10839"/>
                  <a:pt x="4248" y="10841"/>
                  <a:pt x="4264" y="10841"/>
                </a:cubicBezTo>
                <a:cubicBezTo>
                  <a:pt x="4358" y="10841"/>
                  <a:pt x="4443" y="10775"/>
                  <a:pt x="4464" y="10681"/>
                </a:cubicBezTo>
                <a:cubicBezTo>
                  <a:pt x="4491" y="10570"/>
                  <a:pt x="4422" y="10458"/>
                  <a:pt x="4310" y="10433"/>
                </a:cubicBezTo>
                <a:cubicBezTo>
                  <a:pt x="4034" y="10367"/>
                  <a:pt x="3759" y="10282"/>
                  <a:pt x="3492" y="10176"/>
                </a:cubicBezTo>
                <a:cubicBezTo>
                  <a:pt x="3467" y="10167"/>
                  <a:pt x="3442" y="10162"/>
                  <a:pt x="3417" y="10162"/>
                </a:cubicBezTo>
                <a:close/>
                <a:moveTo>
                  <a:pt x="7775" y="10268"/>
                </a:moveTo>
                <a:cubicBezTo>
                  <a:pt x="7757" y="10268"/>
                  <a:pt x="7738" y="10270"/>
                  <a:pt x="7720" y="10275"/>
                </a:cubicBezTo>
                <a:cubicBezTo>
                  <a:pt x="7434" y="10355"/>
                  <a:pt x="7151" y="10419"/>
                  <a:pt x="6874" y="10467"/>
                </a:cubicBezTo>
                <a:cubicBezTo>
                  <a:pt x="6761" y="10486"/>
                  <a:pt x="6685" y="10593"/>
                  <a:pt x="6704" y="10706"/>
                </a:cubicBezTo>
                <a:cubicBezTo>
                  <a:pt x="6722" y="10805"/>
                  <a:pt x="6811" y="10878"/>
                  <a:pt x="6908" y="10878"/>
                </a:cubicBezTo>
                <a:cubicBezTo>
                  <a:pt x="6921" y="10878"/>
                  <a:pt x="6931" y="10876"/>
                  <a:pt x="6944" y="10874"/>
                </a:cubicBezTo>
                <a:cubicBezTo>
                  <a:pt x="7234" y="10825"/>
                  <a:pt x="7532" y="10757"/>
                  <a:pt x="7830" y="10674"/>
                </a:cubicBezTo>
                <a:cubicBezTo>
                  <a:pt x="7939" y="10644"/>
                  <a:pt x="8005" y="10529"/>
                  <a:pt x="7973" y="10419"/>
                </a:cubicBezTo>
                <a:cubicBezTo>
                  <a:pt x="7948" y="10327"/>
                  <a:pt x="7865" y="10268"/>
                  <a:pt x="7775" y="10268"/>
                </a:cubicBezTo>
                <a:close/>
                <a:moveTo>
                  <a:pt x="5139" y="10562"/>
                </a:moveTo>
                <a:cubicBezTo>
                  <a:pt x="5033" y="10562"/>
                  <a:pt x="4942" y="10644"/>
                  <a:pt x="4934" y="10752"/>
                </a:cubicBezTo>
                <a:cubicBezTo>
                  <a:pt x="4925" y="10867"/>
                  <a:pt x="5012" y="10966"/>
                  <a:pt x="5125" y="10974"/>
                </a:cubicBezTo>
                <a:cubicBezTo>
                  <a:pt x="5189" y="10979"/>
                  <a:pt x="5253" y="10982"/>
                  <a:pt x="5317" y="10986"/>
                </a:cubicBezTo>
                <a:cubicBezTo>
                  <a:pt x="5412" y="10989"/>
                  <a:pt x="5512" y="10991"/>
                  <a:pt x="5607" y="10991"/>
                </a:cubicBezTo>
                <a:lnTo>
                  <a:pt x="5609" y="10991"/>
                </a:lnTo>
                <a:cubicBezTo>
                  <a:pt x="5751" y="10991"/>
                  <a:pt x="5896" y="10988"/>
                  <a:pt x="6040" y="10979"/>
                </a:cubicBezTo>
                <a:cubicBezTo>
                  <a:pt x="6153" y="10972"/>
                  <a:pt x="6240" y="10874"/>
                  <a:pt x="6233" y="10761"/>
                </a:cubicBezTo>
                <a:cubicBezTo>
                  <a:pt x="6228" y="10650"/>
                  <a:pt x="6136" y="10566"/>
                  <a:pt x="6028" y="10566"/>
                </a:cubicBezTo>
                <a:cubicBezTo>
                  <a:pt x="6024" y="10566"/>
                  <a:pt x="6019" y="10566"/>
                  <a:pt x="6015" y="10566"/>
                </a:cubicBezTo>
                <a:cubicBezTo>
                  <a:pt x="5880" y="10573"/>
                  <a:pt x="5742" y="10578"/>
                  <a:pt x="5609" y="10578"/>
                </a:cubicBezTo>
                <a:lnTo>
                  <a:pt x="5607" y="10578"/>
                </a:lnTo>
                <a:cubicBezTo>
                  <a:pt x="5517" y="10578"/>
                  <a:pt x="5423" y="10577"/>
                  <a:pt x="5333" y="10571"/>
                </a:cubicBezTo>
                <a:cubicBezTo>
                  <a:pt x="5274" y="10570"/>
                  <a:pt x="5214" y="10566"/>
                  <a:pt x="5156" y="10562"/>
                </a:cubicBezTo>
                <a:cubicBezTo>
                  <a:pt x="5150" y="10562"/>
                  <a:pt x="5145" y="10562"/>
                  <a:pt x="5139" y="10562"/>
                </a:cubicBezTo>
                <a:close/>
                <a:moveTo>
                  <a:pt x="14381" y="9724"/>
                </a:moveTo>
                <a:cubicBezTo>
                  <a:pt x="14279" y="9724"/>
                  <a:pt x="14190" y="9799"/>
                  <a:pt x="14175" y="9903"/>
                </a:cubicBezTo>
                <a:cubicBezTo>
                  <a:pt x="14136" y="10189"/>
                  <a:pt x="14083" y="10476"/>
                  <a:pt x="14020" y="10759"/>
                </a:cubicBezTo>
                <a:cubicBezTo>
                  <a:pt x="13995" y="10871"/>
                  <a:pt x="14064" y="10981"/>
                  <a:pt x="14175" y="11007"/>
                </a:cubicBezTo>
                <a:cubicBezTo>
                  <a:pt x="14191" y="11009"/>
                  <a:pt x="14207" y="11011"/>
                  <a:pt x="14222" y="11011"/>
                </a:cubicBezTo>
                <a:cubicBezTo>
                  <a:pt x="14315" y="11011"/>
                  <a:pt x="14402" y="10947"/>
                  <a:pt x="14424" y="10851"/>
                </a:cubicBezTo>
                <a:cubicBezTo>
                  <a:pt x="14491" y="10555"/>
                  <a:pt x="14544" y="10256"/>
                  <a:pt x="14585" y="9960"/>
                </a:cubicBezTo>
                <a:cubicBezTo>
                  <a:pt x="14601" y="9846"/>
                  <a:pt x="14521" y="9742"/>
                  <a:pt x="14408" y="9726"/>
                </a:cubicBezTo>
                <a:cubicBezTo>
                  <a:pt x="14399" y="9725"/>
                  <a:pt x="14390" y="9724"/>
                  <a:pt x="14381" y="9724"/>
                </a:cubicBezTo>
                <a:close/>
                <a:moveTo>
                  <a:pt x="13988" y="11454"/>
                </a:moveTo>
                <a:cubicBezTo>
                  <a:pt x="13901" y="11454"/>
                  <a:pt x="13819" y="11511"/>
                  <a:pt x="13791" y="11599"/>
                </a:cubicBezTo>
                <a:cubicBezTo>
                  <a:pt x="13704" y="11872"/>
                  <a:pt x="13605" y="12148"/>
                  <a:pt x="13495" y="12418"/>
                </a:cubicBezTo>
                <a:cubicBezTo>
                  <a:pt x="13451" y="12522"/>
                  <a:pt x="13502" y="12643"/>
                  <a:pt x="13608" y="12687"/>
                </a:cubicBezTo>
                <a:cubicBezTo>
                  <a:pt x="13633" y="12698"/>
                  <a:pt x="13660" y="12703"/>
                  <a:pt x="13686" y="12703"/>
                </a:cubicBezTo>
                <a:cubicBezTo>
                  <a:pt x="13768" y="12703"/>
                  <a:pt x="13844" y="12653"/>
                  <a:pt x="13878" y="12574"/>
                </a:cubicBezTo>
                <a:cubicBezTo>
                  <a:pt x="13991" y="12294"/>
                  <a:pt x="14096" y="12008"/>
                  <a:pt x="14186" y="11723"/>
                </a:cubicBezTo>
                <a:cubicBezTo>
                  <a:pt x="14220" y="11615"/>
                  <a:pt x="14160" y="11498"/>
                  <a:pt x="14051" y="11464"/>
                </a:cubicBezTo>
                <a:cubicBezTo>
                  <a:pt x="14030" y="11458"/>
                  <a:pt x="14009" y="11454"/>
                  <a:pt x="13988" y="11454"/>
                </a:cubicBezTo>
                <a:close/>
                <a:moveTo>
                  <a:pt x="13317" y="13096"/>
                </a:moveTo>
                <a:cubicBezTo>
                  <a:pt x="13242" y="13096"/>
                  <a:pt x="13168" y="13137"/>
                  <a:pt x="13132" y="13210"/>
                </a:cubicBezTo>
                <a:cubicBezTo>
                  <a:pt x="13002" y="13467"/>
                  <a:pt x="12861" y="13724"/>
                  <a:pt x="12710" y="13972"/>
                </a:cubicBezTo>
                <a:cubicBezTo>
                  <a:pt x="12650" y="14069"/>
                  <a:pt x="12682" y="14197"/>
                  <a:pt x="12779" y="14255"/>
                </a:cubicBezTo>
                <a:cubicBezTo>
                  <a:pt x="12813" y="14277"/>
                  <a:pt x="12850" y="14286"/>
                  <a:pt x="12885" y="14286"/>
                </a:cubicBezTo>
                <a:cubicBezTo>
                  <a:pt x="12956" y="14286"/>
                  <a:pt x="13024" y="14250"/>
                  <a:pt x="13063" y="14186"/>
                </a:cubicBezTo>
                <a:cubicBezTo>
                  <a:pt x="13219" y="13929"/>
                  <a:pt x="13367" y="13664"/>
                  <a:pt x="13502" y="13396"/>
                </a:cubicBezTo>
                <a:cubicBezTo>
                  <a:pt x="13553" y="13295"/>
                  <a:pt x="13513" y="13169"/>
                  <a:pt x="13410" y="13118"/>
                </a:cubicBezTo>
                <a:cubicBezTo>
                  <a:pt x="13380" y="13103"/>
                  <a:pt x="13349" y="13096"/>
                  <a:pt x="13317" y="13096"/>
                </a:cubicBezTo>
                <a:close/>
                <a:moveTo>
                  <a:pt x="12397" y="14613"/>
                </a:moveTo>
                <a:cubicBezTo>
                  <a:pt x="12333" y="14613"/>
                  <a:pt x="12269" y="14643"/>
                  <a:pt x="12230" y="14700"/>
                </a:cubicBezTo>
                <a:cubicBezTo>
                  <a:pt x="12061" y="14936"/>
                  <a:pt x="11881" y="15168"/>
                  <a:pt x="11695" y="15390"/>
                </a:cubicBezTo>
                <a:cubicBezTo>
                  <a:pt x="11622" y="15476"/>
                  <a:pt x="11633" y="15608"/>
                  <a:pt x="11721" y="15680"/>
                </a:cubicBezTo>
                <a:cubicBezTo>
                  <a:pt x="11760" y="15714"/>
                  <a:pt x="11806" y="15728"/>
                  <a:pt x="11854" y="15728"/>
                </a:cubicBezTo>
                <a:cubicBezTo>
                  <a:pt x="11913" y="15728"/>
                  <a:pt x="11971" y="15703"/>
                  <a:pt x="12012" y="15655"/>
                </a:cubicBezTo>
                <a:cubicBezTo>
                  <a:pt x="12205" y="15425"/>
                  <a:pt x="12391" y="15184"/>
                  <a:pt x="12565" y="14941"/>
                </a:cubicBezTo>
                <a:cubicBezTo>
                  <a:pt x="12632" y="14847"/>
                  <a:pt x="12611" y="14718"/>
                  <a:pt x="12517" y="14652"/>
                </a:cubicBezTo>
                <a:cubicBezTo>
                  <a:pt x="12480" y="14626"/>
                  <a:pt x="12438" y="14613"/>
                  <a:pt x="12397" y="14613"/>
                </a:cubicBezTo>
                <a:close/>
                <a:moveTo>
                  <a:pt x="11258" y="15974"/>
                </a:moveTo>
                <a:cubicBezTo>
                  <a:pt x="11204" y="15974"/>
                  <a:pt x="11150" y="15995"/>
                  <a:pt x="11110" y="16036"/>
                </a:cubicBezTo>
                <a:cubicBezTo>
                  <a:pt x="10908" y="16246"/>
                  <a:pt x="10695" y="16448"/>
                  <a:pt x="10479" y="16639"/>
                </a:cubicBezTo>
                <a:cubicBezTo>
                  <a:pt x="10394" y="16713"/>
                  <a:pt x="10385" y="16844"/>
                  <a:pt x="10461" y="16930"/>
                </a:cubicBezTo>
                <a:cubicBezTo>
                  <a:pt x="10502" y="16977"/>
                  <a:pt x="10559" y="17000"/>
                  <a:pt x="10615" y="17000"/>
                </a:cubicBezTo>
                <a:cubicBezTo>
                  <a:pt x="10665" y="17000"/>
                  <a:pt x="10713" y="16983"/>
                  <a:pt x="10752" y="16949"/>
                </a:cubicBezTo>
                <a:cubicBezTo>
                  <a:pt x="10977" y="16751"/>
                  <a:pt x="11197" y="16541"/>
                  <a:pt x="11407" y="16325"/>
                </a:cubicBezTo>
                <a:cubicBezTo>
                  <a:pt x="11487" y="16244"/>
                  <a:pt x="11485" y="16113"/>
                  <a:pt x="11402" y="16033"/>
                </a:cubicBezTo>
                <a:cubicBezTo>
                  <a:pt x="11362" y="15994"/>
                  <a:pt x="11310" y="15974"/>
                  <a:pt x="11258" y="15974"/>
                </a:cubicBezTo>
                <a:close/>
                <a:moveTo>
                  <a:pt x="9928" y="17148"/>
                </a:moveTo>
                <a:cubicBezTo>
                  <a:pt x="9884" y="17148"/>
                  <a:pt x="9841" y="17162"/>
                  <a:pt x="9804" y="17190"/>
                </a:cubicBezTo>
                <a:cubicBezTo>
                  <a:pt x="9697" y="17270"/>
                  <a:pt x="9588" y="17350"/>
                  <a:pt x="9478" y="17426"/>
                </a:cubicBezTo>
                <a:cubicBezTo>
                  <a:pt x="9350" y="17514"/>
                  <a:pt x="9219" y="17603"/>
                  <a:pt x="9088" y="17688"/>
                </a:cubicBezTo>
                <a:cubicBezTo>
                  <a:pt x="8990" y="17748"/>
                  <a:pt x="8964" y="17876"/>
                  <a:pt x="9024" y="17973"/>
                </a:cubicBezTo>
                <a:cubicBezTo>
                  <a:pt x="9065" y="18034"/>
                  <a:pt x="9130" y="18067"/>
                  <a:pt x="9199" y="18067"/>
                </a:cubicBezTo>
                <a:cubicBezTo>
                  <a:pt x="9237" y="18067"/>
                  <a:pt x="9276" y="18057"/>
                  <a:pt x="9309" y="18035"/>
                </a:cubicBezTo>
                <a:cubicBezTo>
                  <a:pt x="9446" y="17948"/>
                  <a:pt x="9582" y="17856"/>
                  <a:pt x="9715" y="17764"/>
                </a:cubicBezTo>
                <a:cubicBezTo>
                  <a:pt x="9829" y="17686"/>
                  <a:pt x="9942" y="17603"/>
                  <a:pt x="10052" y="17520"/>
                </a:cubicBezTo>
                <a:cubicBezTo>
                  <a:pt x="10144" y="17451"/>
                  <a:pt x="10162" y="17321"/>
                  <a:pt x="10093" y="17231"/>
                </a:cubicBezTo>
                <a:cubicBezTo>
                  <a:pt x="10052" y="17176"/>
                  <a:pt x="9990" y="17148"/>
                  <a:pt x="9928" y="17148"/>
                </a:cubicBezTo>
                <a:close/>
                <a:moveTo>
                  <a:pt x="8434" y="18106"/>
                </a:moveTo>
                <a:cubicBezTo>
                  <a:pt x="8400" y="18106"/>
                  <a:pt x="8366" y="18114"/>
                  <a:pt x="8335" y="18131"/>
                </a:cubicBezTo>
                <a:cubicBezTo>
                  <a:pt x="8081" y="18269"/>
                  <a:pt x="7819" y="18399"/>
                  <a:pt x="7553" y="18521"/>
                </a:cubicBezTo>
                <a:cubicBezTo>
                  <a:pt x="7450" y="18567"/>
                  <a:pt x="7404" y="18691"/>
                  <a:pt x="7450" y="18794"/>
                </a:cubicBezTo>
                <a:cubicBezTo>
                  <a:pt x="7486" y="18870"/>
                  <a:pt x="7560" y="18916"/>
                  <a:pt x="7640" y="18916"/>
                </a:cubicBezTo>
                <a:cubicBezTo>
                  <a:pt x="7668" y="18916"/>
                  <a:pt x="7697" y="18909"/>
                  <a:pt x="7725" y="18897"/>
                </a:cubicBezTo>
                <a:cubicBezTo>
                  <a:pt x="8000" y="18773"/>
                  <a:pt x="8271" y="18636"/>
                  <a:pt x="8533" y="18494"/>
                </a:cubicBezTo>
                <a:cubicBezTo>
                  <a:pt x="8632" y="18439"/>
                  <a:pt x="8670" y="18314"/>
                  <a:pt x="8616" y="18214"/>
                </a:cubicBezTo>
                <a:cubicBezTo>
                  <a:pt x="8579" y="18145"/>
                  <a:pt x="8508" y="18106"/>
                  <a:pt x="8434" y="18106"/>
                </a:cubicBezTo>
                <a:close/>
                <a:moveTo>
                  <a:pt x="6820" y="18842"/>
                </a:moveTo>
                <a:cubicBezTo>
                  <a:pt x="6796" y="18842"/>
                  <a:pt x="6771" y="18847"/>
                  <a:pt x="6747" y="18856"/>
                </a:cubicBezTo>
                <a:cubicBezTo>
                  <a:pt x="6476" y="18957"/>
                  <a:pt x="6198" y="19051"/>
                  <a:pt x="5919" y="19136"/>
                </a:cubicBezTo>
                <a:cubicBezTo>
                  <a:pt x="5809" y="19168"/>
                  <a:pt x="5747" y="19283"/>
                  <a:pt x="5781" y="19393"/>
                </a:cubicBezTo>
                <a:cubicBezTo>
                  <a:pt x="5808" y="19483"/>
                  <a:pt x="5889" y="19540"/>
                  <a:pt x="5978" y="19540"/>
                </a:cubicBezTo>
                <a:cubicBezTo>
                  <a:pt x="5997" y="19540"/>
                  <a:pt x="6019" y="19536"/>
                  <a:pt x="6038" y="19531"/>
                </a:cubicBezTo>
                <a:cubicBezTo>
                  <a:pt x="6327" y="19444"/>
                  <a:pt x="6614" y="19347"/>
                  <a:pt x="6892" y="19242"/>
                </a:cubicBezTo>
                <a:cubicBezTo>
                  <a:pt x="6998" y="19201"/>
                  <a:pt x="7053" y="19083"/>
                  <a:pt x="7013" y="18976"/>
                </a:cubicBezTo>
                <a:cubicBezTo>
                  <a:pt x="6981" y="18893"/>
                  <a:pt x="6903" y="18842"/>
                  <a:pt x="6820" y="18842"/>
                </a:cubicBezTo>
                <a:close/>
                <a:moveTo>
                  <a:pt x="5120" y="19356"/>
                </a:moveTo>
                <a:cubicBezTo>
                  <a:pt x="5105" y="19356"/>
                  <a:pt x="5089" y="19357"/>
                  <a:pt x="5074" y="19361"/>
                </a:cubicBezTo>
                <a:cubicBezTo>
                  <a:pt x="4792" y="19426"/>
                  <a:pt x="4503" y="19485"/>
                  <a:pt x="4216" y="19535"/>
                </a:cubicBezTo>
                <a:cubicBezTo>
                  <a:pt x="4103" y="19552"/>
                  <a:pt x="4027" y="19660"/>
                  <a:pt x="4046" y="19772"/>
                </a:cubicBezTo>
                <a:cubicBezTo>
                  <a:pt x="4064" y="19873"/>
                  <a:pt x="4151" y="19944"/>
                  <a:pt x="4250" y="19944"/>
                </a:cubicBezTo>
                <a:cubicBezTo>
                  <a:pt x="4262" y="19944"/>
                  <a:pt x="4273" y="19944"/>
                  <a:pt x="4285" y="19942"/>
                </a:cubicBezTo>
                <a:cubicBezTo>
                  <a:pt x="4581" y="19892"/>
                  <a:pt x="4877" y="19832"/>
                  <a:pt x="5168" y="19765"/>
                </a:cubicBezTo>
                <a:cubicBezTo>
                  <a:pt x="5280" y="19738"/>
                  <a:pt x="5349" y="19627"/>
                  <a:pt x="5322" y="19515"/>
                </a:cubicBezTo>
                <a:cubicBezTo>
                  <a:pt x="5299" y="19420"/>
                  <a:pt x="5214" y="19356"/>
                  <a:pt x="5120" y="19356"/>
                </a:cubicBezTo>
                <a:close/>
                <a:moveTo>
                  <a:pt x="3371" y="19652"/>
                </a:moveTo>
                <a:cubicBezTo>
                  <a:pt x="3363" y="19652"/>
                  <a:pt x="3356" y="19652"/>
                  <a:pt x="3348" y="19653"/>
                </a:cubicBezTo>
                <a:cubicBezTo>
                  <a:pt x="3061" y="19685"/>
                  <a:pt x="2767" y="19706"/>
                  <a:pt x="2476" y="19721"/>
                </a:cubicBezTo>
                <a:cubicBezTo>
                  <a:pt x="2361" y="19726"/>
                  <a:pt x="2274" y="19823"/>
                  <a:pt x="2279" y="19937"/>
                </a:cubicBezTo>
                <a:cubicBezTo>
                  <a:pt x="2285" y="20048"/>
                  <a:pt x="2375" y="20133"/>
                  <a:pt x="2485" y="20133"/>
                </a:cubicBezTo>
                <a:lnTo>
                  <a:pt x="2496" y="20133"/>
                </a:lnTo>
                <a:cubicBezTo>
                  <a:pt x="2795" y="20119"/>
                  <a:pt x="3096" y="20096"/>
                  <a:pt x="3392" y="20064"/>
                </a:cubicBezTo>
                <a:cubicBezTo>
                  <a:pt x="3506" y="20052"/>
                  <a:pt x="3589" y="19951"/>
                  <a:pt x="3577" y="19838"/>
                </a:cubicBezTo>
                <a:cubicBezTo>
                  <a:pt x="3565" y="19732"/>
                  <a:pt x="3476" y="19652"/>
                  <a:pt x="3371" y="19652"/>
                </a:cubicBezTo>
                <a:close/>
                <a:moveTo>
                  <a:pt x="712" y="19699"/>
                </a:moveTo>
                <a:cubicBezTo>
                  <a:pt x="604" y="19699"/>
                  <a:pt x="512" y="19782"/>
                  <a:pt x="504" y="19891"/>
                </a:cubicBezTo>
                <a:cubicBezTo>
                  <a:pt x="497" y="20006"/>
                  <a:pt x="582" y="20103"/>
                  <a:pt x="697" y="20112"/>
                </a:cubicBezTo>
                <a:cubicBezTo>
                  <a:pt x="995" y="20133"/>
                  <a:pt x="1296" y="20146"/>
                  <a:pt x="1595" y="20149"/>
                </a:cubicBezTo>
                <a:lnTo>
                  <a:pt x="1597" y="20149"/>
                </a:lnTo>
                <a:cubicBezTo>
                  <a:pt x="1711" y="20149"/>
                  <a:pt x="1803" y="20059"/>
                  <a:pt x="1804" y="19946"/>
                </a:cubicBezTo>
                <a:cubicBezTo>
                  <a:pt x="1806" y="19830"/>
                  <a:pt x="1714" y="19737"/>
                  <a:pt x="1601" y="19737"/>
                </a:cubicBezTo>
                <a:cubicBezTo>
                  <a:pt x="1310" y="19733"/>
                  <a:pt x="1016" y="19721"/>
                  <a:pt x="725" y="19699"/>
                </a:cubicBezTo>
                <a:cubicBezTo>
                  <a:pt x="721" y="19699"/>
                  <a:pt x="716" y="19699"/>
                  <a:pt x="712" y="19699"/>
                </a:cubicBezTo>
                <a:close/>
              </a:path>
            </a:pathLst>
          </a:custGeom>
          <a:solidFill>
            <a:schemeClr val="accent2"/>
          </a:solidFill>
          <a:ln>
            <a:solidFill>
              <a:schemeClr val="accent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43" name="Google Shape;2243;p38"/>
          <p:cNvSpPr/>
          <p:nvPr/>
        </p:nvSpPr>
        <p:spPr>
          <a:xfrm>
            <a:off x="8093355" y="4330350"/>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44" name="Google Shape;2244;p38"/>
          <p:cNvSpPr/>
          <p:nvPr/>
        </p:nvSpPr>
        <p:spPr>
          <a:xfrm>
            <a:off x="7474937" y="1089677"/>
            <a:ext cx="1236835" cy="489612"/>
          </a:xfrm>
          <a:custGeom>
            <a:avLst/>
            <a:gdLst/>
            <a:ahLst/>
            <a:cxnLst/>
            <a:rect l="l" t="t" r="r" b="b"/>
            <a:pathLst>
              <a:path w="36083" h="14031" extrusionOk="0">
                <a:moveTo>
                  <a:pt x="18007" y="0"/>
                </a:moveTo>
                <a:cubicBezTo>
                  <a:pt x="15994" y="0"/>
                  <a:pt x="14021" y="912"/>
                  <a:pt x="12749" y="2604"/>
                </a:cubicBezTo>
                <a:cubicBezTo>
                  <a:pt x="12302" y="3196"/>
                  <a:pt x="11957" y="3864"/>
                  <a:pt x="11732" y="4571"/>
                </a:cubicBezTo>
                <a:cubicBezTo>
                  <a:pt x="11672" y="4757"/>
                  <a:pt x="11622" y="4945"/>
                  <a:pt x="11581" y="5134"/>
                </a:cubicBezTo>
                <a:cubicBezTo>
                  <a:pt x="11547" y="5292"/>
                  <a:pt x="11570" y="5420"/>
                  <a:pt x="11435" y="5420"/>
                </a:cubicBezTo>
                <a:cubicBezTo>
                  <a:pt x="11415" y="5420"/>
                  <a:pt x="11391" y="5417"/>
                  <a:pt x="11363" y="5411"/>
                </a:cubicBezTo>
                <a:cubicBezTo>
                  <a:pt x="11163" y="5370"/>
                  <a:pt x="10965" y="5248"/>
                  <a:pt x="10766" y="5189"/>
                </a:cubicBezTo>
                <a:cubicBezTo>
                  <a:pt x="10552" y="5127"/>
                  <a:pt x="10335" y="5083"/>
                  <a:pt x="10116" y="5053"/>
                </a:cubicBezTo>
                <a:cubicBezTo>
                  <a:pt x="9899" y="5022"/>
                  <a:pt x="9681" y="5007"/>
                  <a:pt x="9464" y="5007"/>
                </a:cubicBezTo>
                <a:cubicBezTo>
                  <a:pt x="8125" y="5007"/>
                  <a:pt x="6822" y="5578"/>
                  <a:pt x="5937" y="6609"/>
                </a:cubicBezTo>
                <a:cubicBezTo>
                  <a:pt x="5452" y="7174"/>
                  <a:pt x="5202" y="7782"/>
                  <a:pt x="4945" y="8468"/>
                </a:cubicBezTo>
                <a:cubicBezTo>
                  <a:pt x="4808" y="8829"/>
                  <a:pt x="4418" y="8774"/>
                  <a:pt x="4092" y="8842"/>
                </a:cubicBezTo>
                <a:cubicBezTo>
                  <a:pt x="3738" y="8914"/>
                  <a:pt x="3396" y="9036"/>
                  <a:pt x="3068" y="9191"/>
                </a:cubicBezTo>
                <a:cubicBezTo>
                  <a:pt x="1829" y="9775"/>
                  <a:pt x="851" y="10920"/>
                  <a:pt x="456" y="12232"/>
                </a:cubicBezTo>
                <a:cubicBezTo>
                  <a:pt x="312" y="12705"/>
                  <a:pt x="1" y="13789"/>
                  <a:pt x="681" y="13988"/>
                </a:cubicBezTo>
                <a:cubicBezTo>
                  <a:pt x="727" y="14014"/>
                  <a:pt x="782" y="14030"/>
                  <a:pt x="848" y="14030"/>
                </a:cubicBezTo>
                <a:lnTo>
                  <a:pt x="35235" y="14030"/>
                </a:lnTo>
                <a:cubicBezTo>
                  <a:pt x="35301" y="14030"/>
                  <a:pt x="35357" y="14014"/>
                  <a:pt x="35402" y="13988"/>
                </a:cubicBezTo>
                <a:cubicBezTo>
                  <a:pt x="36082" y="13789"/>
                  <a:pt x="35770" y="12705"/>
                  <a:pt x="35627" y="12232"/>
                </a:cubicBezTo>
                <a:cubicBezTo>
                  <a:pt x="35232" y="10920"/>
                  <a:pt x="34255" y="9775"/>
                  <a:pt x="33015" y="9191"/>
                </a:cubicBezTo>
                <a:cubicBezTo>
                  <a:pt x="32687" y="9036"/>
                  <a:pt x="32345" y="8914"/>
                  <a:pt x="31990" y="8842"/>
                </a:cubicBezTo>
                <a:cubicBezTo>
                  <a:pt x="31664" y="8774"/>
                  <a:pt x="31274" y="8829"/>
                  <a:pt x="31138" y="8468"/>
                </a:cubicBezTo>
                <a:cubicBezTo>
                  <a:pt x="30881" y="7782"/>
                  <a:pt x="30631" y="7174"/>
                  <a:pt x="30146" y="6609"/>
                </a:cubicBezTo>
                <a:cubicBezTo>
                  <a:pt x="29263" y="5578"/>
                  <a:pt x="27958" y="5007"/>
                  <a:pt x="26619" y="5007"/>
                </a:cubicBezTo>
                <a:cubicBezTo>
                  <a:pt x="26402" y="5007"/>
                  <a:pt x="26184" y="5022"/>
                  <a:pt x="25967" y="5053"/>
                </a:cubicBezTo>
                <a:cubicBezTo>
                  <a:pt x="25747" y="5083"/>
                  <a:pt x="25531" y="5127"/>
                  <a:pt x="25317" y="5189"/>
                </a:cubicBezTo>
                <a:cubicBezTo>
                  <a:pt x="25118" y="5248"/>
                  <a:pt x="24920" y="5370"/>
                  <a:pt x="24720" y="5411"/>
                </a:cubicBezTo>
                <a:cubicBezTo>
                  <a:pt x="24692" y="5417"/>
                  <a:pt x="24668" y="5420"/>
                  <a:pt x="24648" y="5420"/>
                </a:cubicBezTo>
                <a:cubicBezTo>
                  <a:pt x="24513" y="5420"/>
                  <a:pt x="24535" y="5292"/>
                  <a:pt x="24502" y="5134"/>
                </a:cubicBezTo>
                <a:cubicBezTo>
                  <a:pt x="24461" y="4945"/>
                  <a:pt x="24411" y="4757"/>
                  <a:pt x="24353" y="4571"/>
                </a:cubicBezTo>
                <a:cubicBezTo>
                  <a:pt x="24126" y="3864"/>
                  <a:pt x="23780" y="3196"/>
                  <a:pt x="23334" y="2604"/>
                </a:cubicBezTo>
                <a:cubicBezTo>
                  <a:pt x="22062" y="912"/>
                  <a:pt x="20089" y="0"/>
                  <a:pt x="18077" y="0"/>
                </a:cubicBezTo>
                <a:cubicBezTo>
                  <a:pt x="18066" y="0"/>
                  <a:pt x="18054" y="1"/>
                  <a:pt x="18042" y="1"/>
                </a:cubicBezTo>
                <a:cubicBezTo>
                  <a:pt x="18031" y="1"/>
                  <a:pt x="18019" y="0"/>
                  <a:pt x="180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45" name="Google Shape;2245;p38"/>
          <p:cNvSpPr/>
          <p:nvPr/>
        </p:nvSpPr>
        <p:spPr>
          <a:xfrm>
            <a:off x="6041162" y="2934041"/>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46" name="Google Shape;2246;p38"/>
          <p:cNvSpPr/>
          <p:nvPr/>
        </p:nvSpPr>
        <p:spPr>
          <a:xfrm>
            <a:off x="836610" y="621136"/>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47" name="Google Shape;2247;p38"/>
          <p:cNvSpPr/>
          <p:nvPr/>
        </p:nvSpPr>
        <p:spPr>
          <a:xfrm>
            <a:off x="1519708" y="1813540"/>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48" name="Google Shape;2248;p38"/>
          <p:cNvSpPr/>
          <p:nvPr/>
        </p:nvSpPr>
        <p:spPr>
          <a:xfrm>
            <a:off x="7917628" y="585598"/>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FF70BA"/>
              </a:solidFill>
            </a:endParaRPr>
          </a:p>
        </p:txBody>
      </p:sp>
      <p:sp>
        <p:nvSpPr>
          <p:cNvPr id="5" name="TextBox 4">
            <a:extLst>
              <a:ext uri="{FF2B5EF4-FFF2-40B4-BE49-F238E27FC236}">
                <a16:creationId xmlns:a16="http://schemas.microsoft.com/office/drawing/2014/main" id="{62B7BFF7-2C45-17ED-0B74-6858F1EFF6A6}"/>
              </a:ext>
            </a:extLst>
          </p:cNvPr>
          <p:cNvSpPr txBox="1"/>
          <p:nvPr/>
        </p:nvSpPr>
        <p:spPr>
          <a:xfrm>
            <a:off x="1044030" y="1275793"/>
            <a:ext cx="7431910" cy="3077766"/>
          </a:xfrm>
          <a:prstGeom prst="rect">
            <a:avLst/>
          </a:prstGeom>
          <a:noFill/>
        </p:spPr>
        <p:txBody>
          <a:bodyPr wrap="square">
            <a:spAutoFit/>
          </a:bodyPr>
          <a:lstStyle/>
          <a:p>
            <a:pPr marL="342900" indent="-342900">
              <a:buFont typeface="Wingdings" panose="05000000000000000000" pitchFamily="2" charset="2"/>
              <a:buChar char="Ø"/>
            </a:pPr>
            <a:r>
              <a:rPr lang="en-US" sz="2400" b="1" i="1" dirty="0">
                <a:latin typeface="Modern No. 20" panose="02070704070505020303" pitchFamily="18" charset="0"/>
              </a:rPr>
              <a:t>AIM</a:t>
            </a:r>
          </a:p>
          <a:p>
            <a:pPr marL="0" indent="0">
              <a:buNone/>
            </a:pPr>
            <a:r>
              <a:rPr lang="en-US" sz="2400" dirty="0">
                <a:latin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cs typeface="Times New Roman" panose="02020603050405020304" pitchFamily="18" charset="0"/>
              </a:rPr>
              <a:t>The aim of this project is to analyze the key factors influencing student performance in academic exams. </a:t>
            </a:r>
          </a:p>
          <a:p>
            <a:pPr marL="0" indent="0">
              <a:buNone/>
            </a:pPr>
            <a:endParaRPr lang="en-US" sz="14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r>
              <a:rPr lang="en-US" sz="2400" b="1" i="1" dirty="0">
                <a:latin typeface="Modern No. 20" panose="02070704070505020303" pitchFamily="18" charset="0"/>
              </a:rPr>
              <a:t>OBJECTIVE</a:t>
            </a:r>
          </a:p>
          <a:p>
            <a:pPr marL="0" indent="0">
              <a:buNone/>
            </a:pPr>
            <a:r>
              <a:rPr lang="en-US" sz="1800" dirty="0">
                <a:latin typeface="Times New Roman" panose="02020603050405020304" pitchFamily="18" charset="0"/>
                <a:cs typeface="Times New Roman" panose="02020603050405020304" pitchFamily="18" charset="0"/>
              </a:rPr>
              <a:t>	The objective of this project is to analyze factors affecting student performance, such as sleep hours and parental education levels, and develop a predictive model to forecast exam scores. By exploring the dataset, performing data preprocessing, and conducting analysis, the goal is to provide actionable insights and recommendations to enhance educational outcomes.</a:t>
            </a:r>
            <a:endParaRPr lang="en-IN" dirty="0">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3784"/>
        <p:cNvGrpSpPr/>
        <p:nvPr/>
      </p:nvGrpSpPr>
      <p:grpSpPr>
        <a:xfrm>
          <a:off x="0" y="0"/>
          <a:ext cx="0" cy="0"/>
          <a:chOff x="0" y="0"/>
          <a:chExt cx="0" cy="0"/>
        </a:xfrm>
      </p:grpSpPr>
      <p:sp>
        <p:nvSpPr>
          <p:cNvPr id="4" name="Content Placeholder 2">
            <a:extLst>
              <a:ext uri="{FF2B5EF4-FFF2-40B4-BE49-F238E27FC236}">
                <a16:creationId xmlns:a16="http://schemas.microsoft.com/office/drawing/2014/main" id="{018BC4BA-E87F-645D-9BEE-7B7DF458BEED}"/>
              </a:ext>
            </a:extLst>
          </p:cNvPr>
          <p:cNvSpPr txBox="1">
            <a:spLocks/>
          </p:cNvSpPr>
          <p:nvPr/>
        </p:nvSpPr>
        <p:spPr>
          <a:xfrm>
            <a:off x="502920" y="701040"/>
            <a:ext cx="8290560" cy="3581593"/>
          </a:xfrm>
          <a:prstGeom prst="rect">
            <a:avLst/>
          </a:prstGeom>
        </p:spPr>
        <p:txBody>
          <a:bodyPr>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buFont typeface="Wingdings" panose="05000000000000000000" pitchFamily="2" charset="2"/>
              <a:buChar char="v"/>
            </a:pPr>
            <a:r>
              <a:rPr lang="en-US" sz="1800" b="1" dirty="0">
                <a:latin typeface="Times New Roman" panose="02020603050405020304" pitchFamily="18" charset="0"/>
                <a:cs typeface="Times New Roman" panose="02020603050405020304" pitchFamily="18" charset="0"/>
              </a:rPr>
              <a:t>Exploratory Data Analysis Techniques</a:t>
            </a:r>
            <a:r>
              <a:rPr lang="en-US" sz="1800" dirty="0">
                <a:latin typeface="Times New Roman" panose="02020603050405020304" pitchFamily="18" charset="0"/>
                <a:cs typeface="Times New Roman" panose="02020603050405020304" pitchFamily="18" charset="0"/>
              </a:rPr>
              <a:t>. (n.d.). Techniques utilized for analyzing data distributions and relationships among variables, including univariate, bivariate, and multivariate analysis. Retrieved from </a:t>
            </a:r>
            <a:r>
              <a:rPr lang="en-US" sz="1800" dirty="0">
                <a:solidFill>
                  <a:srgbClr val="00B0F0"/>
                </a:solidFill>
                <a:latin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https://www.kaggle.com/code/imoore/intro-to-exploratory-data-analysis-eda-in-python</a:t>
            </a:r>
            <a:endParaRPr lang="en-US" sz="1800" dirty="0">
              <a:solidFill>
                <a:srgbClr val="00B0F0"/>
              </a:solidFill>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v"/>
            </a:pPr>
            <a:r>
              <a:rPr lang="en-IN" sz="1800" b="1" dirty="0">
                <a:latin typeface="Times New Roman" panose="02020603050405020304" pitchFamily="18" charset="0"/>
                <a:cs typeface="Times New Roman" panose="02020603050405020304" pitchFamily="18" charset="0"/>
              </a:rPr>
              <a:t>Power BI Tutorial: </a:t>
            </a:r>
            <a:r>
              <a:rPr lang="en-IN" sz="1800" b="1" dirty="0" err="1">
                <a:latin typeface="Times New Roman" panose="02020603050405020304" pitchFamily="18" charset="0"/>
                <a:cs typeface="Times New Roman" panose="02020603050405020304" pitchFamily="18" charset="0"/>
              </a:rPr>
              <a:t>Analyze</a:t>
            </a:r>
            <a:r>
              <a:rPr lang="en-IN" sz="1800" b="1" dirty="0">
                <a:latin typeface="Times New Roman" panose="02020603050405020304" pitchFamily="18" charset="0"/>
                <a:cs typeface="Times New Roman" panose="02020603050405020304" pitchFamily="18" charset="0"/>
              </a:rPr>
              <a:t> Student Performance Dataset.</a:t>
            </a:r>
            <a:r>
              <a:rPr lang="en-IN" sz="1800" dirty="0">
                <a:latin typeface="Times New Roman" panose="02020603050405020304" pitchFamily="18" charset="0"/>
                <a:cs typeface="Times New Roman" panose="02020603050405020304" pitchFamily="18" charset="0"/>
              </a:rPr>
              <a:t> (n.d.). This tutorial explores how to visualize and </a:t>
            </a:r>
            <a:r>
              <a:rPr lang="en-IN" sz="1800" dirty="0" err="1">
                <a:latin typeface="Times New Roman" panose="02020603050405020304" pitchFamily="18" charset="0"/>
                <a:cs typeface="Times New Roman" panose="02020603050405020304" pitchFamily="18" charset="0"/>
              </a:rPr>
              <a:t>analyze</a:t>
            </a:r>
            <a:r>
              <a:rPr lang="en-IN" sz="1800" dirty="0">
                <a:latin typeface="Times New Roman" panose="02020603050405020304" pitchFamily="18" charset="0"/>
                <a:cs typeface="Times New Roman" panose="02020603050405020304" pitchFamily="18" charset="0"/>
              </a:rPr>
              <a:t> student performance data using Power BI, providing insights into various performance metrics. Retrieved from </a:t>
            </a:r>
            <a:r>
              <a:rPr lang="en-IN" sz="1800" dirty="0">
                <a:solidFill>
                  <a:srgbClr val="00B0F0"/>
                </a:solidFill>
                <a:latin typeface="Times New Roman" panose="02020603050405020304" pitchFamily="18" charset="0"/>
                <a:cs typeface="Times New Roman" panose="02020603050405020304" pitchFamily="18" charset="0"/>
                <a:hlinkClick r:id="rId4">
                  <a:extLst>
                    <a:ext uri="{A12FA001-AC4F-418D-AE19-62706E023703}">
                      <ahyp:hlinkClr xmlns:ahyp="http://schemas.microsoft.com/office/drawing/2018/hyperlinkcolor" val="tx"/>
                    </a:ext>
                  </a:extLst>
                </a:hlinkClick>
              </a:rPr>
              <a:t>https://youtu.be/0BKlUySopU4?si=-HVXeUa28p7-nhOA</a:t>
            </a:r>
            <a:endParaRPr lang="en-IN" sz="1800" dirty="0">
              <a:solidFill>
                <a:srgbClr val="00B0F0"/>
              </a:solidFill>
              <a:latin typeface="Times New Roman" panose="02020603050405020304" pitchFamily="18" charset="0"/>
              <a:cs typeface="Times New Roman" panose="02020603050405020304" pitchFamily="18" charset="0"/>
            </a:endParaRPr>
          </a:p>
        </p:txBody>
      </p:sp>
      <p:sp>
        <p:nvSpPr>
          <p:cNvPr id="4758" name="Google Shape;4758;p71">
            <a:extLst>
              <a:ext uri="{FF2B5EF4-FFF2-40B4-BE49-F238E27FC236}">
                <a16:creationId xmlns:a16="http://schemas.microsoft.com/office/drawing/2014/main" id="{88D623EF-48D9-488D-CA9B-98ACB9A5BB30}"/>
              </a:ext>
            </a:extLst>
          </p:cNvPr>
          <p:cNvSpPr/>
          <p:nvPr/>
        </p:nvSpPr>
        <p:spPr>
          <a:xfrm rot="-1866086">
            <a:off x="956246" y="1712549"/>
            <a:ext cx="7231505" cy="4357629"/>
          </a:xfrm>
          <a:custGeom>
            <a:avLst/>
            <a:gdLst/>
            <a:ahLst/>
            <a:cxnLst/>
            <a:rect l="l" t="t" r="r" b="b"/>
            <a:pathLst>
              <a:path w="46491" h="32315" extrusionOk="0">
                <a:moveTo>
                  <a:pt x="227" y="1"/>
                </a:moveTo>
                <a:cubicBezTo>
                  <a:pt x="137" y="1"/>
                  <a:pt x="55" y="59"/>
                  <a:pt x="28" y="149"/>
                </a:cubicBezTo>
                <a:cubicBezTo>
                  <a:pt x="9" y="211"/>
                  <a:pt x="0" y="275"/>
                  <a:pt x="0" y="339"/>
                </a:cubicBezTo>
                <a:cubicBezTo>
                  <a:pt x="0" y="486"/>
                  <a:pt x="46" y="626"/>
                  <a:pt x="133" y="743"/>
                </a:cubicBezTo>
                <a:cubicBezTo>
                  <a:pt x="147" y="856"/>
                  <a:pt x="165" y="973"/>
                  <a:pt x="183" y="1088"/>
                </a:cubicBezTo>
                <a:cubicBezTo>
                  <a:pt x="199" y="1191"/>
                  <a:pt x="285" y="1264"/>
                  <a:pt x="386" y="1264"/>
                </a:cubicBezTo>
                <a:cubicBezTo>
                  <a:pt x="397" y="1264"/>
                  <a:pt x="408" y="1262"/>
                  <a:pt x="418" y="1260"/>
                </a:cubicBezTo>
                <a:cubicBezTo>
                  <a:pt x="532" y="1242"/>
                  <a:pt x="608" y="1138"/>
                  <a:pt x="590" y="1024"/>
                </a:cubicBezTo>
                <a:cubicBezTo>
                  <a:pt x="571" y="893"/>
                  <a:pt x="551" y="760"/>
                  <a:pt x="535" y="631"/>
                </a:cubicBezTo>
                <a:cubicBezTo>
                  <a:pt x="530" y="588"/>
                  <a:pt x="512" y="548"/>
                  <a:pt x="482" y="516"/>
                </a:cubicBezTo>
                <a:cubicBezTo>
                  <a:pt x="438" y="468"/>
                  <a:pt x="413" y="404"/>
                  <a:pt x="413" y="339"/>
                </a:cubicBezTo>
                <a:cubicBezTo>
                  <a:pt x="413" y="316"/>
                  <a:pt x="417" y="291"/>
                  <a:pt x="424" y="266"/>
                </a:cubicBezTo>
                <a:cubicBezTo>
                  <a:pt x="457" y="158"/>
                  <a:pt x="395" y="43"/>
                  <a:pt x="285" y="9"/>
                </a:cubicBezTo>
                <a:cubicBezTo>
                  <a:pt x="266" y="3"/>
                  <a:pt x="246" y="1"/>
                  <a:pt x="227" y="1"/>
                </a:cubicBezTo>
                <a:close/>
                <a:moveTo>
                  <a:pt x="552" y="1719"/>
                </a:moveTo>
                <a:cubicBezTo>
                  <a:pt x="537" y="1719"/>
                  <a:pt x="522" y="1721"/>
                  <a:pt x="507" y="1724"/>
                </a:cubicBezTo>
                <a:cubicBezTo>
                  <a:pt x="395" y="1749"/>
                  <a:pt x="324" y="1861"/>
                  <a:pt x="349" y="1972"/>
                </a:cubicBezTo>
                <a:cubicBezTo>
                  <a:pt x="415" y="2263"/>
                  <a:pt x="491" y="2555"/>
                  <a:pt x="574" y="2843"/>
                </a:cubicBezTo>
                <a:cubicBezTo>
                  <a:pt x="601" y="2933"/>
                  <a:pt x="682" y="2991"/>
                  <a:pt x="773" y="2991"/>
                </a:cubicBezTo>
                <a:cubicBezTo>
                  <a:pt x="790" y="2991"/>
                  <a:pt x="810" y="2990"/>
                  <a:pt x="829" y="2983"/>
                </a:cubicBezTo>
                <a:cubicBezTo>
                  <a:pt x="939" y="2951"/>
                  <a:pt x="1003" y="2837"/>
                  <a:pt x="971" y="2727"/>
                </a:cubicBezTo>
                <a:cubicBezTo>
                  <a:pt x="890" y="2449"/>
                  <a:pt x="817" y="2164"/>
                  <a:pt x="753" y="1882"/>
                </a:cubicBezTo>
                <a:cubicBezTo>
                  <a:pt x="732" y="1785"/>
                  <a:pt x="647" y="1719"/>
                  <a:pt x="552" y="1719"/>
                </a:cubicBezTo>
                <a:close/>
                <a:moveTo>
                  <a:pt x="1048" y="3420"/>
                </a:moveTo>
                <a:cubicBezTo>
                  <a:pt x="1024" y="3420"/>
                  <a:pt x="1000" y="3424"/>
                  <a:pt x="976" y="3433"/>
                </a:cubicBezTo>
                <a:cubicBezTo>
                  <a:pt x="870" y="3472"/>
                  <a:pt x="813" y="3590"/>
                  <a:pt x="852" y="3697"/>
                </a:cubicBezTo>
                <a:cubicBezTo>
                  <a:pt x="953" y="3978"/>
                  <a:pt x="1065" y="4258"/>
                  <a:pt x="1186" y="4533"/>
                </a:cubicBezTo>
                <a:cubicBezTo>
                  <a:pt x="1219" y="4611"/>
                  <a:pt x="1295" y="4657"/>
                  <a:pt x="1375" y="4657"/>
                </a:cubicBezTo>
                <a:cubicBezTo>
                  <a:pt x="1402" y="4657"/>
                  <a:pt x="1430" y="4652"/>
                  <a:pt x="1457" y="4639"/>
                </a:cubicBezTo>
                <a:cubicBezTo>
                  <a:pt x="1561" y="4593"/>
                  <a:pt x="1609" y="4473"/>
                  <a:pt x="1565" y="4368"/>
                </a:cubicBezTo>
                <a:cubicBezTo>
                  <a:pt x="1448" y="4102"/>
                  <a:pt x="1340" y="3830"/>
                  <a:pt x="1242" y="3557"/>
                </a:cubicBezTo>
                <a:cubicBezTo>
                  <a:pt x="1212" y="3472"/>
                  <a:pt x="1133" y="3420"/>
                  <a:pt x="1048" y="3420"/>
                </a:cubicBezTo>
                <a:close/>
                <a:moveTo>
                  <a:pt x="1752" y="5044"/>
                </a:moveTo>
                <a:cubicBezTo>
                  <a:pt x="1720" y="5044"/>
                  <a:pt x="1688" y="5051"/>
                  <a:pt x="1659" y="5066"/>
                </a:cubicBezTo>
                <a:cubicBezTo>
                  <a:pt x="1558" y="5120"/>
                  <a:pt x="1517" y="5244"/>
                  <a:pt x="1568" y="5345"/>
                </a:cubicBezTo>
                <a:cubicBezTo>
                  <a:pt x="1705" y="5611"/>
                  <a:pt x="1850" y="5876"/>
                  <a:pt x="2003" y="6132"/>
                </a:cubicBezTo>
                <a:cubicBezTo>
                  <a:pt x="2042" y="6197"/>
                  <a:pt x="2111" y="6234"/>
                  <a:pt x="2182" y="6234"/>
                </a:cubicBezTo>
                <a:cubicBezTo>
                  <a:pt x="2217" y="6234"/>
                  <a:pt x="2252" y="6224"/>
                  <a:pt x="2286" y="6204"/>
                </a:cubicBezTo>
                <a:cubicBezTo>
                  <a:pt x="2384" y="6146"/>
                  <a:pt x="2417" y="6020"/>
                  <a:pt x="2359" y="5921"/>
                </a:cubicBezTo>
                <a:cubicBezTo>
                  <a:pt x="2210" y="5673"/>
                  <a:pt x="2068" y="5416"/>
                  <a:pt x="1937" y="5157"/>
                </a:cubicBezTo>
                <a:cubicBezTo>
                  <a:pt x="1901" y="5086"/>
                  <a:pt x="1827" y="5044"/>
                  <a:pt x="1752" y="5044"/>
                </a:cubicBezTo>
                <a:close/>
                <a:moveTo>
                  <a:pt x="2655" y="6567"/>
                </a:moveTo>
                <a:cubicBezTo>
                  <a:pt x="2615" y="6567"/>
                  <a:pt x="2575" y="6579"/>
                  <a:pt x="2539" y="6603"/>
                </a:cubicBezTo>
                <a:cubicBezTo>
                  <a:pt x="2446" y="6668"/>
                  <a:pt x="2421" y="6796"/>
                  <a:pt x="2485" y="6890"/>
                </a:cubicBezTo>
                <a:cubicBezTo>
                  <a:pt x="2653" y="7138"/>
                  <a:pt x="2832" y="7383"/>
                  <a:pt x="3014" y="7617"/>
                </a:cubicBezTo>
                <a:cubicBezTo>
                  <a:pt x="3055" y="7670"/>
                  <a:pt x="3117" y="7696"/>
                  <a:pt x="3179" y="7696"/>
                </a:cubicBezTo>
                <a:cubicBezTo>
                  <a:pt x="3223" y="7696"/>
                  <a:pt x="3268" y="7682"/>
                  <a:pt x="3305" y="7654"/>
                </a:cubicBezTo>
                <a:cubicBezTo>
                  <a:pt x="3395" y="7583"/>
                  <a:pt x="3411" y="7454"/>
                  <a:pt x="3340" y="7363"/>
                </a:cubicBezTo>
                <a:cubicBezTo>
                  <a:pt x="3163" y="7135"/>
                  <a:pt x="2990" y="6897"/>
                  <a:pt x="2827" y="6658"/>
                </a:cubicBezTo>
                <a:cubicBezTo>
                  <a:pt x="2787" y="6599"/>
                  <a:pt x="2721" y="6567"/>
                  <a:pt x="2655" y="6567"/>
                </a:cubicBezTo>
                <a:close/>
                <a:moveTo>
                  <a:pt x="3746" y="7964"/>
                </a:moveTo>
                <a:cubicBezTo>
                  <a:pt x="3697" y="7964"/>
                  <a:pt x="3648" y="7982"/>
                  <a:pt x="3608" y="8017"/>
                </a:cubicBezTo>
                <a:cubicBezTo>
                  <a:pt x="3523" y="8091"/>
                  <a:pt x="3514" y="8223"/>
                  <a:pt x="3590" y="8308"/>
                </a:cubicBezTo>
                <a:cubicBezTo>
                  <a:pt x="3789" y="8533"/>
                  <a:pt x="3998" y="8751"/>
                  <a:pt x="4209" y="8962"/>
                </a:cubicBezTo>
                <a:cubicBezTo>
                  <a:pt x="4250" y="9001"/>
                  <a:pt x="4303" y="9020"/>
                  <a:pt x="4354" y="9020"/>
                </a:cubicBezTo>
                <a:cubicBezTo>
                  <a:pt x="4407" y="9020"/>
                  <a:pt x="4460" y="9001"/>
                  <a:pt x="4501" y="8958"/>
                </a:cubicBezTo>
                <a:cubicBezTo>
                  <a:pt x="4583" y="8878"/>
                  <a:pt x="4581" y="8747"/>
                  <a:pt x="4499" y="8666"/>
                </a:cubicBezTo>
                <a:cubicBezTo>
                  <a:pt x="4294" y="8464"/>
                  <a:pt x="4092" y="8251"/>
                  <a:pt x="3899" y="8033"/>
                </a:cubicBezTo>
                <a:cubicBezTo>
                  <a:pt x="3859" y="7987"/>
                  <a:pt x="3803" y="7964"/>
                  <a:pt x="3746" y="7964"/>
                </a:cubicBezTo>
                <a:close/>
                <a:moveTo>
                  <a:pt x="5005" y="9207"/>
                </a:moveTo>
                <a:cubicBezTo>
                  <a:pt x="4948" y="9207"/>
                  <a:pt x="4890" y="9231"/>
                  <a:pt x="4849" y="9279"/>
                </a:cubicBezTo>
                <a:cubicBezTo>
                  <a:pt x="4774" y="9366"/>
                  <a:pt x="4785" y="9497"/>
                  <a:pt x="4872" y="9571"/>
                </a:cubicBezTo>
                <a:cubicBezTo>
                  <a:pt x="5095" y="9764"/>
                  <a:pt x="5331" y="9954"/>
                  <a:pt x="5572" y="10135"/>
                </a:cubicBezTo>
                <a:cubicBezTo>
                  <a:pt x="5609" y="10163"/>
                  <a:pt x="5653" y="10177"/>
                  <a:pt x="5696" y="10177"/>
                </a:cubicBezTo>
                <a:cubicBezTo>
                  <a:pt x="5759" y="10177"/>
                  <a:pt x="5820" y="10149"/>
                  <a:pt x="5860" y="10094"/>
                </a:cubicBezTo>
                <a:cubicBezTo>
                  <a:pt x="5929" y="10004"/>
                  <a:pt x="5912" y="9874"/>
                  <a:pt x="5820" y="9805"/>
                </a:cubicBezTo>
                <a:cubicBezTo>
                  <a:pt x="5587" y="9630"/>
                  <a:pt x="5359" y="9445"/>
                  <a:pt x="5141" y="9258"/>
                </a:cubicBezTo>
                <a:cubicBezTo>
                  <a:pt x="5102" y="9224"/>
                  <a:pt x="5053" y="9207"/>
                  <a:pt x="5005" y="9207"/>
                </a:cubicBezTo>
                <a:close/>
                <a:moveTo>
                  <a:pt x="6420" y="10274"/>
                </a:moveTo>
                <a:cubicBezTo>
                  <a:pt x="6353" y="10274"/>
                  <a:pt x="6287" y="10306"/>
                  <a:pt x="6247" y="10367"/>
                </a:cubicBezTo>
                <a:cubicBezTo>
                  <a:pt x="6185" y="10463"/>
                  <a:pt x="6211" y="10590"/>
                  <a:pt x="6305" y="10654"/>
                </a:cubicBezTo>
                <a:cubicBezTo>
                  <a:pt x="6551" y="10815"/>
                  <a:pt x="6808" y="10975"/>
                  <a:pt x="7069" y="11127"/>
                </a:cubicBezTo>
                <a:cubicBezTo>
                  <a:pt x="7101" y="11145"/>
                  <a:pt x="7136" y="11154"/>
                  <a:pt x="7172" y="11154"/>
                </a:cubicBezTo>
                <a:cubicBezTo>
                  <a:pt x="7244" y="11154"/>
                  <a:pt x="7313" y="11118"/>
                  <a:pt x="7351" y="11051"/>
                </a:cubicBezTo>
                <a:cubicBezTo>
                  <a:pt x="7409" y="10953"/>
                  <a:pt x="7376" y="10826"/>
                  <a:pt x="7276" y="10769"/>
                </a:cubicBezTo>
                <a:cubicBezTo>
                  <a:pt x="7023" y="10620"/>
                  <a:pt x="6773" y="10466"/>
                  <a:pt x="6534" y="10308"/>
                </a:cubicBezTo>
                <a:cubicBezTo>
                  <a:pt x="6498" y="10285"/>
                  <a:pt x="6459" y="10274"/>
                  <a:pt x="6420" y="10274"/>
                </a:cubicBezTo>
                <a:close/>
                <a:moveTo>
                  <a:pt x="7949" y="11166"/>
                </a:moveTo>
                <a:cubicBezTo>
                  <a:pt x="7875" y="11166"/>
                  <a:pt x="7803" y="11207"/>
                  <a:pt x="7765" y="11278"/>
                </a:cubicBezTo>
                <a:cubicBezTo>
                  <a:pt x="7714" y="11379"/>
                  <a:pt x="7755" y="11505"/>
                  <a:pt x="7856" y="11556"/>
                </a:cubicBezTo>
                <a:cubicBezTo>
                  <a:pt x="8116" y="11691"/>
                  <a:pt x="8387" y="11820"/>
                  <a:pt x="8662" y="11946"/>
                </a:cubicBezTo>
                <a:cubicBezTo>
                  <a:pt x="8690" y="11958"/>
                  <a:pt x="8719" y="11963"/>
                  <a:pt x="8747" y="11963"/>
                </a:cubicBezTo>
                <a:cubicBezTo>
                  <a:pt x="8827" y="11963"/>
                  <a:pt x="8901" y="11919"/>
                  <a:pt x="8937" y="11843"/>
                </a:cubicBezTo>
                <a:cubicBezTo>
                  <a:pt x="8983" y="11738"/>
                  <a:pt x="8937" y="11616"/>
                  <a:pt x="8834" y="11568"/>
                </a:cubicBezTo>
                <a:cubicBezTo>
                  <a:pt x="8565" y="11446"/>
                  <a:pt x="8299" y="11318"/>
                  <a:pt x="8044" y="11189"/>
                </a:cubicBezTo>
                <a:cubicBezTo>
                  <a:pt x="8013" y="11173"/>
                  <a:pt x="7981" y="11166"/>
                  <a:pt x="7949" y="11166"/>
                </a:cubicBezTo>
                <a:close/>
                <a:moveTo>
                  <a:pt x="9563" y="11899"/>
                </a:moveTo>
                <a:cubicBezTo>
                  <a:pt x="9481" y="11899"/>
                  <a:pt x="9403" y="11948"/>
                  <a:pt x="9371" y="12027"/>
                </a:cubicBezTo>
                <a:cubicBezTo>
                  <a:pt x="9328" y="12134"/>
                  <a:pt x="9380" y="12254"/>
                  <a:pt x="9486" y="12297"/>
                </a:cubicBezTo>
                <a:cubicBezTo>
                  <a:pt x="9757" y="12405"/>
                  <a:pt x="10037" y="12513"/>
                  <a:pt x="10322" y="12614"/>
                </a:cubicBezTo>
                <a:cubicBezTo>
                  <a:pt x="10346" y="12621"/>
                  <a:pt x="10369" y="12624"/>
                  <a:pt x="10392" y="12624"/>
                </a:cubicBezTo>
                <a:cubicBezTo>
                  <a:pt x="10477" y="12624"/>
                  <a:pt x="10556" y="12573"/>
                  <a:pt x="10587" y="12488"/>
                </a:cubicBezTo>
                <a:cubicBezTo>
                  <a:pt x="10624" y="12380"/>
                  <a:pt x="10569" y="12261"/>
                  <a:pt x="10461" y="12224"/>
                </a:cubicBezTo>
                <a:cubicBezTo>
                  <a:pt x="10182" y="12125"/>
                  <a:pt x="9906" y="12020"/>
                  <a:pt x="9640" y="11914"/>
                </a:cubicBezTo>
                <a:cubicBezTo>
                  <a:pt x="9615" y="11904"/>
                  <a:pt x="9589" y="11899"/>
                  <a:pt x="9563" y="11899"/>
                </a:cubicBezTo>
                <a:close/>
                <a:moveTo>
                  <a:pt x="11230" y="12494"/>
                </a:moveTo>
                <a:cubicBezTo>
                  <a:pt x="11143" y="12494"/>
                  <a:pt x="11062" y="12550"/>
                  <a:pt x="11035" y="12639"/>
                </a:cubicBezTo>
                <a:cubicBezTo>
                  <a:pt x="10999" y="12747"/>
                  <a:pt x="11060" y="12864"/>
                  <a:pt x="11170" y="12897"/>
                </a:cubicBezTo>
                <a:cubicBezTo>
                  <a:pt x="11373" y="12963"/>
                  <a:pt x="11586" y="13027"/>
                  <a:pt x="11800" y="13089"/>
                </a:cubicBezTo>
                <a:cubicBezTo>
                  <a:pt x="11875" y="13110"/>
                  <a:pt x="11949" y="13131"/>
                  <a:pt x="12024" y="13153"/>
                </a:cubicBezTo>
                <a:cubicBezTo>
                  <a:pt x="12043" y="13158"/>
                  <a:pt x="12061" y="13161"/>
                  <a:pt x="12080" y="13161"/>
                </a:cubicBezTo>
                <a:cubicBezTo>
                  <a:pt x="12171" y="13161"/>
                  <a:pt x="12252" y="13101"/>
                  <a:pt x="12279" y="13011"/>
                </a:cubicBezTo>
                <a:cubicBezTo>
                  <a:pt x="12309" y="12901"/>
                  <a:pt x="12245" y="12786"/>
                  <a:pt x="12135" y="12756"/>
                </a:cubicBezTo>
                <a:cubicBezTo>
                  <a:pt x="12063" y="12734"/>
                  <a:pt x="11988" y="12713"/>
                  <a:pt x="11916" y="12692"/>
                </a:cubicBezTo>
                <a:cubicBezTo>
                  <a:pt x="11705" y="12630"/>
                  <a:pt x="11496" y="12568"/>
                  <a:pt x="11294" y="12504"/>
                </a:cubicBezTo>
                <a:cubicBezTo>
                  <a:pt x="11273" y="12497"/>
                  <a:pt x="11251" y="12494"/>
                  <a:pt x="11230" y="12494"/>
                </a:cubicBezTo>
                <a:close/>
                <a:moveTo>
                  <a:pt x="12935" y="12978"/>
                </a:moveTo>
                <a:cubicBezTo>
                  <a:pt x="12843" y="12978"/>
                  <a:pt x="12758" y="13040"/>
                  <a:pt x="12734" y="13133"/>
                </a:cubicBezTo>
                <a:cubicBezTo>
                  <a:pt x="12706" y="13243"/>
                  <a:pt x="12773" y="13356"/>
                  <a:pt x="12883" y="13385"/>
                </a:cubicBezTo>
                <a:cubicBezTo>
                  <a:pt x="13160" y="13456"/>
                  <a:pt x="13443" y="13526"/>
                  <a:pt x="13748" y="13597"/>
                </a:cubicBezTo>
                <a:cubicBezTo>
                  <a:pt x="13764" y="13603"/>
                  <a:pt x="13780" y="13604"/>
                  <a:pt x="13796" y="13604"/>
                </a:cubicBezTo>
                <a:cubicBezTo>
                  <a:pt x="13888" y="13604"/>
                  <a:pt x="13973" y="13539"/>
                  <a:pt x="13996" y="13445"/>
                </a:cubicBezTo>
                <a:cubicBezTo>
                  <a:pt x="14023" y="13333"/>
                  <a:pt x="13954" y="13222"/>
                  <a:pt x="13842" y="13195"/>
                </a:cubicBezTo>
                <a:cubicBezTo>
                  <a:pt x="13541" y="13124"/>
                  <a:pt x="13261" y="13055"/>
                  <a:pt x="12986" y="12984"/>
                </a:cubicBezTo>
                <a:cubicBezTo>
                  <a:pt x="12969" y="12980"/>
                  <a:pt x="12952" y="12978"/>
                  <a:pt x="12935" y="12978"/>
                </a:cubicBezTo>
                <a:close/>
                <a:moveTo>
                  <a:pt x="14658" y="13389"/>
                </a:moveTo>
                <a:cubicBezTo>
                  <a:pt x="14563" y="13389"/>
                  <a:pt x="14478" y="13454"/>
                  <a:pt x="14457" y="13550"/>
                </a:cubicBezTo>
                <a:cubicBezTo>
                  <a:pt x="14432" y="13661"/>
                  <a:pt x="14501" y="13773"/>
                  <a:pt x="14613" y="13798"/>
                </a:cubicBezTo>
                <a:cubicBezTo>
                  <a:pt x="14877" y="13856"/>
                  <a:pt x="15160" y="13918"/>
                  <a:pt x="15481" y="13985"/>
                </a:cubicBezTo>
                <a:cubicBezTo>
                  <a:pt x="15495" y="13989"/>
                  <a:pt x="15509" y="13991"/>
                  <a:pt x="15524" y="13991"/>
                </a:cubicBezTo>
                <a:cubicBezTo>
                  <a:pt x="15619" y="13991"/>
                  <a:pt x="15704" y="13925"/>
                  <a:pt x="15726" y="13828"/>
                </a:cubicBezTo>
                <a:cubicBezTo>
                  <a:pt x="15750" y="13716"/>
                  <a:pt x="15680" y="13606"/>
                  <a:pt x="15568" y="13581"/>
                </a:cubicBezTo>
                <a:cubicBezTo>
                  <a:pt x="15249" y="13514"/>
                  <a:pt x="14965" y="13452"/>
                  <a:pt x="14703" y="13394"/>
                </a:cubicBezTo>
                <a:cubicBezTo>
                  <a:pt x="14688" y="13390"/>
                  <a:pt x="14673" y="13389"/>
                  <a:pt x="14658" y="13389"/>
                </a:cubicBezTo>
                <a:close/>
                <a:moveTo>
                  <a:pt x="16390" y="13761"/>
                </a:moveTo>
                <a:cubicBezTo>
                  <a:pt x="16294" y="13761"/>
                  <a:pt x="16208" y="13828"/>
                  <a:pt x="16188" y="13925"/>
                </a:cubicBezTo>
                <a:cubicBezTo>
                  <a:pt x="16165" y="14037"/>
                  <a:pt x="16236" y="14147"/>
                  <a:pt x="16348" y="14170"/>
                </a:cubicBezTo>
                <a:lnTo>
                  <a:pt x="16564" y="14216"/>
                </a:lnTo>
                <a:cubicBezTo>
                  <a:pt x="16782" y="14260"/>
                  <a:pt x="16998" y="14306"/>
                  <a:pt x="17214" y="14352"/>
                </a:cubicBezTo>
                <a:cubicBezTo>
                  <a:pt x="17230" y="14356"/>
                  <a:pt x="17244" y="14358"/>
                  <a:pt x="17258" y="14358"/>
                </a:cubicBezTo>
                <a:cubicBezTo>
                  <a:pt x="17354" y="14358"/>
                  <a:pt x="17439" y="14290"/>
                  <a:pt x="17460" y="14193"/>
                </a:cubicBezTo>
                <a:cubicBezTo>
                  <a:pt x="17484" y="14081"/>
                  <a:pt x="17413" y="13971"/>
                  <a:pt x="17301" y="13948"/>
                </a:cubicBezTo>
                <a:cubicBezTo>
                  <a:pt x="17083" y="13902"/>
                  <a:pt x="16867" y="13856"/>
                  <a:pt x="16649" y="13810"/>
                </a:cubicBezTo>
                <a:lnTo>
                  <a:pt x="16433" y="13766"/>
                </a:lnTo>
                <a:cubicBezTo>
                  <a:pt x="16418" y="13763"/>
                  <a:pt x="16404" y="13761"/>
                  <a:pt x="16390" y="13761"/>
                </a:cubicBezTo>
                <a:close/>
                <a:moveTo>
                  <a:pt x="18123" y="14129"/>
                </a:moveTo>
                <a:cubicBezTo>
                  <a:pt x="18028" y="14129"/>
                  <a:pt x="17943" y="14195"/>
                  <a:pt x="17923" y="14292"/>
                </a:cubicBezTo>
                <a:cubicBezTo>
                  <a:pt x="17898" y="14404"/>
                  <a:pt x="17969" y="14514"/>
                  <a:pt x="18081" y="14538"/>
                </a:cubicBezTo>
                <a:cubicBezTo>
                  <a:pt x="18393" y="14606"/>
                  <a:pt x="18674" y="14668"/>
                  <a:pt x="18944" y="14730"/>
                </a:cubicBezTo>
                <a:cubicBezTo>
                  <a:pt x="18960" y="14733"/>
                  <a:pt x="18974" y="14735"/>
                  <a:pt x="18990" y="14735"/>
                </a:cubicBezTo>
                <a:cubicBezTo>
                  <a:pt x="19084" y="14735"/>
                  <a:pt x="19169" y="14669"/>
                  <a:pt x="19192" y="14574"/>
                </a:cubicBezTo>
                <a:cubicBezTo>
                  <a:pt x="19217" y="14464"/>
                  <a:pt x="19148" y="14352"/>
                  <a:pt x="19036" y="14327"/>
                </a:cubicBezTo>
                <a:cubicBezTo>
                  <a:pt x="18767" y="14265"/>
                  <a:pt x="18483" y="14202"/>
                  <a:pt x="18168" y="14134"/>
                </a:cubicBezTo>
                <a:cubicBezTo>
                  <a:pt x="18152" y="14131"/>
                  <a:pt x="18137" y="14129"/>
                  <a:pt x="18123" y="14129"/>
                </a:cubicBezTo>
                <a:close/>
                <a:moveTo>
                  <a:pt x="19852" y="14525"/>
                </a:moveTo>
                <a:cubicBezTo>
                  <a:pt x="19760" y="14525"/>
                  <a:pt x="19675" y="14588"/>
                  <a:pt x="19651" y="14684"/>
                </a:cubicBezTo>
                <a:cubicBezTo>
                  <a:pt x="19624" y="14794"/>
                  <a:pt x="19692" y="14907"/>
                  <a:pt x="19803" y="14934"/>
                </a:cubicBezTo>
                <a:cubicBezTo>
                  <a:pt x="20099" y="15006"/>
                  <a:pt x="20386" y="15079"/>
                  <a:pt x="20657" y="15151"/>
                </a:cubicBezTo>
                <a:cubicBezTo>
                  <a:pt x="20675" y="15157"/>
                  <a:pt x="20693" y="15159"/>
                  <a:pt x="20710" y="15159"/>
                </a:cubicBezTo>
                <a:cubicBezTo>
                  <a:pt x="20803" y="15159"/>
                  <a:pt x="20886" y="15098"/>
                  <a:pt x="20911" y="15006"/>
                </a:cubicBezTo>
                <a:cubicBezTo>
                  <a:pt x="20939" y="14896"/>
                  <a:pt x="20874" y="14783"/>
                  <a:pt x="20764" y="14753"/>
                </a:cubicBezTo>
                <a:cubicBezTo>
                  <a:pt x="20491" y="14680"/>
                  <a:pt x="20200" y="14606"/>
                  <a:pt x="19901" y="14531"/>
                </a:cubicBezTo>
                <a:cubicBezTo>
                  <a:pt x="19884" y="14527"/>
                  <a:pt x="19868" y="14525"/>
                  <a:pt x="19852" y="14525"/>
                </a:cubicBezTo>
                <a:close/>
                <a:moveTo>
                  <a:pt x="21565" y="14985"/>
                </a:moveTo>
                <a:cubicBezTo>
                  <a:pt x="21475" y="14985"/>
                  <a:pt x="21392" y="15043"/>
                  <a:pt x="21366" y="15134"/>
                </a:cubicBezTo>
                <a:cubicBezTo>
                  <a:pt x="21332" y="15244"/>
                  <a:pt x="21396" y="15359"/>
                  <a:pt x="21506" y="15391"/>
                </a:cubicBezTo>
                <a:cubicBezTo>
                  <a:pt x="21793" y="15476"/>
                  <a:pt x="22077" y="15564"/>
                  <a:pt x="22344" y="15653"/>
                </a:cubicBezTo>
                <a:cubicBezTo>
                  <a:pt x="22367" y="15660"/>
                  <a:pt x="22389" y="15664"/>
                  <a:pt x="22410" y="15664"/>
                </a:cubicBezTo>
                <a:cubicBezTo>
                  <a:pt x="22497" y="15664"/>
                  <a:pt x="22578" y="15607"/>
                  <a:pt x="22607" y="15520"/>
                </a:cubicBezTo>
                <a:cubicBezTo>
                  <a:pt x="22642" y="15412"/>
                  <a:pt x="22584" y="15295"/>
                  <a:pt x="22474" y="15260"/>
                </a:cubicBezTo>
                <a:cubicBezTo>
                  <a:pt x="22201" y="15169"/>
                  <a:pt x="21916" y="15081"/>
                  <a:pt x="21623" y="14994"/>
                </a:cubicBezTo>
                <a:cubicBezTo>
                  <a:pt x="21604" y="14988"/>
                  <a:pt x="21584" y="14985"/>
                  <a:pt x="21565" y="14985"/>
                </a:cubicBezTo>
                <a:close/>
                <a:moveTo>
                  <a:pt x="23248" y="15541"/>
                </a:moveTo>
                <a:cubicBezTo>
                  <a:pt x="23163" y="15541"/>
                  <a:pt x="23084" y="15593"/>
                  <a:pt x="23053" y="15676"/>
                </a:cubicBezTo>
                <a:cubicBezTo>
                  <a:pt x="23012" y="15784"/>
                  <a:pt x="23067" y="15903"/>
                  <a:pt x="23174" y="15942"/>
                </a:cubicBezTo>
                <a:cubicBezTo>
                  <a:pt x="23454" y="16045"/>
                  <a:pt x="23728" y="16153"/>
                  <a:pt x="23991" y="16264"/>
                </a:cubicBezTo>
                <a:cubicBezTo>
                  <a:pt x="24017" y="16275"/>
                  <a:pt x="24044" y="16280"/>
                  <a:pt x="24070" y="16280"/>
                </a:cubicBezTo>
                <a:cubicBezTo>
                  <a:pt x="24152" y="16280"/>
                  <a:pt x="24228" y="16232"/>
                  <a:pt x="24262" y="16153"/>
                </a:cubicBezTo>
                <a:cubicBezTo>
                  <a:pt x="24306" y="16048"/>
                  <a:pt x="24256" y="15926"/>
                  <a:pt x="24150" y="15882"/>
                </a:cubicBezTo>
                <a:cubicBezTo>
                  <a:pt x="23883" y="15770"/>
                  <a:pt x="23603" y="15660"/>
                  <a:pt x="23319" y="15554"/>
                </a:cubicBezTo>
                <a:cubicBezTo>
                  <a:pt x="23295" y="15545"/>
                  <a:pt x="23271" y="15541"/>
                  <a:pt x="23248" y="15541"/>
                </a:cubicBezTo>
                <a:close/>
                <a:moveTo>
                  <a:pt x="24880" y="16227"/>
                </a:moveTo>
                <a:cubicBezTo>
                  <a:pt x="24802" y="16227"/>
                  <a:pt x="24728" y="16270"/>
                  <a:pt x="24692" y="16344"/>
                </a:cubicBezTo>
                <a:cubicBezTo>
                  <a:pt x="24643" y="16449"/>
                  <a:pt x="24687" y="16571"/>
                  <a:pt x="24790" y="16621"/>
                </a:cubicBezTo>
                <a:cubicBezTo>
                  <a:pt x="25057" y="16746"/>
                  <a:pt x="25320" y="16879"/>
                  <a:pt x="25571" y="17016"/>
                </a:cubicBezTo>
                <a:cubicBezTo>
                  <a:pt x="25601" y="17032"/>
                  <a:pt x="25635" y="17041"/>
                  <a:pt x="25669" y="17041"/>
                </a:cubicBezTo>
                <a:cubicBezTo>
                  <a:pt x="25743" y="17041"/>
                  <a:pt x="25814" y="17002"/>
                  <a:pt x="25851" y="16932"/>
                </a:cubicBezTo>
                <a:cubicBezTo>
                  <a:pt x="25904" y="16831"/>
                  <a:pt x="25867" y="16706"/>
                  <a:pt x="25768" y="16652"/>
                </a:cubicBezTo>
                <a:cubicBezTo>
                  <a:pt x="25509" y="16512"/>
                  <a:pt x="25240" y="16376"/>
                  <a:pt x="24969" y="16247"/>
                </a:cubicBezTo>
                <a:cubicBezTo>
                  <a:pt x="24940" y="16233"/>
                  <a:pt x="24909" y="16227"/>
                  <a:pt x="24880" y="16227"/>
                </a:cubicBezTo>
                <a:close/>
                <a:moveTo>
                  <a:pt x="26437" y="17069"/>
                </a:moveTo>
                <a:cubicBezTo>
                  <a:pt x="26367" y="17069"/>
                  <a:pt x="26298" y="17104"/>
                  <a:pt x="26259" y="17168"/>
                </a:cubicBezTo>
                <a:cubicBezTo>
                  <a:pt x="26200" y="17264"/>
                  <a:pt x="26231" y="17391"/>
                  <a:pt x="26328" y="17452"/>
                </a:cubicBezTo>
                <a:cubicBezTo>
                  <a:pt x="26576" y="17604"/>
                  <a:pt x="26822" y="17765"/>
                  <a:pt x="27058" y="17930"/>
                </a:cubicBezTo>
                <a:cubicBezTo>
                  <a:pt x="27094" y="17957"/>
                  <a:pt x="27134" y="17967"/>
                  <a:pt x="27175" y="17967"/>
                </a:cubicBezTo>
                <a:cubicBezTo>
                  <a:pt x="27241" y="17967"/>
                  <a:pt x="27304" y="17937"/>
                  <a:pt x="27345" y="17881"/>
                </a:cubicBezTo>
                <a:cubicBezTo>
                  <a:pt x="27411" y="17787"/>
                  <a:pt x="27388" y="17657"/>
                  <a:pt x="27294" y="17592"/>
                </a:cubicBezTo>
                <a:cubicBezTo>
                  <a:pt x="27053" y="17422"/>
                  <a:pt x="26799" y="17257"/>
                  <a:pt x="26544" y="17099"/>
                </a:cubicBezTo>
                <a:cubicBezTo>
                  <a:pt x="26511" y="17079"/>
                  <a:pt x="26474" y="17069"/>
                  <a:pt x="26437" y="17069"/>
                </a:cubicBezTo>
                <a:close/>
                <a:moveTo>
                  <a:pt x="27887" y="18084"/>
                </a:moveTo>
                <a:cubicBezTo>
                  <a:pt x="27826" y="18084"/>
                  <a:pt x="27765" y="18111"/>
                  <a:pt x="27724" y="18162"/>
                </a:cubicBezTo>
                <a:cubicBezTo>
                  <a:pt x="27654" y="18251"/>
                  <a:pt x="27668" y="18382"/>
                  <a:pt x="27756" y="18453"/>
                </a:cubicBezTo>
                <a:lnTo>
                  <a:pt x="27790" y="18479"/>
                </a:lnTo>
                <a:cubicBezTo>
                  <a:pt x="28001" y="18648"/>
                  <a:pt x="28215" y="18829"/>
                  <a:pt x="28426" y="19015"/>
                </a:cubicBezTo>
                <a:cubicBezTo>
                  <a:pt x="28465" y="19050"/>
                  <a:pt x="28515" y="19068"/>
                  <a:pt x="28563" y="19068"/>
                </a:cubicBezTo>
                <a:cubicBezTo>
                  <a:pt x="28621" y="19068"/>
                  <a:pt x="28678" y="19043"/>
                  <a:pt x="28719" y="18997"/>
                </a:cubicBezTo>
                <a:cubicBezTo>
                  <a:pt x="28793" y="18912"/>
                  <a:pt x="28786" y="18781"/>
                  <a:pt x="28701" y="18706"/>
                </a:cubicBezTo>
                <a:cubicBezTo>
                  <a:pt x="28483" y="18515"/>
                  <a:pt x="28265" y="18329"/>
                  <a:pt x="28049" y="18155"/>
                </a:cubicBezTo>
                <a:lnTo>
                  <a:pt x="28015" y="18129"/>
                </a:lnTo>
                <a:cubicBezTo>
                  <a:pt x="27977" y="18099"/>
                  <a:pt x="27932" y="18084"/>
                  <a:pt x="27887" y="18084"/>
                </a:cubicBezTo>
                <a:close/>
                <a:moveTo>
                  <a:pt x="29213" y="19255"/>
                </a:moveTo>
                <a:cubicBezTo>
                  <a:pt x="29159" y="19255"/>
                  <a:pt x="29105" y="19276"/>
                  <a:pt x="29064" y="19318"/>
                </a:cubicBezTo>
                <a:cubicBezTo>
                  <a:pt x="28984" y="19401"/>
                  <a:pt x="28986" y="19530"/>
                  <a:pt x="29069" y="19610"/>
                </a:cubicBezTo>
                <a:cubicBezTo>
                  <a:pt x="29271" y="19807"/>
                  <a:pt x="29481" y="20016"/>
                  <a:pt x="29688" y="20232"/>
                </a:cubicBezTo>
                <a:cubicBezTo>
                  <a:pt x="29729" y="20275"/>
                  <a:pt x="29782" y="20296"/>
                  <a:pt x="29837" y="20296"/>
                </a:cubicBezTo>
                <a:cubicBezTo>
                  <a:pt x="29888" y="20296"/>
                  <a:pt x="29940" y="20276"/>
                  <a:pt x="29980" y="20239"/>
                </a:cubicBezTo>
                <a:cubicBezTo>
                  <a:pt x="30062" y="20159"/>
                  <a:pt x="30065" y="20028"/>
                  <a:pt x="29986" y="19947"/>
                </a:cubicBezTo>
                <a:cubicBezTo>
                  <a:pt x="29775" y="19725"/>
                  <a:pt x="29562" y="19513"/>
                  <a:pt x="29357" y="19312"/>
                </a:cubicBezTo>
                <a:cubicBezTo>
                  <a:pt x="29317" y="19274"/>
                  <a:pt x="29265" y="19255"/>
                  <a:pt x="29213" y="19255"/>
                </a:cubicBezTo>
                <a:close/>
                <a:moveTo>
                  <a:pt x="30441" y="20531"/>
                </a:moveTo>
                <a:cubicBezTo>
                  <a:pt x="30391" y="20531"/>
                  <a:pt x="30341" y="20549"/>
                  <a:pt x="30301" y="20585"/>
                </a:cubicBezTo>
                <a:cubicBezTo>
                  <a:pt x="30216" y="20661"/>
                  <a:pt x="30209" y="20792"/>
                  <a:pt x="30285" y="20877"/>
                </a:cubicBezTo>
                <a:cubicBezTo>
                  <a:pt x="30473" y="21083"/>
                  <a:pt x="30668" y="21306"/>
                  <a:pt x="30866" y="21538"/>
                </a:cubicBezTo>
                <a:cubicBezTo>
                  <a:pt x="30907" y="21586"/>
                  <a:pt x="30966" y="21609"/>
                  <a:pt x="31024" y="21609"/>
                </a:cubicBezTo>
                <a:cubicBezTo>
                  <a:pt x="31072" y="21609"/>
                  <a:pt x="31120" y="21593"/>
                  <a:pt x="31159" y="21559"/>
                </a:cubicBezTo>
                <a:cubicBezTo>
                  <a:pt x="31246" y="21485"/>
                  <a:pt x="31254" y="21356"/>
                  <a:pt x="31180" y="21269"/>
                </a:cubicBezTo>
                <a:cubicBezTo>
                  <a:pt x="30980" y="21035"/>
                  <a:pt x="30781" y="20810"/>
                  <a:pt x="30593" y="20599"/>
                </a:cubicBezTo>
                <a:cubicBezTo>
                  <a:pt x="30553" y="20554"/>
                  <a:pt x="30497" y="20531"/>
                  <a:pt x="30441" y="20531"/>
                </a:cubicBezTo>
                <a:close/>
                <a:moveTo>
                  <a:pt x="31593" y="21874"/>
                </a:moveTo>
                <a:cubicBezTo>
                  <a:pt x="31547" y="21874"/>
                  <a:pt x="31500" y="21889"/>
                  <a:pt x="31462" y="21921"/>
                </a:cubicBezTo>
                <a:cubicBezTo>
                  <a:pt x="31375" y="21994"/>
                  <a:pt x="31363" y="22125"/>
                  <a:pt x="31435" y="22212"/>
                </a:cubicBezTo>
                <a:cubicBezTo>
                  <a:pt x="31609" y="22422"/>
                  <a:pt x="31791" y="22647"/>
                  <a:pt x="31993" y="22897"/>
                </a:cubicBezTo>
                <a:cubicBezTo>
                  <a:pt x="32034" y="22947"/>
                  <a:pt x="32094" y="22974"/>
                  <a:pt x="32155" y="22974"/>
                </a:cubicBezTo>
                <a:cubicBezTo>
                  <a:pt x="32201" y="22974"/>
                  <a:pt x="32245" y="22958"/>
                  <a:pt x="32284" y="22927"/>
                </a:cubicBezTo>
                <a:cubicBezTo>
                  <a:pt x="32373" y="22857"/>
                  <a:pt x="32387" y="22725"/>
                  <a:pt x="32316" y="22637"/>
                </a:cubicBezTo>
                <a:cubicBezTo>
                  <a:pt x="32112" y="22385"/>
                  <a:pt x="31928" y="22160"/>
                  <a:pt x="31752" y="21949"/>
                </a:cubicBezTo>
                <a:cubicBezTo>
                  <a:pt x="31711" y="21899"/>
                  <a:pt x="31653" y="21874"/>
                  <a:pt x="31593" y="21874"/>
                </a:cubicBezTo>
                <a:close/>
                <a:moveTo>
                  <a:pt x="32708" y="23251"/>
                </a:moveTo>
                <a:cubicBezTo>
                  <a:pt x="32663" y="23251"/>
                  <a:pt x="32618" y="23266"/>
                  <a:pt x="32580" y="23296"/>
                </a:cubicBezTo>
                <a:cubicBezTo>
                  <a:pt x="32490" y="23367"/>
                  <a:pt x="32475" y="23498"/>
                  <a:pt x="32546" y="23587"/>
                </a:cubicBezTo>
                <a:cubicBezTo>
                  <a:pt x="32647" y="23714"/>
                  <a:pt x="32750" y="23842"/>
                  <a:pt x="32851" y="23969"/>
                </a:cubicBezTo>
                <a:lnTo>
                  <a:pt x="33099" y="24280"/>
                </a:lnTo>
                <a:cubicBezTo>
                  <a:pt x="33140" y="24331"/>
                  <a:pt x="33200" y="24358"/>
                  <a:pt x="33260" y="24358"/>
                </a:cubicBezTo>
                <a:cubicBezTo>
                  <a:pt x="33307" y="24358"/>
                  <a:pt x="33351" y="24343"/>
                  <a:pt x="33390" y="24313"/>
                </a:cubicBezTo>
                <a:cubicBezTo>
                  <a:pt x="33478" y="24242"/>
                  <a:pt x="33493" y="24111"/>
                  <a:pt x="33422" y="24023"/>
                </a:cubicBezTo>
                <a:lnTo>
                  <a:pt x="33174" y="23711"/>
                </a:lnTo>
                <a:cubicBezTo>
                  <a:pt x="33073" y="23583"/>
                  <a:pt x="32972" y="23457"/>
                  <a:pt x="32871" y="23330"/>
                </a:cubicBezTo>
                <a:cubicBezTo>
                  <a:pt x="32829" y="23278"/>
                  <a:pt x="32769" y="23251"/>
                  <a:pt x="32708" y="23251"/>
                </a:cubicBezTo>
                <a:close/>
                <a:moveTo>
                  <a:pt x="33814" y="24637"/>
                </a:moveTo>
                <a:cubicBezTo>
                  <a:pt x="33769" y="24637"/>
                  <a:pt x="33724" y="24651"/>
                  <a:pt x="33686" y="24682"/>
                </a:cubicBezTo>
                <a:cubicBezTo>
                  <a:pt x="33595" y="24754"/>
                  <a:pt x="33581" y="24884"/>
                  <a:pt x="33654" y="24972"/>
                </a:cubicBezTo>
                <a:cubicBezTo>
                  <a:pt x="33858" y="25226"/>
                  <a:pt x="34042" y="25453"/>
                  <a:pt x="34216" y="25662"/>
                </a:cubicBezTo>
                <a:cubicBezTo>
                  <a:pt x="34256" y="25711"/>
                  <a:pt x="34315" y="25738"/>
                  <a:pt x="34375" y="25738"/>
                </a:cubicBezTo>
                <a:cubicBezTo>
                  <a:pt x="34421" y="25738"/>
                  <a:pt x="34467" y="25722"/>
                  <a:pt x="34506" y="25690"/>
                </a:cubicBezTo>
                <a:cubicBezTo>
                  <a:pt x="34595" y="25617"/>
                  <a:pt x="34607" y="25488"/>
                  <a:pt x="34535" y="25399"/>
                </a:cubicBezTo>
                <a:cubicBezTo>
                  <a:pt x="34361" y="25190"/>
                  <a:pt x="34178" y="24965"/>
                  <a:pt x="33976" y="24714"/>
                </a:cubicBezTo>
                <a:cubicBezTo>
                  <a:pt x="33935" y="24663"/>
                  <a:pt x="33875" y="24637"/>
                  <a:pt x="33814" y="24637"/>
                </a:cubicBezTo>
                <a:close/>
                <a:moveTo>
                  <a:pt x="34945" y="26004"/>
                </a:moveTo>
                <a:cubicBezTo>
                  <a:pt x="34898" y="26004"/>
                  <a:pt x="34850" y="26020"/>
                  <a:pt x="34811" y="26053"/>
                </a:cubicBezTo>
                <a:cubicBezTo>
                  <a:pt x="34724" y="26128"/>
                  <a:pt x="34714" y="26257"/>
                  <a:pt x="34788" y="26344"/>
                </a:cubicBezTo>
                <a:cubicBezTo>
                  <a:pt x="34990" y="26580"/>
                  <a:pt x="35187" y="26805"/>
                  <a:pt x="35376" y="27016"/>
                </a:cubicBezTo>
                <a:cubicBezTo>
                  <a:pt x="35417" y="27062"/>
                  <a:pt x="35474" y="27085"/>
                  <a:pt x="35530" y="27085"/>
                </a:cubicBezTo>
                <a:cubicBezTo>
                  <a:pt x="35578" y="27085"/>
                  <a:pt x="35628" y="27067"/>
                  <a:pt x="35669" y="27032"/>
                </a:cubicBezTo>
                <a:cubicBezTo>
                  <a:pt x="35754" y="26955"/>
                  <a:pt x="35759" y="26824"/>
                  <a:pt x="35683" y="26739"/>
                </a:cubicBezTo>
                <a:cubicBezTo>
                  <a:pt x="35497" y="26532"/>
                  <a:pt x="35302" y="26309"/>
                  <a:pt x="35102" y="26076"/>
                </a:cubicBezTo>
                <a:cubicBezTo>
                  <a:pt x="35062" y="26029"/>
                  <a:pt x="35004" y="26004"/>
                  <a:pt x="34945" y="26004"/>
                </a:cubicBezTo>
                <a:close/>
                <a:moveTo>
                  <a:pt x="36132" y="27321"/>
                </a:moveTo>
                <a:cubicBezTo>
                  <a:pt x="36081" y="27321"/>
                  <a:pt x="36030" y="27340"/>
                  <a:pt x="35989" y="27379"/>
                </a:cubicBezTo>
                <a:cubicBezTo>
                  <a:pt x="35906" y="27457"/>
                  <a:pt x="35904" y="27588"/>
                  <a:pt x="35982" y="27671"/>
                </a:cubicBezTo>
                <a:cubicBezTo>
                  <a:pt x="36195" y="27893"/>
                  <a:pt x="36406" y="28105"/>
                  <a:pt x="36613" y="28306"/>
                </a:cubicBezTo>
                <a:cubicBezTo>
                  <a:pt x="36652" y="28345"/>
                  <a:pt x="36704" y="28364"/>
                  <a:pt x="36757" y="28364"/>
                </a:cubicBezTo>
                <a:cubicBezTo>
                  <a:pt x="36810" y="28364"/>
                  <a:pt x="36865" y="28345"/>
                  <a:pt x="36904" y="28302"/>
                </a:cubicBezTo>
                <a:cubicBezTo>
                  <a:pt x="36984" y="28221"/>
                  <a:pt x="36982" y="28090"/>
                  <a:pt x="36900" y="28010"/>
                </a:cubicBezTo>
                <a:cubicBezTo>
                  <a:pt x="36698" y="27813"/>
                  <a:pt x="36489" y="27602"/>
                  <a:pt x="36282" y="27386"/>
                </a:cubicBezTo>
                <a:cubicBezTo>
                  <a:pt x="36241" y="27343"/>
                  <a:pt x="36186" y="27321"/>
                  <a:pt x="36132" y="27321"/>
                </a:cubicBezTo>
                <a:close/>
                <a:moveTo>
                  <a:pt x="37406" y="28555"/>
                </a:moveTo>
                <a:cubicBezTo>
                  <a:pt x="37349" y="28555"/>
                  <a:pt x="37292" y="28579"/>
                  <a:pt x="37251" y="28625"/>
                </a:cubicBezTo>
                <a:cubicBezTo>
                  <a:pt x="37175" y="28710"/>
                  <a:pt x="37182" y="28841"/>
                  <a:pt x="37269" y="28917"/>
                </a:cubicBezTo>
                <a:cubicBezTo>
                  <a:pt x="37496" y="29119"/>
                  <a:pt x="37726" y="29312"/>
                  <a:pt x="37953" y="29495"/>
                </a:cubicBezTo>
                <a:cubicBezTo>
                  <a:pt x="37992" y="29525"/>
                  <a:pt x="38036" y="29539"/>
                  <a:pt x="38082" y="29539"/>
                </a:cubicBezTo>
                <a:cubicBezTo>
                  <a:pt x="38143" y="29539"/>
                  <a:pt x="38203" y="29513"/>
                  <a:pt x="38244" y="29463"/>
                </a:cubicBezTo>
                <a:cubicBezTo>
                  <a:pt x="38314" y="29373"/>
                  <a:pt x="38300" y="29243"/>
                  <a:pt x="38212" y="29172"/>
                </a:cubicBezTo>
                <a:cubicBezTo>
                  <a:pt x="37990" y="28995"/>
                  <a:pt x="37765" y="28804"/>
                  <a:pt x="37544" y="28607"/>
                </a:cubicBezTo>
                <a:cubicBezTo>
                  <a:pt x="37504" y="28572"/>
                  <a:pt x="37455" y="28555"/>
                  <a:pt x="37406" y="28555"/>
                </a:cubicBezTo>
                <a:close/>
                <a:moveTo>
                  <a:pt x="38789" y="29659"/>
                </a:moveTo>
                <a:cubicBezTo>
                  <a:pt x="38725" y="29659"/>
                  <a:pt x="38661" y="29689"/>
                  <a:pt x="38621" y="29746"/>
                </a:cubicBezTo>
                <a:cubicBezTo>
                  <a:pt x="38554" y="29840"/>
                  <a:pt x="38577" y="29968"/>
                  <a:pt x="38669" y="30035"/>
                </a:cubicBezTo>
                <a:cubicBezTo>
                  <a:pt x="38917" y="30209"/>
                  <a:pt x="39169" y="30376"/>
                  <a:pt x="39417" y="30530"/>
                </a:cubicBezTo>
                <a:cubicBezTo>
                  <a:pt x="39452" y="30551"/>
                  <a:pt x="39489" y="30562"/>
                  <a:pt x="39527" y="30562"/>
                </a:cubicBezTo>
                <a:cubicBezTo>
                  <a:pt x="39596" y="30562"/>
                  <a:pt x="39663" y="30526"/>
                  <a:pt x="39702" y="30462"/>
                </a:cubicBezTo>
                <a:cubicBezTo>
                  <a:pt x="39762" y="30365"/>
                  <a:pt x="39732" y="30239"/>
                  <a:pt x="39635" y="30179"/>
                </a:cubicBezTo>
                <a:cubicBezTo>
                  <a:pt x="39392" y="30028"/>
                  <a:pt x="39147" y="29867"/>
                  <a:pt x="38908" y="29697"/>
                </a:cubicBezTo>
                <a:cubicBezTo>
                  <a:pt x="38872" y="29671"/>
                  <a:pt x="38831" y="29659"/>
                  <a:pt x="38789" y="29659"/>
                </a:cubicBezTo>
                <a:close/>
                <a:moveTo>
                  <a:pt x="40295" y="30586"/>
                </a:moveTo>
                <a:cubicBezTo>
                  <a:pt x="40221" y="30586"/>
                  <a:pt x="40148" y="30626"/>
                  <a:pt x="40111" y="30696"/>
                </a:cubicBezTo>
                <a:cubicBezTo>
                  <a:pt x="40058" y="30797"/>
                  <a:pt x="40097" y="30923"/>
                  <a:pt x="40198" y="30976"/>
                </a:cubicBezTo>
                <a:cubicBezTo>
                  <a:pt x="40464" y="31116"/>
                  <a:pt x="40737" y="31247"/>
                  <a:pt x="41010" y="31366"/>
                </a:cubicBezTo>
                <a:cubicBezTo>
                  <a:pt x="41036" y="31377"/>
                  <a:pt x="41065" y="31382"/>
                  <a:pt x="41091" y="31382"/>
                </a:cubicBezTo>
                <a:cubicBezTo>
                  <a:pt x="41171" y="31382"/>
                  <a:pt x="41247" y="31336"/>
                  <a:pt x="41281" y="31258"/>
                </a:cubicBezTo>
                <a:cubicBezTo>
                  <a:pt x="41327" y="31153"/>
                  <a:pt x="41279" y="31031"/>
                  <a:pt x="41175" y="30987"/>
                </a:cubicBezTo>
                <a:cubicBezTo>
                  <a:pt x="40912" y="30872"/>
                  <a:pt x="40648" y="30746"/>
                  <a:pt x="40391" y="30609"/>
                </a:cubicBezTo>
                <a:cubicBezTo>
                  <a:pt x="40361" y="30593"/>
                  <a:pt x="40328" y="30586"/>
                  <a:pt x="40295" y="30586"/>
                </a:cubicBezTo>
                <a:close/>
                <a:moveTo>
                  <a:pt x="41916" y="31293"/>
                </a:moveTo>
                <a:cubicBezTo>
                  <a:pt x="41830" y="31293"/>
                  <a:pt x="41750" y="31346"/>
                  <a:pt x="41720" y="31430"/>
                </a:cubicBezTo>
                <a:cubicBezTo>
                  <a:pt x="41683" y="31538"/>
                  <a:pt x="41740" y="31657"/>
                  <a:pt x="41848" y="31694"/>
                </a:cubicBezTo>
                <a:cubicBezTo>
                  <a:pt x="42004" y="31749"/>
                  <a:pt x="42165" y="31802"/>
                  <a:pt x="42325" y="31850"/>
                </a:cubicBezTo>
                <a:cubicBezTo>
                  <a:pt x="42452" y="31889"/>
                  <a:pt x="42582" y="31926"/>
                  <a:pt x="42709" y="31960"/>
                </a:cubicBezTo>
                <a:cubicBezTo>
                  <a:pt x="42727" y="31965"/>
                  <a:pt x="42745" y="31967"/>
                  <a:pt x="42762" y="31967"/>
                </a:cubicBezTo>
                <a:cubicBezTo>
                  <a:pt x="42853" y="31967"/>
                  <a:pt x="42938" y="31907"/>
                  <a:pt x="42963" y="31814"/>
                </a:cubicBezTo>
                <a:cubicBezTo>
                  <a:pt x="42991" y="31703"/>
                  <a:pt x="42925" y="31589"/>
                  <a:pt x="42816" y="31561"/>
                </a:cubicBezTo>
                <a:cubicBezTo>
                  <a:pt x="42693" y="31527"/>
                  <a:pt x="42567" y="31492"/>
                  <a:pt x="42445" y="31455"/>
                </a:cubicBezTo>
                <a:cubicBezTo>
                  <a:pt x="42291" y="31409"/>
                  <a:pt x="42135" y="31357"/>
                  <a:pt x="41984" y="31304"/>
                </a:cubicBezTo>
                <a:cubicBezTo>
                  <a:pt x="41962" y="31296"/>
                  <a:pt x="41939" y="31293"/>
                  <a:pt x="41916" y="31293"/>
                </a:cubicBezTo>
                <a:close/>
                <a:moveTo>
                  <a:pt x="43627" y="31746"/>
                </a:moveTo>
                <a:cubicBezTo>
                  <a:pt x="43529" y="31746"/>
                  <a:pt x="43441" y="31816"/>
                  <a:pt x="43423" y="31917"/>
                </a:cubicBezTo>
                <a:cubicBezTo>
                  <a:pt x="43402" y="32029"/>
                  <a:pt x="43478" y="32137"/>
                  <a:pt x="43590" y="32156"/>
                </a:cubicBezTo>
                <a:cubicBezTo>
                  <a:pt x="43889" y="32210"/>
                  <a:pt x="44191" y="32250"/>
                  <a:pt x="44487" y="32277"/>
                </a:cubicBezTo>
                <a:cubicBezTo>
                  <a:pt x="44492" y="32277"/>
                  <a:pt x="44499" y="32279"/>
                  <a:pt x="44504" y="32279"/>
                </a:cubicBezTo>
                <a:cubicBezTo>
                  <a:pt x="44611" y="32279"/>
                  <a:pt x="44701" y="32197"/>
                  <a:pt x="44710" y="32089"/>
                </a:cubicBezTo>
                <a:cubicBezTo>
                  <a:pt x="44721" y="31976"/>
                  <a:pt x="44637" y="31875"/>
                  <a:pt x="44522" y="31866"/>
                </a:cubicBezTo>
                <a:cubicBezTo>
                  <a:pt x="44240" y="31841"/>
                  <a:pt x="43950" y="31802"/>
                  <a:pt x="43663" y="31749"/>
                </a:cubicBezTo>
                <a:cubicBezTo>
                  <a:pt x="43651" y="31747"/>
                  <a:pt x="43639" y="31746"/>
                  <a:pt x="43627" y="31746"/>
                </a:cubicBezTo>
                <a:close/>
                <a:moveTo>
                  <a:pt x="46273" y="31849"/>
                </a:moveTo>
                <a:cubicBezTo>
                  <a:pt x="46265" y="31849"/>
                  <a:pt x="46258" y="31849"/>
                  <a:pt x="46250" y="31850"/>
                </a:cubicBezTo>
                <a:cubicBezTo>
                  <a:pt x="45968" y="31882"/>
                  <a:pt x="45679" y="31900"/>
                  <a:pt x="45389" y="31901"/>
                </a:cubicBezTo>
                <a:cubicBezTo>
                  <a:pt x="45273" y="31901"/>
                  <a:pt x="45181" y="31995"/>
                  <a:pt x="45183" y="32110"/>
                </a:cubicBezTo>
                <a:cubicBezTo>
                  <a:pt x="45183" y="32224"/>
                  <a:pt x="45275" y="32314"/>
                  <a:pt x="45389" y="32314"/>
                </a:cubicBezTo>
                <a:lnTo>
                  <a:pt x="45390" y="32314"/>
                </a:lnTo>
                <a:cubicBezTo>
                  <a:pt x="45695" y="32312"/>
                  <a:pt x="46000" y="32295"/>
                  <a:pt x="46296" y="32261"/>
                </a:cubicBezTo>
                <a:cubicBezTo>
                  <a:pt x="46409" y="32249"/>
                  <a:pt x="46491" y="32146"/>
                  <a:pt x="46478" y="32032"/>
                </a:cubicBezTo>
                <a:cubicBezTo>
                  <a:pt x="46467" y="31927"/>
                  <a:pt x="46377" y="31849"/>
                  <a:pt x="46273" y="3184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73" name="Google Shape;4773;p71">
            <a:extLst>
              <a:ext uri="{FF2B5EF4-FFF2-40B4-BE49-F238E27FC236}">
                <a16:creationId xmlns:a16="http://schemas.microsoft.com/office/drawing/2014/main" id="{2D994F0F-0402-39BD-68F9-8104DF8D2D21}"/>
              </a:ext>
            </a:extLst>
          </p:cNvPr>
          <p:cNvGrpSpPr/>
          <p:nvPr/>
        </p:nvGrpSpPr>
        <p:grpSpPr>
          <a:xfrm>
            <a:off x="7300668" y="3055773"/>
            <a:ext cx="1099620" cy="1017663"/>
            <a:chOff x="2977489" y="3443673"/>
            <a:chExt cx="1429935" cy="1323187"/>
          </a:xfrm>
        </p:grpSpPr>
        <p:sp>
          <p:nvSpPr>
            <p:cNvPr id="4774" name="Google Shape;4774;p71">
              <a:extLst>
                <a:ext uri="{FF2B5EF4-FFF2-40B4-BE49-F238E27FC236}">
                  <a16:creationId xmlns:a16="http://schemas.microsoft.com/office/drawing/2014/main" id="{CB74A361-BD94-ACE7-5129-E567DFE1967F}"/>
                </a:ext>
              </a:extLst>
            </p:cNvPr>
            <p:cNvSpPr/>
            <p:nvPr/>
          </p:nvSpPr>
          <p:spPr>
            <a:xfrm>
              <a:off x="3068478" y="3443673"/>
              <a:ext cx="1338946" cy="1309990"/>
            </a:xfrm>
            <a:custGeom>
              <a:avLst/>
              <a:gdLst/>
              <a:ahLst/>
              <a:cxnLst/>
              <a:rect l="l" t="t" r="r" b="b"/>
              <a:pathLst>
                <a:path w="24045" h="23525" extrusionOk="0">
                  <a:moveTo>
                    <a:pt x="13908" y="1"/>
                  </a:moveTo>
                  <a:cubicBezTo>
                    <a:pt x="13335" y="1"/>
                    <a:pt x="12758" y="219"/>
                    <a:pt x="12313" y="653"/>
                  </a:cubicBezTo>
                  <a:lnTo>
                    <a:pt x="918" y="11784"/>
                  </a:lnTo>
                  <a:cubicBezTo>
                    <a:pt x="0" y="12682"/>
                    <a:pt x="4" y="14146"/>
                    <a:pt x="927" y="15002"/>
                  </a:cubicBezTo>
                  <a:lnTo>
                    <a:pt x="9495" y="22941"/>
                  </a:lnTo>
                  <a:cubicBezTo>
                    <a:pt x="9917" y="23332"/>
                    <a:pt x="10453" y="23524"/>
                    <a:pt x="10992" y="23524"/>
                  </a:cubicBezTo>
                  <a:cubicBezTo>
                    <a:pt x="11608" y="23524"/>
                    <a:pt x="12227" y="23272"/>
                    <a:pt x="12680" y="22778"/>
                  </a:cubicBezTo>
                  <a:lnTo>
                    <a:pt x="23227" y="11250"/>
                  </a:lnTo>
                  <a:cubicBezTo>
                    <a:pt x="24044" y="10357"/>
                    <a:pt x="24019" y="8994"/>
                    <a:pt x="23170" y="8165"/>
                  </a:cubicBezTo>
                  <a:lnTo>
                    <a:pt x="15448" y="623"/>
                  </a:lnTo>
                  <a:cubicBezTo>
                    <a:pt x="15022" y="208"/>
                    <a:pt x="14467" y="1"/>
                    <a:pt x="139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5" name="Google Shape;4775;p71">
              <a:extLst>
                <a:ext uri="{FF2B5EF4-FFF2-40B4-BE49-F238E27FC236}">
                  <a16:creationId xmlns:a16="http://schemas.microsoft.com/office/drawing/2014/main" id="{4536A580-2BCA-2631-C7BF-6A8AEBE888A0}"/>
                </a:ext>
              </a:extLst>
            </p:cNvPr>
            <p:cNvSpPr/>
            <p:nvPr/>
          </p:nvSpPr>
          <p:spPr>
            <a:xfrm>
              <a:off x="3238874" y="3514393"/>
              <a:ext cx="648118" cy="654633"/>
            </a:xfrm>
            <a:custGeom>
              <a:avLst/>
              <a:gdLst/>
              <a:ahLst/>
              <a:cxnLst/>
              <a:rect l="l" t="t" r="r" b="b"/>
              <a:pathLst>
                <a:path w="11639" h="11756" extrusionOk="0">
                  <a:moveTo>
                    <a:pt x="11378" y="1"/>
                  </a:moveTo>
                  <a:cubicBezTo>
                    <a:pt x="11317" y="1"/>
                    <a:pt x="11256" y="24"/>
                    <a:pt x="11209" y="71"/>
                  </a:cubicBezTo>
                  <a:lnTo>
                    <a:pt x="93" y="11354"/>
                  </a:lnTo>
                  <a:cubicBezTo>
                    <a:pt x="1" y="11446"/>
                    <a:pt x="3" y="11596"/>
                    <a:pt x="95" y="11687"/>
                  </a:cubicBezTo>
                  <a:cubicBezTo>
                    <a:pt x="141" y="11733"/>
                    <a:pt x="201" y="11756"/>
                    <a:pt x="261" y="11756"/>
                  </a:cubicBezTo>
                  <a:cubicBezTo>
                    <a:pt x="321" y="11756"/>
                    <a:pt x="384" y="11731"/>
                    <a:pt x="430" y="11685"/>
                  </a:cubicBezTo>
                  <a:lnTo>
                    <a:pt x="11546" y="404"/>
                  </a:lnTo>
                  <a:cubicBezTo>
                    <a:pt x="11638" y="310"/>
                    <a:pt x="11636" y="161"/>
                    <a:pt x="11544" y="69"/>
                  </a:cubicBezTo>
                  <a:cubicBezTo>
                    <a:pt x="11498" y="23"/>
                    <a:pt x="11438" y="1"/>
                    <a:pt x="113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6" name="Google Shape;4776;p71">
              <a:extLst>
                <a:ext uri="{FF2B5EF4-FFF2-40B4-BE49-F238E27FC236}">
                  <a16:creationId xmlns:a16="http://schemas.microsoft.com/office/drawing/2014/main" id="{6197204C-F911-D0F5-1C52-84BF1FCBD575}"/>
                </a:ext>
              </a:extLst>
            </p:cNvPr>
            <p:cNvSpPr/>
            <p:nvPr/>
          </p:nvSpPr>
          <p:spPr>
            <a:xfrm>
              <a:off x="2977489" y="3920002"/>
              <a:ext cx="308829" cy="316736"/>
            </a:xfrm>
            <a:custGeom>
              <a:avLst/>
              <a:gdLst/>
              <a:ahLst/>
              <a:cxnLst/>
              <a:rect l="l" t="t" r="r" b="b"/>
              <a:pathLst>
                <a:path w="5546" h="5688" extrusionOk="0">
                  <a:moveTo>
                    <a:pt x="3034" y="0"/>
                  </a:moveTo>
                  <a:cubicBezTo>
                    <a:pt x="2963" y="0"/>
                    <a:pt x="2892" y="3"/>
                    <a:pt x="2820" y="8"/>
                  </a:cubicBezTo>
                  <a:cubicBezTo>
                    <a:pt x="1213" y="123"/>
                    <a:pt x="0" y="1523"/>
                    <a:pt x="116" y="3130"/>
                  </a:cubicBezTo>
                  <a:cubicBezTo>
                    <a:pt x="202" y="4337"/>
                    <a:pt x="1014" y="5321"/>
                    <a:pt x="2095" y="5688"/>
                  </a:cubicBezTo>
                  <a:cubicBezTo>
                    <a:pt x="2026" y="5526"/>
                    <a:pt x="1992" y="5342"/>
                    <a:pt x="1983" y="5149"/>
                  </a:cubicBezTo>
                  <a:cubicBezTo>
                    <a:pt x="1204" y="4780"/>
                    <a:pt x="638" y="4017"/>
                    <a:pt x="571" y="3097"/>
                  </a:cubicBezTo>
                  <a:cubicBezTo>
                    <a:pt x="474" y="1743"/>
                    <a:pt x="1498" y="561"/>
                    <a:pt x="2852" y="463"/>
                  </a:cubicBezTo>
                  <a:cubicBezTo>
                    <a:pt x="2912" y="459"/>
                    <a:pt x="2972" y="457"/>
                    <a:pt x="3031" y="457"/>
                  </a:cubicBezTo>
                  <a:cubicBezTo>
                    <a:pt x="3965" y="457"/>
                    <a:pt x="4794" y="987"/>
                    <a:pt x="5209" y="1777"/>
                  </a:cubicBezTo>
                  <a:cubicBezTo>
                    <a:pt x="5319" y="1661"/>
                    <a:pt x="5430" y="1550"/>
                    <a:pt x="5545" y="1440"/>
                  </a:cubicBezTo>
                  <a:cubicBezTo>
                    <a:pt x="5034" y="573"/>
                    <a:pt x="4090" y="0"/>
                    <a:pt x="30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7" name="Google Shape;4777;p71">
              <a:extLst>
                <a:ext uri="{FF2B5EF4-FFF2-40B4-BE49-F238E27FC236}">
                  <a16:creationId xmlns:a16="http://schemas.microsoft.com/office/drawing/2014/main" id="{07315637-BC4F-D087-1413-B415BD7666CA}"/>
                </a:ext>
              </a:extLst>
            </p:cNvPr>
            <p:cNvSpPr/>
            <p:nvPr/>
          </p:nvSpPr>
          <p:spPr>
            <a:xfrm>
              <a:off x="3120989" y="3765476"/>
              <a:ext cx="300810" cy="286221"/>
            </a:xfrm>
            <a:custGeom>
              <a:avLst/>
              <a:gdLst/>
              <a:ahLst/>
              <a:cxnLst/>
              <a:rect l="l" t="t" r="r" b="b"/>
              <a:pathLst>
                <a:path w="5402" h="5140" extrusionOk="0">
                  <a:moveTo>
                    <a:pt x="3028" y="1"/>
                  </a:moveTo>
                  <a:cubicBezTo>
                    <a:pt x="2959" y="1"/>
                    <a:pt x="2889" y="3"/>
                    <a:pt x="2819" y="8"/>
                  </a:cubicBezTo>
                  <a:cubicBezTo>
                    <a:pt x="1212" y="125"/>
                    <a:pt x="0" y="1525"/>
                    <a:pt x="115" y="3132"/>
                  </a:cubicBezTo>
                  <a:cubicBezTo>
                    <a:pt x="174" y="3942"/>
                    <a:pt x="558" y="4651"/>
                    <a:pt x="1131" y="5140"/>
                  </a:cubicBezTo>
                  <a:cubicBezTo>
                    <a:pt x="1143" y="5129"/>
                    <a:pt x="1154" y="5120"/>
                    <a:pt x="1164" y="5110"/>
                  </a:cubicBezTo>
                  <a:cubicBezTo>
                    <a:pt x="1233" y="5041"/>
                    <a:pt x="1303" y="4975"/>
                    <a:pt x="1373" y="4911"/>
                  </a:cubicBezTo>
                  <a:cubicBezTo>
                    <a:pt x="1405" y="4883"/>
                    <a:pt x="1437" y="4855"/>
                    <a:pt x="1469" y="4826"/>
                  </a:cubicBezTo>
                  <a:cubicBezTo>
                    <a:pt x="964" y="4412"/>
                    <a:pt x="622" y="3800"/>
                    <a:pt x="571" y="3099"/>
                  </a:cubicBezTo>
                  <a:cubicBezTo>
                    <a:pt x="473" y="1745"/>
                    <a:pt x="1498" y="563"/>
                    <a:pt x="2851" y="465"/>
                  </a:cubicBezTo>
                  <a:cubicBezTo>
                    <a:pt x="2912" y="461"/>
                    <a:pt x="2972" y="459"/>
                    <a:pt x="3031" y="459"/>
                  </a:cubicBezTo>
                  <a:cubicBezTo>
                    <a:pt x="3789" y="459"/>
                    <a:pt x="4477" y="808"/>
                    <a:pt x="4932" y="1364"/>
                  </a:cubicBezTo>
                  <a:cubicBezTo>
                    <a:pt x="4974" y="1330"/>
                    <a:pt x="5017" y="1296"/>
                    <a:pt x="5061" y="1264"/>
                  </a:cubicBezTo>
                  <a:cubicBezTo>
                    <a:pt x="5115" y="1224"/>
                    <a:pt x="5170" y="1207"/>
                    <a:pt x="5221" y="1207"/>
                  </a:cubicBezTo>
                  <a:cubicBezTo>
                    <a:pt x="5270" y="1207"/>
                    <a:pt x="5317" y="1223"/>
                    <a:pt x="5357" y="1248"/>
                  </a:cubicBezTo>
                  <a:cubicBezTo>
                    <a:pt x="5359" y="1247"/>
                    <a:pt x="5362" y="1245"/>
                    <a:pt x="5364" y="1243"/>
                  </a:cubicBezTo>
                  <a:cubicBezTo>
                    <a:pt x="5377" y="1236"/>
                    <a:pt x="5389" y="1229"/>
                    <a:pt x="5401" y="1224"/>
                  </a:cubicBezTo>
                  <a:cubicBezTo>
                    <a:pt x="4867" y="479"/>
                    <a:pt x="3995" y="1"/>
                    <a:pt x="30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8" name="Google Shape;4778;p71">
              <a:extLst>
                <a:ext uri="{FF2B5EF4-FFF2-40B4-BE49-F238E27FC236}">
                  <a16:creationId xmlns:a16="http://schemas.microsoft.com/office/drawing/2014/main" id="{938F5F76-009A-9B0D-1C8F-9ED5BFEEDB27}"/>
                </a:ext>
              </a:extLst>
            </p:cNvPr>
            <p:cNvSpPr/>
            <p:nvPr/>
          </p:nvSpPr>
          <p:spPr>
            <a:xfrm>
              <a:off x="3264044" y="3606496"/>
              <a:ext cx="308940" cy="291678"/>
            </a:xfrm>
            <a:custGeom>
              <a:avLst/>
              <a:gdLst/>
              <a:ahLst/>
              <a:cxnLst/>
              <a:rect l="l" t="t" r="r" b="b"/>
              <a:pathLst>
                <a:path w="5548" h="5238" extrusionOk="0">
                  <a:moveTo>
                    <a:pt x="3030" y="1"/>
                  </a:moveTo>
                  <a:cubicBezTo>
                    <a:pt x="2961" y="1"/>
                    <a:pt x="2890" y="3"/>
                    <a:pt x="2820" y="8"/>
                  </a:cubicBezTo>
                  <a:cubicBezTo>
                    <a:pt x="1215" y="123"/>
                    <a:pt x="1" y="1525"/>
                    <a:pt x="118" y="3131"/>
                  </a:cubicBezTo>
                  <a:cubicBezTo>
                    <a:pt x="180" y="3995"/>
                    <a:pt x="614" y="4747"/>
                    <a:pt x="1252" y="5238"/>
                  </a:cubicBezTo>
                  <a:cubicBezTo>
                    <a:pt x="1353" y="5121"/>
                    <a:pt x="1459" y="5009"/>
                    <a:pt x="1569" y="4901"/>
                  </a:cubicBezTo>
                  <a:cubicBezTo>
                    <a:pt x="1011" y="4488"/>
                    <a:pt x="626" y="3845"/>
                    <a:pt x="573" y="3099"/>
                  </a:cubicBezTo>
                  <a:cubicBezTo>
                    <a:pt x="476" y="1743"/>
                    <a:pt x="1498" y="561"/>
                    <a:pt x="2854" y="464"/>
                  </a:cubicBezTo>
                  <a:cubicBezTo>
                    <a:pt x="2912" y="459"/>
                    <a:pt x="2971" y="457"/>
                    <a:pt x="3029" y="457"/>
                  </a:cubicBezTo>
                  <a:cubicBezTo>
                    <a:pt x="3963" y="457"/>
                    <a:pt x="4793" y="986"/>
                    <a:pt x="5211" y="1777"/>
                  </a:cubicBezTo>
                  <a:cubicBezTo>
                    <a:pt x="5320" y="1661"/>
                    <a:pt x="5432" y="1550"/>
                    <a:pt x="5547" y="1442"/>
                  </a:cubicBezTo>
                  <a:cubicBezTo>
                    <a:pt x="5035" y="574"/>
                    <a:pt x="4089" y="1"/>
                    <a:pt x="30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9" name="Google Shape;4779;p71">
              <a:extLst>
                <a:ext uri="{FF2B5EF4-FFF2-40B4-BE49-F238E27FC236}">
                  <a16:creationId xmlns:a16="http://schemas.microsoft.com/office/drawing/2014/main" id="{263A0AAF-CFD1-18D3-1F6B-6BDD3FBA371F}"/>
                </a:ext>
              </a:extLst>
            </p:cNvPr>
            <p:cNvSpPr/>
            <p:nvPr/>
          </p:nvSpPr>
          <p:spPr>
            <a:xfrm>
              <a:off x="3408713" y="3452081"/>
              <a:ext cx="322249" cy="298861"/>
            </a:xfrm>
            <a:custGeom>
              <a:avLst/>
              <a:gdLst/>
              <a:ahLst/>
              <a:cxnLst/>
              <a:rect l="l" t="t" r="r" b="b"/>
              <a:pathLst>
                <a:path w="5787" h="5367" extrusionOk="0">
                  <a:moveTo>
                    <a:pt x="3035" y="0"/>
                  </a:moveTo>
                  <a:cubicBezTo>
                    <a:pt x="1575" y="0"/>
                    <a:pt x="310" y="1096"/>
                    <a:pt x="135" y="2579"/>
                  </a:cubicBezTo>
                  <a:cubicBezTo>
                    <a:pt x="1" y="3715"/>
                    <a:pt x="541" y="4778"/>
                    <a:pt x="1439" y="5367"/>
                  </a:cubicBezTo>
                  <a:cubicBezTo>
                    <a:pt x="1551" y="5264"/>
                    <a:pt x="1663" y="5159"/>
                    <a:pt x="1766" y="5046"/>
                  </a:cubicBezTo>
                  <a:cubicBezTo>
                    <a:pt x="1769" y="5042"/>
                    <a:pt x="1773" y="5039"/>
                    <a:pt x="1776" y="5035"/>
                  </a:cubicBezTo>
                  <a:cubicBezTo>
                    <a:pt x="968" y="4553"/>
                    <a:pt x="472" y="3626"/>
                    <a:pt x="589" y="2632"/>
                  </a:cubicBezTo>
                  <a:cubicBezTo>
                    <a:pt x="737" y="1381"/>
                    <a:pt x="1802" y="458"/>
                    <a:pt x="3034" y="458"/>
                  </a:cubicBezTo>
                  <a:cubicBezTo>
                    <a:pt x="3130" y="458"/>
                    <a:pt x="3227" y="464"/>
                    <a:pt x="3325" y="476"/>
                  </a:cubicBezTo>
                  <a:cubicBezTo>
                    <a:pt x="4326" y="593"/>
                    <a:pt x="5117" y="1300"/>
                    <a:pt x="5393" y="2207"/>
                  </a:cubicBezTo>
                  <a:cubicBezTo>
                    <a:pt x="5521" y="2115"/>
                    <a:pt x="5652" y="2026"/>
                    <a:pt x="5786" y="1941"/>
                  </a:cubicBezTo>
                  <a:cubicBezTo>
                    <a:pt x="5423" y="929"/>
                    <a:pt x="4516" y="155"/>
                    <a:pt x="3378" y="20"/>
                  </a:cubicBezTo>
                  <a:cubicBezTo>
                    <a:pt x="3263" y="7"/>
                    <a:pt x="3148" y="0"/>
                    <a:pt x="30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0" name="Google Shape;4780;p71">
              <a:extLst>
                <a:ext uri="{FF2B5EF4-FFF2-40B4-BE49-F238E27FC236}">
                  <a16:creationId xmlns:a16="http://schemas.microsoft.com/office/drawing/2014/main" id="{6097B777-CAD0-5B29-4B91-BEFD805ACF7E}"/>
                </a:ext>
              </a:extLst>
            </p:cNvPr>
            <p:cNvSpPr/>
            <p:nvPr/>
          </p:nvSpPr>
          <p:spPr>
            <a:xfrm>
              <a:off x="3243051" y="3981590"/>
              <a:ext cx="80855" cy="78015"/>
            </a:xfrm>
            <a:custGeom>
              <a:avLst/>
              <a:gdLst/>
              <a:ahLst/>
              <a:cxnLst/>
              <a:rect l="l" t="t" r="r" b="b"/>
              <a:pathLst>
                <a:path w="1452" h="1401" extrusionOk="0">
                  <a:moveTo>
                    <a:pt x="725" y="1"/>
                  </a:moveTo>
                  <a:cubicBezTo>
                    <a:pt x="708" y="1"/>
                    <a:pt x="692" y="1"/>
                    <a:pt x="675" y="3"/>
                  </a:cubicBezTo>
                  <a:cubicBezTo>
                    <a:pt x="291" y="31"/>
                    <a:pt x="0" y="366"/>
                    <a:pt x="29" y="752"/>
                  </a:cubicBezTo>
                  <a:cubicBezTo>
                    <a:pt x="54" y="1119"/>
                    <a:pt x="360" y="1401"/>
                    <a:pt x="724" y="1401"/>
                  </a:cubicBezTo>
                  <a:cubicBezTo>
                    <a:pt x="742" y="1401"/>
                    <a:pt x="759" y="1400"/>
                    <a:pt x="776" y="1399"/>
                  </a:cubicBezTo>
                  <a:cubicBezTo>
                    <a:pt x="1163" y="1372"/>
                    <a:pt x="1452" y="1037"/>
                    <a:pt x="1425" y="651"/>
                  </a:cubicBezTo>
                  <a:cubicBezTo>
                    <a:pt x="1398" y="281"/>
                    <a:pt x="1090" y="1"/>
                    <a:pt x="7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1" name="Google Shape;4781;p71">
              <a:extLst>
                <a:ext uri="{FF2B5EF4-FFF2-40B4-BE49-F238E27FC236}">
                  <a16:creationId xmlns:a16="http://schemas.microsoft.com/office/drawing/2014/main" id="{7504CC53-FCF5-881F-0150-9962972E16D4}"/>
                </a:ext>
              </a:extLst>
            </p:cNvPr>
            <p:cNvSpPr/>
            <p:nvPr/>
          </p:nvSpPr>
          <p:spPr>
            <a:xfrm>
              <a:off x="3388277" y="3821161"/>
              <a:ext cx="80966" cy="78015"/>
            </a:xfrm>
            <a:custGeom>
              <a:avLst/>
              <a:gdLst/>
              <a:ahLst/>
              <a:cxnLst/>
              <a:rect l="l" t="t" r="r" b="b"/>
              <a:pathLst>
                <a:path w="1454" h="1401" extrusionOk="0">
                  <a:moveTo>
                    <a:pt x="729" y="0"/>
                  </a:moveTo>
                  <a:cubicBezTo>
                    <a:pt x="712" y="0"/>
                    <a:pt x="695" y="1"/>
                    <a:pt x="678" y="2"/>
                  </a:cubicBezTo>
                  <a:cubicBezTo>
                    <a:pt x="291" y="30"/>
                    <a:pt x="1" y="365"/>
                    <a:pt x="29" y="750"/>
                  </a:cubicBezTo>
                  <a:cubicBezTo>
                    <a:pt x="56" y="1119"/>
                    <a:pt x="363" y="1400"/>
                    <a:pt x="725" y="1400"/>
                  </a:cubicBezTo>
                  <a:cubicBezTo>
                    <a:pt x="742" y="1400"/>
                    <a:pt x="760" y="1400"/>
                    <a:pt x="777" y="1399"/>
                  </a:cubicBezTo>
                  <a:cubicBezTo>
                    <a:pt x="1163" y="1370"/>
                    <a:pt x="1454" y="1035"/>
                    <a:pt x="1425" y="651"/>
                  </a:cubicBezTo>
                  <a:cubicBezTo>
                    <a:pt x="1398" y="282"/>
                    <a:pt x="1092" y="0"/>
                    <a:pt x="7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2" name="Google Shape;4782;p71">
              <a:extLst>
                <a:ext uri="{FF2B5EF4-FFF2-40B4-BE49-F238E27FC236}">
                  <a16:creationId xmlns:a16="http://schemas.microsoft.com/office/drawing/2014/main" id="{57B03F64-57A1-32F5-E6FD-7C27F8EA9456}"/>
                </a:ext>
              </a:extLst>
            </p:cNvPr>
            <p:cNvSpPr/>
            <p:nvPr/>
          </p:nvSpPr>
          <p:spPr>
            <a:xfrm>
              <a:off x="3538682" y="3678051"/>
              <a:ext cx="80855" cy="78015"/>
            </a:xfrm>
            <a:custGeom>
              <a:avLst/>
              <a:gdLst/>
              <a:ahLst/>
              <a:cxnLst/>
              <a:rect l="l" t="t" r="r" b="b"/>
              <a:pathLst>
                <a:path w="1452" h="1401" extrusionOk="0">
                  <a:moveTo>
                    <a:pt x="728" y="1"/>
                  </a:moveTo>
                  <a:cubicBezTo>
                    <a:pt x="710" y="1"/>
                    <a:pt x="693" y="1"/>
                    <a:pt x="676" y="3"/>
                  </a:cubicBezTo>
                  <a:cubicBezTo>
                    <a:pt x="289" y="29"/>
                    <a:pt x="0" y="364"/>
                    <a:pt x="27" y="750"/>
                  </a:cubicBezTo>
                  <a:cubicBezTo>
                    <a:pt x="54" y="1119"/>
                    <a:pt x="362" y="1401"/>
                    <a:pt x="728" y="1401"/>
                  </a:cubicBezTo>
                  <a:cubicBezTo>
                    <a:pt x="744" y="1401"/>
                    <a:pt x="760" y="1400"/>
                    <a:pt x="777" y="1399"/>
                  </a:cubicBezTo>
                  <a:cubicBezTo>
                    <a:pt x="1161" y="1371"/>
                    <a:pt x="1452" y="1036"/>
                    <a:pt x="1423" y="649"/>
                  </a:cubicBezTo>
                  <a:cubicBezTo>
                    <a:pt x="1398" y="282"/>
                    <a:pt x="1091" y="1"/>
                    <a:pt x="7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3" name="Google Shape;4783;p71">
              <a:extLst>
                <a:ext uri="{FF2B5EF4-FFF2-40B4-BE49-F238E27FC236}">
                  <a16:creationId xmlns:a16="http://schemas.microsoft.com/office/drawing/2014/main" id="{126381CD-AA35-3F2E-C4D7-895BC57899F1}"/>
                </a:ext>
              </a:extLst>
            </p:cNvPr>
            <p:cNvSpPr/>
            <p:nvPr/>
          </p:nvSpPr>
          <p:spPr>
            <a:xfrm>
              <a:off x="3677394" y="3546634"/>
              <a:ext cx="80910" cy="78015"/>
            </a:xfrm>
            <a:custGeom>
              <a:avLst/>
              <a:gdLst/>
              <a:ahLst/>
              <a:cxnLst/>
              <a:rect l="l" t="t" r="r" b="b"/>
              <a:pathLst>
                <a:path w="1453" h="1401" extrusionOk="0">
                  <a:moveTo>
                    <a:pt x="728" y="0"/>
                  </a:moveTo>
                  <a:cubicBezTo>
                    <a:pt x="711" y="0"/>
                    <a:pt x="694" y="1"/>
                    <a:pt x="676" y="2"/>
                  </a:cubicBezTo>
                  <a:cubicBezTo>
                    <a:pt x="292" y="29"/>
                    <a:pt x="1" y="365"/>
                    <a:pt x="29" y="750"/>
                  </a:cubicBezTo>
                  <a:cubicBezTo>
                    <a:pt x="55" y="1120"/>
                    <a:pt x="364" y="1400"/>
                    <a:pt x="728" y="1400"/>
                  </a:cubicBezTo>
                  <a:cubicBezTo>
                    <a:pt x="744" y="1400"/>
                    <a:pt x="761" y="1400"/>
                    <a:pt x="777" y="1399"/>
                  </a:cubicBezTo>
                  <a:cubicBezTo>
                    <a:pt x="1163" y="1370"/>
                    <a:pt x="1452" y="1035"/>
                    <a:pt x="1426" y="649"/>
                  </a:cubicBezTo>
                  <a:cubicBezTo>
                    <a:pt x="1399" y="282"/>
                    <a:pt x="1092" y="0"/>
                    <a:pt x="7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4" name="Google Shape;4784;p71">
              <a:extLst>
                <a:ext uri="{FF2B5EF4-FFF2-40B4-BE49-F238E27FC236}">
                  <a16:creationId xmlns:a16="http://schemas.microsoft.com/office/drawing/2014/main" id="{10790A5A-E806-0D01-4676-DF616215AF62}"/>
                </a:ext>
              </a:extLst>
            </p:cNvPr>
            <p:cNvSpPr/>
            <p:nvPr/>
          </p:nvSpPr>
          <p:spPr>
            <a:xfrm>
              <a:off x="3800068" y="3905357"/>
              <a:ext cx="77736" cy="69551"/>
            </a:xfrm>
            <a:custGeom>
              <a:avLst/>
              <a:gdLst/>
              <a:ahLst/>
              <a:cxnLst/>
              <a:rect l="l" t="t" r="r" b="b"/>
              <a:pathLst>
                <a:path w="1396" h="1249" extrusionOk="0">
                  <a:moveTo>
                    <a:pt x="699" y="1"/>
                  </a:moveTo>
                  <a:cubicBezTo>
                    <a:pt x="524" y="1"/>
                    <a:pt x="351" y="74"/>
                    <a:pt x="227" y="216"/>
                  </a:cubicBezTo>
                  <a:cubicBezTo>
                    <a:pt x="1" y="477"/>
                    <a:pt x="29" y="870"/>
                    <a:pt x="289" y="1095"/>
                  </a:cubicBezTo>
                  <a:cubicBezTo>
                    <a:pt x="408" y="1198"/>
                    <a:pt x="554" y="1248"/>
                    <a:pt x="699" y="1248"/>
                  </a:cubicBezTo>
                  <a:cubicBezTo>
                    <a:pt x="874" y="1248"/>
                    <a:pt x="1047" y="1175"/>
                    <a:pt x="1170" y="1033"/>
                  </a:cubicBezTo>
                  <a:cubicBezTo>
                    <a:pt x="1395" y="773"/>
                    <a:pt x="1367" y="377"/>
                    <a:pt x="1106" y="152"/>
                  </a:cubicBezTo>
                  <a:cubicBezTo>
                    <a:pt x="988" y="50"/>
                    <a:pt x="843" y="1"/>
                    <a:pt x="6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5" name="Google Shape;4785;p71">
              <a:extLst>
                <a:ext uri="{FF2B5EF4-FFF2-40B4-BE49-F238E27FC236}">
                  <a16:creationId xmlns:a16="http://schemas.microsoft.com/office/drawing/2014/main" id="{768895BC-2FC7-E4A5-52E9-41F0DEE719EB}"/>
                </a:ext>
              </a:extLst>
            </p:cNvPr>
            <p:cNvSpPr/>
            <p:nvPr/>
          </p:nvSpPr>
          <p:spPr>
            <a:xfrm>
              <a:off x="3937721" y="4024467"/>
              <a:ext cx="77736" cy="69551"/>
            </a:xfrm>
            <a:custGeom>
              <a:avLst/>
              <a:gdLst/>
              <a:ahLst/>
              <a:cxnLst/>
              <a:rect l="l" t="t" r="r" b="b"/>
              <a:pathLst>
                <a:path w="1396" h="1249" extrusionOk="0">
                  <a:moveTo>
                    <a:pt x="698" y="1"/>
                  </a:moveTo>
                  <a:cubicBezTo>
                    <a:pt x="524" y="1"/>
                    <a:pt x="350" y="74"/>
                    <a:pt x="228" y="216"/>
                  </a:cubicBezTo>
                  <a:cubicBezTo>
                    <a:pt x="1" y="477"/>
                    <a:pt x="29" y="872"/>
                    <a:pt x="290" y="1097"/>
                  </a:cubicBezTo>
                  <a:cubicBezTo>
                    <a:pt x="407" y="1199"/>
                    <a:pt x="553" y="1249"/>
                    <a:pt x="698" y="1249"/>
                  </a:cubicBezTo>
                  <a:cubicBezTo>
                    <a:pt x="873" y="1249"/>
                    <a:pt x="1047" y="1176"/>
                    <a:pt x="1170" y="1033"/>
                  </a:cubicBezTo>
                  <a:cubicBezTo>
                    <a:pt x="1395" y="772"/>
                    <a:pt x="1367" y="379"/>
                    <a:pt x="1106" y="154"/>
                  </a:cubicBezTo>
                  <a:cubicBezTo>
                    <a:pt x="988" y="51"/>
                    <a:pt x="843" y="1"/>
                    <a:pt x="6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6" name="Google Shape;4786;p71">
              <a:extLst>
                <a:ext uri="{FF2B5EF4-FFF2-40B4-BE49-F238E27FC236}">
                  <a16:creationId xmlns:a16="http://schemas.microsoft.com/office/drawing/2014/main" id="{F17199AE-023B-48E9-89BB-E02FBAD2A5CE}"/>
                </a:ext>
              </a:extLst>
            </p:cNvPr>
            <p:cNvSpPr/>
            <p:nvPr/>
          </p:nvSpPr>
          <p:spPr>
            <a:xfrm>
              <a:off x="3854249" y="3990165"/>
              <a:ext cx="63704" cy="55629"/>
            </a:xfrm>
            <a:custGeom>
              <a:avLst/>
              <a:gdLst/>
              <a:ahLst/>
              <a:cxnLst/>
              <a:rect l="l" t="t" r="r" b="b"/>
              <a:pathLst>
                <a:path w="1144" h="999" fill="none" extrusionOk="0">
                  <a:moveTo>
                    <a:pt x="61" y="1"/>
                  </a:moveTo>
                  <a:cubicBezTo>
                    <a:pt x="1" y="283"/>
                    <a:pt x="109" y="593"/>
                    <a:pt x="332" y="774"/>
                  </a:cubicBezTo>
                  <a:cubicBezTo>
                    <a:pt x="555" y="956"/>
                    <a:pt x="881" y="999"/>
                    <a:pt x="1144" y="882"/>
                  </a:cubicBezTo>
                </a:path>
              </a:pathLst>
            </a:custGeom>
            <a:noFill/>
            <a:ln w="82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7" name="Google Shape;4787;p71">
              <a:extLst>
                <a:ext uri="{FF2B5EF4-FFF2-40B4-BE49-F238E27FC236}">
                  <a16:creationId xmlns:a16="http://schemas.microsoft.com/office/drawing/2014/main" id="{CFB638A0-BFA0-7197-CBEE-0182A68925DB}"/>
                </a:ext>
              </a:extLst>
            </p:cNvPr>
            <p:cNvSpPr/>
            <p:nvPr/>
          </p:nvSpPr>
          <p:spPr>
            <a:xfrm>
              <a:off x="3729403" y="3956754"/>
              <a:ext cx="79128" cy="70776"/>
            </a:xfrm>
            <a:custGeom>
              <a:avLst/>
              <a:gdLst/>
              <a:ahLst/>
              <a:cxnLst/>
              <a:rect l="l" t="t" r="r" b="b"/>
              <a:pathLst>
                <a:path w="1421" h="1271" extrusionOk="0">
                  <a:moveTo>
                    <a:pt x="711" y="0"/>
                  </a:moveTo>
                  <a:cubicBezTo>
                    <a:pt x="533" y="0"/>
                    <a:pt x="356" y="74"/>
                    <a:pt x="229" y="220"/>
                  </a:cubicBezTo>
                  <a:cubicBezTo>
                    <a:pt x="1" y="484"/>
                    <a:pt x="29" y="886"/>
                    <a:pt x="295" y="1115"/>
                  </a:cubicBezTo>
                  <a:cubicBezTo>
                    <a:pt x="414" y="1219"/>
                    <a:pt x="562" y="1270"/>
                    <a:pt x="710" y="1270"/>
                  </a:cubicBezTo>
                  <a:cubicBezTo>
                    <a:pt x="888" y="1270"/>
                    <a:pt x="1065" y="1196"/>
                    <a:pt x="1190" y="1051"/>
                  </a:cubicBezTo>
                  <a:cubicBezTo>
                    <a:pt x="1420" y="785"/>
                    <a:pt x="1392" y="385"/>
                    <a:pt x="1126" y="154"/>
                  </a:cubicBezTo>
                  <a:cubicBezTo>
                    <a:pt x="1006" y="51"/>
                    <a:pt x="858" y="0"/>
                    <a:pt x="71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8" name="Google Shape;4788;p71">
              <a:extLst>
                <a:ext uri="{FF2B5EF4-FFF2-40B4-BE49-F238E27FC236}">
                  <a16:creationId xmlns:a16="http://schemas.microsoft.com/office/drawing/2014/main" id="{2AF4929E-7B06-98FF-F0B6-9C337E75CBDA}"/>
                </a:ext>
              </a:extLst>
            </p:cNvPr>
            <p:cNvSpPr/>
            <p:nvPr/>
          </p:nvSpPr>
          <p:spPr>
            <a:xfrm>
              <a:off x="3885544" y="4102705"/>
              <a:ext cx="79073" cy="70720"/>
            </a:xfrm>
            <a:custGeom>
              <a:avLst/>
              <a:gdLst/>
              <a:ahLst/>
              <a:cxnLst/>
              <a:rect l="l" t="t" r="r" b="b"/>
              <a:pathLst>
                <a:path w="1420" h="1270" extrusionOk="0">
                  <a:moveTo>
                    <a:pt x="710" y="0"/>
                  </a:moveTo>
                  <a:cubicBezTo>
                    <a:pt x="532" y="0"/>
                    <a:pt x="355" y="74"/>
                    <a:pt x="229" y="220"/>
                  </a:cubicBezTo>
                  <a:cubicBezTo>
                    <a:pt x="0" y="484"/>
                    <a:pt x="29" y="886"/>
                    <a:pt x="294" y="1115"/>
                  </a:cubicBezTo>
                  <a:cubicBezTo>
                    <a:pt x="414" y="1219"/>
                    <a:pt x="562" y="1270"/>
                    <a:pt x="709" y="1270"/>
                  </a:cubicBezTo>
                  <a:cubicBezTo>
                    <a:pt x="887" y="1270"/>
                    <a:pt x="1064" y="1196"/>
                    <a:pt x="1189" y="1051"/>
                  </a:cubicBezTo>
                  <a:cubicBezTo>
                    <a:pt x="1420" y="785"/>
                    <a:pt x="1390" y="385"/>
                    <a:pt x="1126" y="154"/>
                  </a:cubicBezTo>
                  <a:cubicBezTo>
                    <a:pt x="1005" y="51"/>
                    <a:pt x="857" y="0"/>
                    <a:pt x="71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9" name="Google Shape;4789;p71">
              <a:extLst>
                <a:ext uri="{FF2B5EF4-FFF2-40B4-BE49-F238E27FC236}">
                  <a16:creationId xmlns:a16="http://schemas.microsoft.com/office/drawing/2014/main" id="{77D49EEE-2907-E3F6-D48F-BB3C9EA98914}"/>
                </a:ext>
              </a:extLst>
            </p:cNvPr>
            <p:cNvSpPr/>
            <p:nvPr/>
          </p:nvSpPr>
          <p:spPr>
            <a:xfrm>
              <a:off x="3582562" y="4056987"/>
              <a:ext cx="793957" cy="709872"/>
            </a:xfrm>
            <a:custGeom>
              <a:avLst/>
              <a:gdLst/>
              <a:ahLst/>
              <a:cxnLst/>
              <a:rect l="l" t="t" r="r" b="b"/>
              <a:pathLst>
                <a:path w="14258" h="12748" extrusionOk="0">
                  <a:moveTo>
                    <a:pt x="13994" y="0"/>
                  </a:moveTo>
                  <a:cubicBezTo>
                    <a:pt x="13930" y="0"/>
                    <a:pt x="13867" y="26"/>
                    <a:pt x="13820" y="77"/>
                  </a:cubicBezTo>
                  <a:lnTo>
                    <a:pt x="3272" y="11604"/>
                  </a:lnTo>
                  <a:cubicBezTo>
                    <a:pt x="2900" y="12012"/>
                    <a:pt x="2391" y="12249"/>
                    <a:pt x="1844" y="12272"/>
                  </a:cubicBezTo>
                  <a:cubicBezTo>
                    <a:pt x="1816" y="12274"/>
                    <a:pt x="1788" y="12274"/>
                    <a:pt x="1761" y="12274"/>
                  </a:cubicBezTo>
                  <a:cubicBezTo>
                    <a:pt x="1260" y="12274"/>
                    <a:pt x="789" y="12092"/>
                    <a:pt x="424" y="11755"/>
                  </a:cubicBezTo>
                  <a:cubicBezTo>
                    <a:pt x="379" y="11713"/>
                    <a:pt x="321" y="11692"/>
                    <a:pt x="264" y="11692"/>
                  </a:cubicBezTo>
                  <a:cubicBezTo>
                    <a:pt x="201" y="11692"/>
                    <a:pt x="138" y="11717"/>
                    <a:pt x="91" y="11767"/>
                  </a:cubicBezTo>
                  <a:cubicBezTo>
                    <a:pt x="1" y="11863"/>
                    <a:pt x="8" y="12012"/>
                    <a:pt x="104" y="12100"/>
                  </a:cubicBezTo>
                  <a:cubicBezTo>
                    <a:pt x="556" y="12520"/>
                    <a:pt x="1139" y="12747"/>
                    <a:pt x="1759" y="12747"/>
                  </a:cubicBezTo>
                  <a:cubicBezTo>
                    <a:pt x="1793" y="12747"/>
                    <a:pt x="1828" y="12746"/>
                    <a:pt x="1863" y="12744"/>
                  </a:cubicBezTo>
                  <a:cubicBezTo>
                    <a:pt x="2539" y="12717"/>
                    <a:pt x="3162" y="12425"/>
                    <a:pt x="3621" y="11923"/>
                  </a:cubicBezTo>
                  <a:lnTo>
                    <a:pt x="14169" y="396"/>
                  </a:lnTo>
                  <a:cubicBezTo>
                    <a:pt x="14257" y="300"/>
                    <a:pt x="14250" y="151"/>
                    <a:pt x="14155" y="63"/>
                  </a:cubicBezTo>
                  <a:cubicBezTo>
                    <a:pt x="14109" y="21"/>
                    <a:pt x="14051" y="0"/>
                    <a:pt x="139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06" name="Google Shape;4806;p71">
            <a:extLst>
              <a:ext uri="{FF2B5EF4-FFF2-40B4-BE49-F238E27FC236}">
                <a16:creationId xmlns:a16="http://schemas.microsoft.com/office/drawing/2014/main" id="{E32B56ED-288C-68AE-7387-78EE421AA8E7}"/>
              </a:ext>
            </a:extLst>
          </p:cNvPr>
          <p:cNvGrpSpPr/>
          <p:nvPr/>
        </p:nvGrpSpPr>
        <p:grpSpPr>
          <a:xfrm rot="19438403">
            <a:off x="1513287" y="3606901"/>
            <a:ext cx="550662" cy="848786"/>
            <a:chOff x="1159117" y="469868"/>
            <a:chExt cx="463425" cy="612228"/>
          </a:xfrm>
        </p:grpSpPr>
        <p:sp>
          <p:nvSpPr>
            <p:cNvPr id="4807" name="Google Shape;4807;p71">
              <a:extLst>
                <a:ext uri="{FF2B5EF4-FFF2-40B4-BE49-F238E27FC236}">
                  <a16:creationId xmlns:a16="http://schemas.microsoft.com/office/drawing/2014/main" id="{835FD584-BF39-D1F5-A1E0-121E1556E014}"/>
                </a:ext>
              </a:extLst>
            </p:cNvPr>
            <p:cNvSpPr/>
            <p:nvPr/>
          </p:nvSpPr>
          <p:spPr>
            <a:xfrm>
              <a:off x="1166263" y="573018"/>
              <a:ext cx="445241" cy="502522"/>
            </a:xfrm>
            <a:custGeom>
              <a:avLst/>
              <a:gdLst/>
              <a:ahLst/>
              <a:cxnLst/>
              <a:rect l="l" t="t" r="r" b="b"/>
              <a:pathLst>
                <a:path w="8348" h="9422" extrusionOk="0">
                  <a:moveTo>
                    <a:pt x="6562" y="1"/>
                  </a:moveTo>
                  <a:cubicBezTo>
                    <a:pt x="6339" y="1"/>
                    <a:pt x="6117" y="21"/>
                    <a:pt x="5916" y="33"/>
                  </a:cubicBezTo>
                  <a:cubicBezTo>
                    <a:pt x="5288" y="66"/>
                    <a:pt x="4659" y="100"/>
                    <a:pt x="4032" y="134"/>
                  </a:cubicBezTo>
                  <a:cubicBezTo>
                    <a:pt x="4021" y="135"/>
                    <a:pt x="4011" y="135"/>
                    <a:pt x="4000" y="139"/>
                  </a:cubicBezTo>
                  <a:cubicBezTo>
                    <a:pt x="3993" y="138"/>
                    <a:pt x="3985" y="136"/>
                    <a:pt x="3977" y="136"/>
                  </a:cubicBezTo>
                  <a:cubicBezTo>
                    <a:pt x="3974" y="136"/>
                    <a:pt x="3970" y="137"/>
                    <a:pt x="3966" y="137"/>
                  </a:cubicBezTo>
                  <a:cubicBezTo>
                    <a:pt x="3337" y="150"/>
                    <a:pt x="2708" y="164"/>
                    <a:pt x="2079" y="178"/>
                  </a:cubicBezTo>
                  <a:cubicBezTo>
                    <a:pt x="1643" y="187"/>
                    <a:pt x="1101" y="158"/>
                    <a:pt x="699" y="382"/>
                  </a:cubicBezTo>
                  <a:cubicBezTo>
                    <a:pt x="605" y="435"/>
                    <a:pt x="518" y="500"/>
                    <a:pt x="442" y="584"/>
                  </a:cubicBezTo>
                  <a:cubicBezTo>
                    <a:pt x="263" y="780"/>
                    <a:pt x="179" y="1075"/>
                    <a:pt x="100" y="1323"/>
                  </a:cubicBezTo>
                  <a:cubicBezTo>
                    <a:pt x="15" y="1587"/>
                    <a:pt x="0" y="1849"/>
                    <a:pt x="9" y="2122"/>
                  </a:cubicBezTo>
                  <a:cubicBezTo>
                    <a:pt x="9" y="2150"/>
                    <a:pt x="11" y="2180"/>
                    <a:pt x="13" y="2210"/>
                  </a:cubicBezTo>
                  <a:cubicBezTo>
                    <a:pt x="41" y="2834"/>
                    <a:pt x="71" y="3458"/>
                    <a:pt x="100" y="4082"/>
                  </a:cubicBezTo>
                  <a:cubicBezTo>
                    <a:pt x="109" y="4243"/>
                    <a:pt x="116" y="4404"/>
                    <a:pt x="123" y="4564"/>
                  </a:cubicBezTo>
                  <a:cubicBezTo>
                    <a:pt x="128" y="4667"/>
                    <a:pt x="132" y="4771"/>
                    <a:pt x="137" y="4874"/>
                  </a:cubicBezTo>
                  <a:cubicBezTo>
                    <a:pt x="144" y="5131"/>
                    <a:pt x="153" y="5388"/>
                    <a:pt x="160" y="5647"/>
                  </a:cubicBezTo>
                  <a:cubicBezTo>
                    <a:pt x="178" y="6270"/>
                    <a:pt x="195" y="6896"/>
                    <a:pt x="213" y="7520"/>
                  </a:cubicBezTo>
                  <a:cubicBezTo>
                    <a:pt x="222" y="7824"/>
                    <a:pt x="252" y="8113"/>
                    <a:pt x="367" y="8399"/>
                  </a:cubicBezTo>
                  <a:cubicBezTo>
                    <a:pt x="467" y="8640"/>
                    <a:pt x="573" y="8927"/>
                    <a:pt x="766" y="9109"/>
                  </a:cubicBezTo>
                  <a:cubicBezTo>
                    <a:pt x="1036" y="9365"/>
                    <a:pt x="1410" y="9422"/>
                    <a:pt x="1784" y="9422"/>
                  </a:cubicBezTo>
                  <a:cubicBezTo>
                    <a:pt x="2006" y="9422"/>
                    <a:pt x="2229" y="9402"/>
                    <a:pt x="2428" y="9391"/>
                  </a:cubicBezTo>
                  <a:cubicBezTo>
                    <a:pt x="3057" y="9357"/>
                    <a:pt x="3686" y="9322"/>
                    <a:pt x="4314" y="9288"/>
                  </a:cubicBezTo>
                  <a:cubicBezTo>
                    <a:pt x="4324" y="9288"/>
                    <a:pt x="4335" y="9286"/>
                    <a:pt x="4346" y="9283"/>
                  </a:cubicBezTo>
                  <a:cubicBezTo>
                    <a:pt x="4352" y="9285"/>
                    <a:pt x="4358" y="9286"/>
                    <a:pt x="4364" y="9286"/>
                  </a:cubicBezTo>
                  <a:cubicBezTo>
                    <a:pt x="4369" y="9286"/>
                    <a:pt x="4373" y="9285"/>
                    <a:pt x="4378" y="9285"/>
                  </a:cubicBezTo>
                  <a:cubicBezTo>
                    <a:pt x="5008" y="9272"/>
                    <a:pt x="5638" y="9258"/>
                    <a:pt x="6267" y="9246"/>
                  </a:cubicBezTo>
                  <a:cubicBezTo>
                    <a:pt x="6804" y="9233"/>
                    <a:pt x="7505" y="9278"/>
                    <a:pt x="7902" y="8838"/>
                  </a:cubicBezTo>
                  <a:cubicBezTo>
                    <a:pt x="8081" y="8641"/>
                    <a:pt x="8166" y="8349"/>
                    <a:pt x="8246" y="8099"/>
                  </a:cubicBezTo>
                  <a:cubicBezTo>
                    <a:pt x="8338" y="7807"/>
                    <a:pt x="8347" y="7516"/>
                    <a:pt x="8333" y="7211"/>
                  </a:cubicBezTo>
                  <a:cubicBezTo>
                    <a:pt x="8305" y="6588"/>
                    <a:pt x="8274" y="5964"/>
                    <a:pt x="8244" y="5340"/>
                  </a:cubicBezTo>
                  <a:cubicBezTo>
                    <a:pt x="8232" y="5076"/>
                    <a:pt x="8219" y="4812"/>
                    <a:pt x="8209" y="4550"/>
                  </a:cubicBezTo>
                  <a:cubicBezTo>
                    <a:pt x="8205" y="4458"/>
                    <a:pt x="8203" y="4367"/>
                    <a:pt x="8200" y="4277"/>
                  </a:cubicBezTo>
                  <a:cubicBezTo>
                    <a:pt x="8195" y="4108"/>
                    <a:pt x="8189" y="3944"/>
                    <a:pt x="8186" y="3777"/>
                  </a:cubicBezTo>
                  <a:cubicBezTo>
                    <a:pt x="8166" y="3151"/>
                    <a:pt x="8149" y="2528"/>
                    <a:pt x="8131" y="1902"/>
                  </a:cubicBezTo>
                  <a:lnTo>
                    <a:pt x="8129" y="1849"/>
                  </a:lnTo>
                  <a:cubicBezTo>
                    <a:pt x="8118" y="1564"/>
                    <a:pt x="8085" y="1293"/>
                    <a:pt x="7977" y="1023"/>
                  </a:cubicBezTo>
                  <a:cubicBezTo>
                    <a:pt x="7879" y="782"/>
                    <a:pt x="7773" y="497"/>
                    <a:pt x="7580" y="313"/>
                  </a:cubicBezTo>
                  <a:cubicBezTo>
                    <a:pt x="7496" y="236"/>
                    <a:pt x="7406" y="176"/>
                    <a:pt x="7307" y="132"/>
                  </a:cubicBezTo>
                  <a:cubicBezTo>
                    <a:pt x="7082" y="29"/>
                    <a:pt x="6822" y="1"/>
                    <a:pt x="65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8" name="Google Shape;4808;p71">
              <a:extLst>
                <a:ext uri="{FF2B5EF4-FFF2-40B4-BE49-F238E27FC236}">
                  <a16:creationId xmlns:a16="http://schemas.microsoft.com/office/drawing/2014/main" id="{545E2CFB-247E-2B2D-C5A2-B63FF265CCB6}"/>
                </a:ext>
              </a:extLst>
            </p:cNvPr>
            <p:cNvSpPr/>
            <p:nvPr/>
          </p:nvSpPr>
          <p:spPr>
            <a:xfrm>
              <a:off x="1201038" y="471895"/>
              <a:ext cx="354944" cy="121497"/>
            </a:xfrm>
            <a:custGeom>
              <a:avLst/>
              <a:gdLst/>
              <a:ahLst/>
              <a:cxnLst/>
              <a:rect l="l" t="t" r="r" b="b"/>
              <a:pathLst>
                <a:path w="6655" h="2278" extrusionOk="0">
                  <a:moveTo>
                    <a:pt x="5391" y="0"/>
                  </a:moveTo>
                  <a:cubicBezTo>
                    <a:pt x="5201" y="0"/>
                    <a:pt x="5011" y="16"/>
                    <a:pt x="4840" y="25"/>
                  </a:cubicBezTo>
                  <a:cubicBezTo>
                    <a:pt x="4326" y="52"/>
                    <a:pt x="3812" y="77"/>
                    <a:pt x="3300" y="103"/>
                  </a:cubicBezTo>
                  <a:cubicBezTo>
                    <a:pt x="3291" y="105"/>
                    <a:pt x="3284" y="105"/>
                    <a:pt x="3275" y="107"/>
                  </a:cubicBezTo>
                  <a:cubicBezTo>
                    <a:pt x="3271" y="106"/>
                    <a:pt x="3267" y="106"/>
                    <a:pt x="3262" y="106"/>
                  </a:cubicBezTo>
                  <a:cubicBezTo>
                    <a:pt x="3257" y="106"/>
                    <a:pt x="3252" y="106"/>
                    <a:pt x="3247" y="107"/>
                  </a:cubicBezTo>
                  <a:cubicBezTo>
                    <a:pt x="2735" y="118"/>
                    <a:pt x="2221" y="132"/>
                    <a:pt x="1707" y="144"/>
                  </a:cubicBezTo>
                  <a:cubicBezTo>
                    <a:pt x="1269" y="153"/>
                    <a:pt x="697" y="128"/>
                    <a:pt x="369" y="426"/>
                  </a:cubicBezTo>
                  <a:cubicBezTo>
                    <a:pt x="224" y="559"/>
                    <a:pt x="153" y="757"/>
                    <a:pt x="87" y="924"/>
                  </a:cubicBezTo>
                  <a:cubicBezTo>
                    <a:pt x="9" y="1122"/>
                    <a:pt x="1" y="1317"/>
                    <a:pt x="11" y="1523"/>
                  </a:cubicBezTo>
                  <a:cubicBezTo>
                    <a:pt x="22" y="1774"/>
                    <a:pt x="36" y="2026"/>
                    <a:pt x="48" y="2278"/>
                  </a:cubicBezTo>
                  <a:cubicBezTo>
                    <a:pt x="449" y="2054"/>
                    <a:pt x="991" y="2083"/>
                    <a:pt x="1427" y="2074"/>
                  </a:cubicBezTo>
                  <a:cubicBezTo>
                    <a:pt x="2056" y="2060"/>
                    <a:pt x="2685" y="2046"/>
                    <a:pt x="3314" y="2033"/>
                  </a:cubicBezTo>
                  <a:cubicBezTo>
                    <a:pt x="3318" y="2033"/>
                    <a:pt x="3322" y="2032"/>
                    <a:pt x="3325" y="2032"/>
                  </a:cubicBezTo>
                  <a:cubicBezTo>
                    <a:pt x="3333" y="2032"/>
                    <a:pt x="3341" y="2034"/>
                    <a:pt x="3348" y="2035"/>
                  </a:cubicBezTo>
                  <a:cubicBezTo>
                    <a:pt x="3359" y="2031"/>
                    <a:pt x="3369" y="2031"/>
                    <a:pt x="3380" y="2030"/>
                  </a:cubicBezTo>
                  <a:cubicBezTo>
                    <a:pt x="4007" y="1996"/>
                    <a:pt x="4636" y="1962"/>
                    <a:pt x="5265" y="1929"/>
                  </a:cubicBezTo>
                  <a:cubicBezTo>
                    <a:pt x="5466" y="1917"/>
                    <a:pt x="5688" y="1897"/>
                    <a:pt x="5910" y="1897"/>
                  </a:cubicBezTo>
                  <a:cubicBezTo>
                    <a:pt x="6170" y="1897"/>
                    <a:pt x="6430" y="1925"/>
                    <a:pt x="6655" y="2028"/>
                  </a:cubicBezTo>
                  <a:cubicBezTo>
                    <a:pt x="6650" y="1776"/>
                    <a:pt x="6642" y="1523"/>
                    <a:pt x="6635" y="1271"/>
                  </a:cubicBezTo>
                  <a:cubicBezTo>
                    <a:pt x="6630" y="1067"/>
                    <a:pt x="6607" y="872"/>
                    <a:pt x="6515" y="681"/>
                  </a:cubicBezTo>
                  <a:cubicBezTo>
                    <a:pt x="6437" y="520"/>
                    <a:pt x="6350" y="327"/>
                    <a:pt x="6194" y="204"/>
                  </a:cubicBezTo>
                  <a:cubicBezTo>
                    <a:pt x="5981" y="39"/>
                    <a:pt x="5687" y="0"/>
                    <a:pt x="53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9" name="Google Shape;4809;p71">
              <a:extLst>
                <a:ext uri="{FF2B5EF4-FFF2-40B4-BE49-F238E27FC236}">
                  <a16:creationId xmlns:a16="http://schemas.microsoft.com/office/drawing/2014/main" id="{75409A79-2D6B-E54B-49C0-FB492DA559E2}"/>
                </a:ext>
              </a:extLst>
            </p:cNvPr>
            <p:cNvSpPr/>
            <p:nvPr/>
          </p:nvSpPr>
          <p:spPr>
            <a:xfrm>
              <a:off x="1166743" y="670887"/>
              <a:ext cx="436867" cy="145551"/>
            </a:xfrm>
            <a:custGeom>
              <a:avLst/>
              <a:gdLst/>
              <a:ahLst/>
              <a:cxnLst/>
              <a:rect l="l" t="t" r="r" b="b"/>
              <a:pathLst>
                <a:path w="8191" h="2729" extrusionOk="0">
                  <a:moveTo>
                    <a:pt x="6414" y="0"/>
                  </a:moveTo>
                  <a:cubicBezTo>
                    <a:pt x="4269" y="0"/>
                    <a:pt x="2127" y="71"/>
                    <a:pt x="0" y="287"/>
                  </a:cubicBezTo>
                  <a:cubicBezTo>
                    <a:pt x="0" y="315"/>
                    <a:pt x="2" y="345"/>
                    <a:pt x="4" y="375"/>
                  </a:cubicBezTo>
                  <a:cubicBezTo>
                    <a:pt x="32" y="999"/>
                    <a:pt x="62" y="1623"/>
                    <a:pt x="91" y="2247"/>
                  </a:cubicBezTo>
                  <a:cubicBezTo>
                    <a:pt x="100" y="2408"/>
                    <a:pt x="107" y="2569"/>
                    <a:pt x="114" y="2729"/>
                  </a:cubicBezTo>
                  <a:cubicBezTo>
                    <a:pt x="2113" y="2494"/>
                    <a:pt x="4148" y="2421"/>
                    <a:pt x="6182" y="2421"/>
                  </a:cubicBezTo>
                  <a:cubicBezTo>
                    <a:pt x="6852" y="2421"/>
                    <a:pt x="7522" y="2429"/>
                    <a:pt x="8191" y="2442"/>
                  </a:cubicBezTo>
                  <a:cubicBezTo>
                    <a:pt x="8186" y="2273"/>
                    <a:pt x="8180" y="2109"/>
                    <a:pt x="8177" y="1942"/>
                  </a:cubicBezTo>
                  <a:cubicBezTo>
                    <a:pt x="8157" y="1316"/>
                    <a:pt x="8140" y="693"/>
                    <a:pt x="8122" y="67"/>
                  </a:cubicBezTo>
                  <a:lnTo>
                    <a:pt x="8120" y="14"/>
                  </a:lnTo>
                  <a:cubicBezTo>
                    <a:pt x="7551" y="5"/>
                    <a:pt x="6983" y="0"/>
                    <a:pt x="641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0" name="Google Shape;4810;p71">
              <a:extLst>
                <a:ext uri="{FF2B5EF4-FFF2-40B4-BE49-F238E27FC236}">
                  <a16:creationId xmlns:a16="http://schemas.microsoft.com/office/drawing/2014/main" id="{237CA3C5-2AF2-B8BD-4D73-98AAA3B6F999}"/>
                </a:ext>
              </a:extLst>
            </p:cNvPr>
            <p:cNvSpPr/>
            <p:nvPr/>
          </p:nvSpPr>
          <p:spPr>
            <a:xfrm>
              <a:off x="1448670" y="568484"/>
              <a:ext cx="73229" cy="25227"/>
            </a:xfrm>
            <a:custGeom>
              <a:avLst/>
              <a:gdLst/>
              <a:ahLst/>
              <a:cxnLst/>
              <a:rect l="l" t="t" r="r" b="b"/>
              <a:pathLst>
                <a:path w="1373" h="473" extrusionOk="0">
                  <a:moveTo>
                    <a:pt x="1108" y="1"/>
                  </a:moveTo>
                  <a:cubicBezTo>
                    <a:pt x="807" y="1"/>
                    <a:pt x="509" y="20"/>
                    <a:pt x="211" y="54"/>
                  </a:cubicBezTo>
                  <a:cubicBezTo>
                    <a:pt x="103" y="68"/>
                    <a:pt x="0" y="153"/>
                    <a:pt x="9" y="270"/>
                  </a:cubicBezTo>
                  <a:cubicBezTo>
                    <a:pt x="18" y="371"/>
                    <a:pt x="101" y="473"/>
                    <a:pt x="209" y="473"/>
                  </a:cubicBezTo>
                  <a:cubicBezTo>
                    <a:pt x="215" y="473"/>
                    <a:pt x="221" y="473"/>
                    <a:pt x="227" y="472"/>
                  </a:cubicBezTo>
                  <a:cubicBezTo>
                    <a:pt x="537" y="435"/>
                    <a:pt x="849" y="417"/>
                    <a:pt x="1163" y="417"/>
                  </a:cubicBezTo>
                  <a:cubicBezTo>
                    <a:pt x="1273" y="417"/>
                    <a:pt x="1372" y="311"/>
                    <a:pt x="1363" y="201"/>
                  </a:cubicBezTo>
                  <a:cubicBezTo>
                    <a:pt x="1354" y="84"/>
                    <a:pt x="1264" y="1"/>
                    <a:pt x="1147" y="1"/>
                  </a:cubicBezTo>
                  <a:cubicBezTo>
                    <a:pt x="1134" y="1"/>
                    <a:pt x="1121" y="1"/>
                    <a:pt x="11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1" name="Google Shape;4811;p71">
              <a:extLst>
                <a:ext uri="{FF2B5EF4-FFF2-40B4-BE49-F238E27FC236}">
                  <a16:creationId xmlns:a16="http://schemas.microsoft.com/office/drawing/2014/main" id="{FB6AD3E7-6CC2-9730-D089-98FC0D8AF9A1}"/>
                </a:ext>
              </a:extLst>
            </p:cNvPr>
            <p:cNvSpPr/>
            <p:nvPr/>
          </p:nvSpPr>
          <p:spPr>
            <a:xfrm>
              <a:off x="1462537" y="855638"/>
              <a:ext cx="160005" cy="220647"/>
            </a:xfrm>
            <a:custGeom>
              <a:avLst/>
              <a:gdLst/>
              <a:ahLst/>
              <a:cxnLst/>
              <a:rect l="l" t="t" r="r" b="b"/>
              <a:pathLst>
                <a:path w="3000" h="4137" extrusionOk="0">
                  <a:moveTo>
                    <a:pt x="2749" y="1"/>
                  </a:moveTo>
                  <a:cubicBezTo>
                    <a:pt x="2641" y="1"/>
                    <a:pt x="2534" y="72"/>
                    <a:pt x="2540" y="211"/>
                  </a:cubicBezTo>
                  <a:cubicBezTo>
                    <a:pt x="2574" y="920"/>
                    <a:pt x="2611" y="1639"/>
                    <a:pt x="2489" y="2343"/>
                  </a:cubicBezTo>
                  <a:cubicBezTo>
                    <a:pt x="2439" y="2625"/>
                    <a:pt x="2372" y="2915"/>
                    <a:pt x="2213" y="3160"/>
                  </a:cubicBezTo>
                  <a:cubicBezTo>
                    <a:pt x="2042" y="3419"/>
                    <a:pt x="1771" y="3505"/>
                    <a:pt x="1482" y="3571"/>
                  </a:cubicBezTo>
                  <a:cubicBezTo>
                    <a:pt x="1082" y="3661"/>
                    <a:pt x="671" y="3690"/>
                    <a:pt x="261" y="3720"/>
                  </a:cubicBezTo>
                  <a:cubicBezTo>
                    <a:pt x="0" y="3739"/>
                    <a:pt x="9" y="4137"/>
                    <a:pt x="259" y="4137"/>
                  </a:cubicBezTo>
                  <a:cubicBezTo>
                    <a:pt x="265" y="4137"/>
                    <a:pt x="271" y="4137"/>
                    <a:pt x="277" y="4136"/>
                  </a:cubicBezTo>
                  <a:cubicBezTo>
                    <a:pt x="678" y="4106"/>
                    <a:pt x="1077" y="4074"/>
                    <a:pt x="1472" y="3996"/>
                  </a:cubicBezTo>
                  <a:cubicBezTo>
                    <a:pt x="1828" y="3927"/>
                    <a:pt x="2190" y="3824"/>
                    <a:pt x="2441" y="3544"/>
                  </a:cubicBezTo>
                  <a:cubicBezTo>
                    <a:pt x="2657" y="3302"/>
                    <a:pt x="2776" y="2986"/>
                    <a:pt x="2849" y="2673"/>
                  </a:cubicBezTo>
                  <a:cubicBezTo>
                    <a:pt x="2936" y="2295"/>
                    <a:pt x="2971" y="1905"/>
                    <a:pt x="2983" y="1521"/>
                  </a:cubicBezTo>
                  <a:cubicBezTo>
                    <a:pt x="2999" y="1078"/>
                    <a:pt x="2978" y="636"/>
                    <a:pt x="2957" y="195"/>
                  </a:cubicBezTo>
                  <a:cubicBezTo>
                    <a:pt x="2951" y="64"/>
                    <a:pt x="2850" y="1"/>
                    <a:pt x="27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2" name="Google Shape;4812;p71">
              <a:extLst>
                <a:ext uri="{FF2B5EF4-FFF2-40B4-BE49-F238E27FC236}">
                  <a16:creationId xmlns:a16="http://schemas.microsoft.com/office/drawing/2014/main" id="{C9B058D7-C565-7235-A0D5-A7D3E5C33336}"/>
                </a:ext>
              </a:extLst>
            </p:cNvPr>
            <p:cNvSpPr/>
            <p:nvPr/>
          </p:nvSpPr>
          <p:spPr>
            <a:xfrm>
              <a:off x="1159117" y="781823"/>
              <a:ext cx="29388" cy="155525"/>
            </a:xfrm>
            <a:custGeom>
              <a:avLst/>
              <a:gdLst/>
              <a:ahLst/>
              <a:cxnLst/>
              <a:rect l="l" t="t" r="r" b="b"/>
              <a:pathLst>
                <a:path w="551" h="2916" extrusionOk="0">
                  <a:moveTo>
                    <a:pt x="217" y="1"/>
                  </a:moveTo>
                  <a:cubicBezTo>
                    <a:pt x="110" y="1"/>
                    <a:pt x="1" y="72"/>
                    <a:pt x="3" y="211"/>
                  </a:cubicBezTo>
                  <a:cubicBezTo>
                    <a:pt x="21" y="1049"/>
                    <a:pt x="60" y="1886"/>
                    <a:pt x="122" y="2722"/>
                  </a:cubicBezTo>
                  <a:cubicBezTo>
                    <a:pt x="132" y="2852"/>
                    <a:pt x="236" y="2916"/>
                    <a:pt x="338" y="2916"/>
                  </a:cubicBezTo>
                  <a:cubicBezTo>
                    <a:pt x="445" y="2916"/>
                    <a:pt x="550" y="2845"/>
                    <a:pt x="540" y="2706"/>
                  </a:cubicBezTo>
                  <a:cubicBezTo>
                    <a:pt x="478" y="1870"/>
                    <a:pt x="438" y="1033"/>
                    <a:pt x="420" y="195"/>
                  </a:cubicBezTo>
                  <a:cubicBezTo>
                    <a:pt x="417" y="64"/>
                    <a:pt x="318" y="1"/>
                    <a:pt x="2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3" name="Google Shape;4813;p71">
              <a:extLst>
                <a:ext uri="{FF2B5EF4-FFF2-40B4-BE49-F238E27FC236}">
                  <a16:creationId xmlns:a16="http://schemas.microsoft.com/office/drawing/2014/main" id="{E74DA7AE-3D81-4EA4-7111-FB6F7E06BB4D}"/>
                </a:ext>
              </a:extLst>
            </p:cNvPr>
            <p:cNvSpPr/>
            <p:nvPr/>
          </p:nvSpPr>
          <p:spPr>
            <a:xfrm>
              <a:off x="1185837" y="469868"/>
              <a:ext cx="118350" cy="103843"/>
            </a:xfrm>
            <a:custGeom>
              <a:avLst/>
              <a:gdLst/>
              <a:ahLst/>
              <a:cxnLst/>
              <a:rect l="l" t="t" r="r" b="b"/>
              <a:pathLst>
                <a:path w="2219" h="1947" extrusionOk="0">
                  <a:moveTo>
                    <a:pt x="2014" y="1"/>
                  </a:moveTo>
                  <a:cubicBezTo>
                    <a:pt x="2008" y="1"/>
                    <a:pt x="2003" y="1"/>
                    <a:pt x="1997" y="1"/>
                  </a:cubicBezTo>
                  <a:cubicBezTo>
                    <a:pt x="1723" y="23"/>
                    <a:pt x="1445" y="37"/>
                    <a:pt x="1172" y="72"/>
                  </a:cubicBezTo>
                  <a:cubicBezTo>
                    <a:pt x="904" y="108"/>
                    <a:pt x="660" y="196"/>
                    <a:pt x="452" y="372"/>
                  </a:cubicBezTo>
                  <a:cubicBezTo>
                    <a:pt x="46" y="715"/>
                    <a:pt x="0" y="1256"/>
                    <a:pt x="20" y="1752"/>
                  </a:cubicBezTo>
                  <a:cubicBezTo>
                    <a:pt x="24" y="1883"/>
                    <a:pt x="124" y="1946"/>
                    <a:pt x="225" y="1946"/>
                  </a:cubicBezTo>
                  <a:cubicBezTo>
                    <a:pt x="333" y="1946"/>
                    <a:pt x="441" y="1875"/>
                    <a:pt x="436" y="1736"/>
                  </a:cubicBezTo>
                  <a:cubicBezTo>
                    <a:pt x="424" y="1373"/>
                    <a:pt x="424" y="933"/>
                    <a:pt x="730" y="680"/>
                  </a:cubicBezTo>
                  <a:cubicBezTo>
                    <a:pt x="885" y="552"/>
                    <a:pt x="1074" y="501"/>
                    <a:pt x="1271" y="480"/>
                  </a:cubicBezTo>
                  <a:cubicBezTo>
                    <a:pt x="1517" y="455"/>
                    <a:pt x="1765" y="439"/>
                    <a:pt x="2013" y="418"/>
                  </a:cubicBezTo>
                  <a:cubicBezTo>
                    <a:pt x="2125" y="409"/>
                    <a:pt x="2219" y="317"/>
                    <a:pt x="2214" y="202"/>
                  </a:cubicBezTo>
                  <a:cubicBezTo>
                    <a:pt x="2210" y="97"/>
                    <a:pt x="2120" y="1"/>
                    <a:pt x="20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4" name="Google Shape;4814;p71">
              <a:extLst>
                <a:ext uri="{FF2B5EF4-FFF2-40B4-BE49-F238E27FC236}">
                  <a16:creationId xmlns:a16="http://schemas.microsoft.com/office/drawing/2014/main" id="{72733A2C-742A-1D4A-CC6A-CD773E83E014}"/>
                </a:ext>
              </a:extLst>
            </p:cNvPr>
            <p:cNvSpPr/>
            <p:nvPr/>
          </p:nvSpPr>
          <p:spPr>
            <a:xfrm>
              <a:off x="1331174" y="1054736"/>
              <a:ext cx="85229" cy="27361"/>
            </a:xfrm>
            <a:custGeom>
              <a:avLst/>
              <a:gdLst/>
              <a:ahLst/>
              <a:cxnLst/>
              <a:rect l="l" t="t" r="r" b="b"/>
              <a:pathLst>
                <a:path w="1598" h="513" extrusionOk="0">
                  <a:moveTo>
                    <a:pt x="1383" y="1"/>
                  </a:moveTo>
                  <a:cubicBezTo>
                    <a:pt x="1379" y="1"/>
                    <a:pt x="1375" y="1"/>
                    <a:pt x="1371" y="1"/>
                  </a:cubicBezTo>
                  <a:cubicBezTo>
                    <a:pt x="984" y="22"/>
                    <a:pt x="598" y="52"/>
                    <a:pt x="212" y="93"/>
                  </a:cubicBezTo>
                  <a:cubicBezTo>
                    <a:pt x="104" y="106"/>
                    <a:pt x="1" y="192"/>
                    <a:pt x="11" y="309"/>
                  </a:cubicBezTo>
                  <a:cubicBezTo>
                    <a:pt x="20" y="411"/>
                    <a:pt x="102" y="512"/>
                    <a:pt x="211" y="512"/>
                  </a:cubicBezTo>
                  <a:cubicBezTo>
                    <a:pt x="217" y="512"/>
                    <a:pt x="222" y="512"/>
                    <a:pt x="228" y="511"/>
                  </a:cubicBezTo>
                  <a:cubicBezTo>
                    <a:pt x="614" y="471"/>
                    <a:pt x="1000" y="439"/>
                    <a:pt x="1387" y="417"/>
                  </a:cubicBezTo>
                  <a:cubicBezTo>
                    <a:pt x="1496" y="412"/>
                    <a:pt x="1597" y="315"/>
                    <a:pt x="1587" y="201"/>
                  </a:cubicBezTo>
                  <a:cubicBezTo>
                    <a:pt x="1578" y="94"/>
                    <a:pt x="1494" y="1"/>
                    <a:pt x="13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59" name="Google Shape;4759;p71">
            <a:extLst>
              <a:ext uri="{FF2B5EF4-FFF2-40B4-BE49-F238E27FC236}">
                <a16:creationId xmlns:a16="http://schemas.microsoft.com/office/drawing/2014/main" id="{18ADFB27-A4C6-0949-4717-474171525288}"/>
              </a:ext>
            </a:extLst>
          </p:cNvPr>
          <p:cNvSpPr/>
          <p:nvPr/>
        </p:nvSpPr>
        <p:spPr>
          <a:xfrm>
            <a:off x="5518306" y="4470197"/>
            <a:ext cx="116103" cy="113152"/>
          </a:xfrm>
          <a:custGeom>
            <a:avLst/>
            <a:gdLst/>
            <a:ahLst/>
            <a:cxnLst/>
            <a:rect l="l" t="t" r="r" b="b"/>
            <a:pathLst>
              <a:path w="2085" h="2032" extrusionOk="0">
                <a:moveTo>
                  <a:pt x="1041" y="0"/>
                </a:moveTo>
                <a:cubicBezTo>
                  <a:pt x="504" y="0"/>
                  <a:pt x="56" y="421"/>
                  <a:pt x="29" y="964"/>
                </a:cubicBezTo>
                <a:cubicBezTo>
                  <a:pt x="0" y="1524"/>
                  <a:pt x="431" y="2000"/>
                  <a:pt x="991" y="2030"/>
                </a:cubicBezTo>
                <a:cubicBezTo>
                  <a:pt x="1008" y="2031"/>
                  <a:pt x="1026" y="2032"/>
                  <a:pt x="1043" y="2032"/>
                </a:cubicBezTo>
                <a:cubicBezTo>
                  <a:pt x="1580" y="2032"/>
                  <a:pt x="2028" y="1611"/>
                  <a:pt x="2056" y="1068"/>
                </a:cubicBezTo>
                <a:cubicBezTo>
                  <a:pt x="2084" y="508"/>
                  <a:pt x="1654" y="31"/>
                  <a:pt x="1094" y="1"/>
                </a:cubicBezTo>
                <a:cubicBezTo>
                  <a:pt x="1076" y="0"/>
                  <a:pt x="1059" y="0"/>
                  <a:pt x="1041" y="0"/>
                </a:cubicBezTo>
                <a:close/>
              </a:path>
            </a:pathLst>
          </a:custGeom>
          <a:solidFill>
            <a:srgbClr val="00B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0" name="Google Shape;4760;p71">
            <a:extLst>
              <a:ext uri="{FF2B5EF4-FFF2-40B4-BE49-F238E27FC236}">
                <a16:creationId xmlns:a16="http://schemas.microsoft.com/office/drawing/2014/main" id="{08EB6569-E459-405F-2169-9733169DD830}"/>
              </a:ext>
            </a:extLst>
          </p:cNvPr>
          <p:cNvSpPr/>
          <p:nvPr/>
        </p:nvSpPr>
        <p:spPr>
          <a:xfrm>
            <a:off x="5576329" y="4027366"/>
            <a:ext cx="116159" cy="113096"/>
          </a:xfrm>
          <a:custGeom>
            <a:avLst/>
            <a:gdLst/>
            <a:ahLst/>
            <a:cxnLst/>
            <a:rect l="l" t="t" r="r" b="b"/>
            <a:pathLst>
              <a:path w="2086" h="2031" extrusionOk="0">
                <a:moveTo>
                  <a:pt x="1043" y="0"/>
                </a:moveTo>
                <a:cubicBezTo>
                  <a:pt x="506" y="0"/>
                  <a:pt x="58" y="421"/>
                  <a:pt x="30" y="964"/>
                </a:cubicBezTo>
                <a:cubicBezTo>
                  <a:pt x="0" y="1524"/>
                  <a:pt x="431" y="2000"/>
                  <a:pt x="991" y="2029"/>
                </a:cubicBezTo>
                <a:cubicBezTo>
                  <a:pt x="1009" y="2030"/>
                  <a:pt x="1028" y="2030"/>
                  <a:pt x="1046" y="2030"/>
                </a:cubicBezTo>
                <a:cubicBezTo>
                  <a:pt x="1582" y="2030"/>
                  <a:pt x="2030" y="1610"/>
                  <a:pt x="2057" y="1068"/>
                </a:cubicBezTo>
                <a:cubicBezTo>
                  <a:pt x="2086" y="508"/>
                  <a:pt x="1655" y="30"/>
                  <a:pt x="1095" y="1"/>
                </a:cubicBezTo>
                <a:cubicBezTo>
                  <a:pt x="1078" y="1"/>
                  <a:pt x="1060" y="0"/>
                  <a:pt x="1043" y="0"/>
                </a:cubicBezTo>
                <a:close/>
              </a:path>
            </a:pathLst>
          </a:custGeom>
          <a:solidFill>
            <a:srgbClr val="00B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1" name="Google Shape;4761;p71">
            <a:extLst>
              <a:ext uri="{FF2B5EF4-FFF2-40B4-BE49-F238E27FC236}">
                <a16:creationId xmlns:a16="http://schemas.microsoft.com/office/drawing/2014/main" id="{FC15B01E-25FE-8E6A-665D-5C20A56A72CB}"/>
              </a:ext>
            </a:extLst>
          </p:cNvPr>
          <p:cNvSpPr/>
          <p:nvPr/>
        </p:nvSpPr>
        <p:spPr>
          <a:xfrm>
            <a:off x="5017095" y="4130009"/>
            <a:ext cx="375707" cy="375762"/>
          </a:xfrm>
          <a:custGeom>
            <a:avLst/>
            <a:gdLst/>
            <a:ahLst/>
            <a:cxnLst/>
            <a:rect l="l" t="t" r="r" b="b"/>
            <a:pathLst>
              <a:path w="6747" h="6748" extrusionOk="0">
                <a:moveTo>
                  <a:pt x="3373" y="1"/>
                </a:moveTo>
                <a:lnTo>
                  <a:pt x="2180" y="2180"/>
                </a:lnTo>
                <a:lnTo>
                  <a:pt x="0" y="3373"/>
                </a:lnTo>
                <a:lnTo>
                  <a:pt x="2180" y="4567"/>
                </a:lnTo>
                <a:lnTo>
                  <a:pt x="3373" y="6747"/>
                </a:lnTo>
                <a:lnTo>
                  <a:pt x="4565" y="4567"/>
                </a:lnTo>
                <a:lnTo>
                  <a:pt x="6747" y="3373"/>
                </a:lnTo>
                <a:lnTo>
                  <a:pt x="4565" y="2180"/>
                </a:lnTo>
                <a:lnTo>
                  <a:pt x="3373" y="1"/>
                </a:lnTo>
                <a:close/>
              </a:path>
            </a:pathLst>
          </a:custGeom>
          <a:solidFill>
            <a:srgbClr val="00B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2" name="Google Shape;4762;p71">
            <a:extLst>
              <a:ext uri="{FF2B5EF4-FFF2-40B4-BE49-F238E27FC236}">
                <a16:creationId xmlns:a16="http://schemas.microsoft.com/office/drawing/2014/main" id="{6AB7E646-8076-3F9D-C5A6-BBDE51DA0D22}"/>
              </a:ext>
            </a:extLst>
          </p:cNvPr>
          <p:cNvSpPr/>
          <p:nvPr/>
        </p:nvSpPr>
        <p:spPr>
          <a:xfrm>
            <a:off x="4758226" y="4372136"/>
            <a:ext cx="98061" cy="98061"/>
          </a:xfrm>
          <a:custGeom>
            <a:avLst/>
            <a:gdLst/>
            <a:ahLst/>
            <a:cxnLst/>
            <a:rect l="l" t="t" r="r" b="b"/>
            <a:pathLst>
              <a:path w="1761" h="1761" extrusionOk="0">
                <a:moveTo>
                  <a:pt x="881" y="1"/>
                </a:moveTo>
                <a:cubicBezTo>
                  <a:pt x="396" y="1"/>
                  <a:pt x="0" y="396"/>
                  <a:pt x="0" y="882"/>
                </a:cubicBezTo>
                <a:cubicBezTo>
                  <a:pt x="0" y="1367"/>
                  <a:pt x="396" y="1761"/>
                  <a:pt x="881" y="1761"/>
                </a:cubicBezTo>
                <a:cubicBezTo>
                  <a:pt x="1367" y="1761"/>
                  <a:pt x="1760" y="1367"/>
                  <a:pt x="1760" y="882"/>
                </a:cubicBezTo>
                <a:cubicBezTo>
                  <a:pt x="1760" y="396"/>
                  <a:pt x="1367" y="1"/>
                  <a:pt x="881" y="1"/>
                </a:cubicBezTo>
                <a:close/>
              </a:path>
            </a:pathLst>
          </a:custGeom>
          <a:solidFill>
            <a:srgbClr val="00B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3" name="Google Shape;4763;p71">
            <a:extLst>
              <a:ext uri="{FF2B5EF4-FFF2-40B4-BE49-F238E27FC236}">
                <a16:creationId xmlns:a16="http://schemas.microsoft.com/office/drawing/2014/main" id="{739CFC2E-B3D4-B093-B032-B75276066BD6}"/>
              </a:ext>
            </a:extLst>
          </p:cNvPr>
          <p:cNvSpPr/>
          <p:nvPr/>
        </p:nvSpPr>
        <p:spPr>
          <a:xfrm>
            <a:off x="5170117" y="4741806"/>
            <a:ext cx="69662" cy="69662"/>
          </a:xfrm>
          <a:custGeom>
            <a:avLst/>
            <a:gdLst/>
            <a:ahLst/>
            <a:cxnLst/>
            <a:rect l="l" t="t" r="r" b="b"/>
            <a:pathLst>
              <a:path w="1251" h="1251" extrusionOk="0">
                <a:moveTo>
                  <a:pt x="625" y="1"/>
                </a:moveTo>
                <a:cubicBezTo>
                  <a:pt x="281" y="1"/>
                  <a:pt x="1" y="281"/>
                  <a:pt x="1" y="625"/>
                </a:cubicBezTo>
                <a:cubicBezTo>
                  <a:pt x="1" y="970"/>
                  <a:pt x="281" y="1250"/>
                  <a:pt x="625" y="1250"/>
                </a:cubicBezTo>
                <a:cubicBezTo>
                  <a:pt x="970" y="1250"/>
                  <a:pt x="1250" y="970"/>
                  <a:pt x="1250" y="625"/>
                </a:cubicBezTo>
                <a:cubicBezTo>
                  <a:pt x="1250" y="281"/>
                  <a:pt x="970" y="1"/>
                  <a:pt x="625" y="1"/>
                </a:cubicBezTo>
                <a:close/>
              </a:path>
            </a:pathLst>
          </a:custGeom>
          <a:solidFill>
            <a:srgbClr val="00B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ransition spd="med">
    <p:pull/>
  </p:transition>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3784">
          <a:extLst>
            <a:ext uri="{FF2B5EF4-FFF2-40B4-BE49-F238E27FC236}">
              <a16:creationId xmlns:a16="http://schemas.microsoft.com/office/drawing/2014/main" id="{C907A9F7-DCF2-882A-B826-DAE5CF2FA190}"/>
            </a:ext>
          </a:extLst>
        </p:cNvPr>
        <p:cNvGrpSpPr/>
        <p:nvPr/>
      </p:nvGrpSpPr>
      <p:grpSpPr>
        <a:xfrm>
          <a:off x="0" y="0"/>
          <a:ext cx="0" cy="0"/>
          <a:chOff x="0" y="0"/>
          <a:chExt cx="0" cy="0"/>
        </a:xfrm>
      </p:grpSpPr>
      <p:pic>
        <p:nvPicPr>
          <p:cNvPr id="47" name="Picture 46">
            <a:extLst>
              <a:ext uri="{FF2B5EF4-FFF2-40B4-BE49-F238E27FC236}">
                <a16:creationId xmlns:a16="http://schemas.microsoft.com/office/drawing/2014/main" id="{1CCE421E-E556-0097-B356-81436C389596}"/>
              </a:ext>
            </a:extLst>
          </p:cNvPr>
          <p:cNvPicPr>
            <a:picLocks noChangeAspect="1"/>
          </p:cNvPicPr>
          <p:nvPr/>
        </p:nvPicPr>
        <p:blipFill>
          <a:blip r:embed="rId3"/>
          <a:stretch>
            <a:fillRect/>
          </a:stretch>
        </p:blipFill>
        <p:spPr>
          <a:xfrm>
            <a:off x="497711" y="279962"/>
            <a:ext cx="8333773" cy="4687748"/>
          </a:xfrm>
          <a:prstGeom prst="rect">
            <a:avLst/>
          </a:prstGeom>
        </p:spPr>
      </p:pic>
      <p:sp>
        <p:nvSpPr>
          <p:cNvPr id="45" name="TextBox 44">
            <a:extLst>
              <a:ext uri="{FF2B5EF4-FFF2-40B4-BE49-F238E27FC236}">
                <a16:creationId xmlns:a16="http://schemas.microsoft.com/office/drawing/2014/main" id="{8F79A6A1-4E15-4D3E-FD94-A8C718E65641}"/>
              </a:ext>
            </a:extLst>
          </p:cNvPr>
          <p:cNvSpPr txBox="1"/>
          <p:nvPr/>
        </p:nvSpPr>
        <p:spPr>
          <a:xfrm>
            <a:off x="0" y="0"/>
            <a:ext cx="9144000" cy="5143500"/>
          </a:xfrm>
          <a:custGeom>
            <a:avLst/>
            <a:gdLst/>
            <a:ahLst/>
            <a:cxnLst/>
            <a:rect l="l" t="t" r="r" b="b"/>
            <a:pathLst>
              <a:path w="9144000" h="5143500">
                <a:moveTo>
                  <a:pt x="5097751" y="3912977"/>
                </a:moveTo>
                <a:lnTo>
                  <a:pt x="5038136" y="4059959"/>
                </a:lnTo>
                <a:cubicBezTo>
                  <a:pt x="4988114" y="4183985"/>
                  <a:pt x="4937921" y="4273750"/>
                  <a:pt x="4887557" y="4329254"/>
                </a:cubicBezTo>
                <a:cubicBezTo>
                  <a:pt x="4837192" y="4384758"/>
                  <a:pt x="4780832" y="4412509"/>
                  <a:pt x="4718476" y="4412509"/>
                </a:cubicBezTo>
                <a:cubicBezTo>
                  <a:pt x="4667769" y="4412509"/>
                  <a:pt x="4624771" y="4394008"/>
                  <a:pt x="4589482" y="4357006"/>
                </a:cubicBezTo>
                <a:cubicBezTo>
                  <a:pt x="4554192" y="4320003"/>
                  <a:pt x="4536548" y="4274778"/>
                  <a:pt x="4536548" y="4221330"/>
                </a:cubicBezTo>
                <a:cubicBezTo>
                  <a:pt x="4536548" y="4163771"/>
                  <a:pt x="4556933" y="4111180"/>
                  <a:pt x="4597704" y="4063556"/>
                </a:cubicBezTo>
                <a:cubicBezTo>
                  <a:pt x="4638476" y="4015933"/>
                  <a:pt x="4694836" y="3979444"/>
                  <a:pt x="4766785" y="3954091"/>
                </a:cubicBezTo>
                <a:cubicBezTo>
                  <a:pt x="4843531" y="3926682"/>
                  <a:pt x="4953852" y="3912977"/>
                  <a:pt x="5097751" y="3912977"/>
                </a:cubicBezTo>
                <a:close/>
                <a:moveTo>
                  <a:pt x="8042236" y="3653960"/>
                </a:moveTo>
                <a:cubicBezTo>
                  <a:pt x="8002492" y="3653960"/>
                  <a:pt x="7968574" y="3668008"/>
                  <a:pt x="7940479" y="3696102"/>
                </a:cubicBezTo>
                <a:cubicBezTo>
                  <a:pt x="7912385" y="3724196"/>
                  <a:pt x="7898338" y="3757773"/>
                  <a:pt x="7898338" y="3796831"/>
                </a:cubicBezTo>
                <a:cubicBezTo>
                  <a:pt x="7898338" y="3836574"/>
                  <a:pt x="7912385" y="3870493"/>
                  <a:pt x="7940479" y="3898587"/>
                </a:cubicBezTo>
                <a:cubicBezTo>
                  <a:pt x="7968574" y="3926682"/>
                  <a:pt x="8002492" y="3940729"/>
                  <a:pt x="8042236" y="3940729"/>
                </a:cubicBezTo>
                <a:cubicBezTo>
                  <a:pt x="8081294" y="3940729"/>
                  <a:pt x="8114871" y="3926682"/>
                  <a:pt x="8142965" y="3898587"/>
                </a:cubicBezTo>
                <a:cubicBezTo>
                  <a:pt x="8171059" y="3870493"/>
                  <a:pt x="8185106" y="3836574"/>
                  <a:pt x="8185106" y="3796831"/>
                </a:cubicBezTo>
                <a:cubicBezTo>
                  <a:pt x="8185106" y="3757773"/>
                  <a:pt x="8171059" y="3724196"/>
                  <a:pt x="8142965" y="3696102"/>
                </a:cubicBezTo>
                <a:cubicBezTo>
                  <a:pt x="8114871" y="3668008"/>
                  <a:pt x="8081294" y="3653960"/>
                  <a:pt x="8042236" y="3653960"/>
                </a:cubicBezTo>
                <a:close/>
                <a:moveTo>
                  <a:pt x="6379328" y="3331217"/>
                </a:moveTo>
                <a:cubicBezTo>
                  <a:pt x="6415645" y="3331217"/>
                  <a:pt x="6445110" y="3343209"/>
                  <a:pt x="6467723" y="3367192"/>
                </a:cubicBezTo>
                <a:cubicBezTo>
                  <a:pt x="6490335" y="3391175"/>
                  <a:pt x="6501642" y="3422696"/>
                  <a:pt x="6501642" y="3461754"/>
                </a:cubicBezTo>
                <a:cubicBezTo>
                  <a:pt x="6501642" y="3529591"/>
                  <a:pt x="6478344" y="3589891"/>
                  <a:pt x="6431748" y="3642654"/>
                </a:cubicBezTo>
                <a:cubicBezTo>
                  <a:pt x="6403654" y="3674860"/>
                  <a:pt x="6363568" y="3690963"/>
                  <a:pt x="6311490" y="3690963"/>
                </a:cubicBezTo>
                <a:cubicBezTo>
                  <a:pt x="6222411" y="3690963"/>
                  <a:pt x="6177871" y="3651220"/>
                  <a:pt x="6177871" y="3571733"/>
                </a:cubicBezTo>
                <a:cubicBezTo>
                  <a:pt x="6177871" y="3511433"/>
                  <a:pt x="6198770" y="3456272"/>
                  <a:pt x="6240569" y="3406250"/>
                </a:cubicBezTo>
                <a:cubicBezTo>
                  <a:pt x="6282368" y="3356228"/>
                  <a:pt x="6328621" y="3331217"/>
                  <a:pt x="6379328" y="3331217"/>
                </a:cubicBezTo>
                <a:close/>
                <a:moveTo>
                  <a:pt x="7131259" y="3112287"/>
                </a:moveTo>
                <a:cubicBezTo>
                  <a:pt x="7063421" y="3112287"/>
                  <a:pt x="7009973" y="3159910"/>
                  <a:pt x="6970915" y="3255157"/>
                </a:cubicBezTo>
                <a:lnTo>
                  <a:pt x="6831128" y="3598457"/>
                </a:lnTo>
                <a:cubicBezTo>
                  <a:pt x="6813312" y="3642311"/>
                  <a:pt x="6804405" y="3680684"/>
                  <a:pt x="6804405" y="3713575"/>
                </a:cubicBezTo>
                <a:cubicBezTo>
                  <a:pt x="6804405" y="3771135"/>
                  <a:pt x="6824276" y="3818758"/>
                  <a:pt x="6864020" y="3856446"/>
                </a:cubicBezTo>
                <a:cubicBezTo>
                  <a:pt x="6903763" y="3894133"/>
                  <a:pt x="6953785" y="3912977"/>
                  <a:pt x="7014085" y="3912977"/>
                </a:cubicBezTo>
                <a:lnTo>
                  <a:pt x="7164150" y="3912977"/>
                </a:lnTo>
                <a:cubicBezTo>
                  <a:pt x="7221024" y="3912977"/>
                  <a:pt x="7268305" y="3890707"/>
                  <a:pt x="7305993" y="3846167"/>
                </a:cubicBezTo>
                <a:cubicBezTo>
                  <a:pt x="7325179" y="3890707"/>
                  <a:pt x="7363552" y="3912977"/>
                  <a:pt x="7421111" y="3912977"/>
                </a:cubicBezTo>
                <a:lnTo>
                  <a:pt x="7605095" y="3912977"/>
                </a:lnTo>
                <a:cubicBezTo>
                  <a:pt x="7659914" y="3912977"/>
                  <a:pt x="7702569" y="3901157"/>
                  <a:pt x="7733062" y="3877517"/>
                </a:cubicBezTo>
                <a:cubicBezTo>
                  <a:pt x="7763554" y="3853876"/>
                  <a:pt x="7778801" y="3821156"/>
                  <a:pt x="7778801" y="3779357"/>
                </a:cubicBezTo>
                <a:cubicBezTo>
                  <a:pt x="7778801" y="3747152"/>
                  <a:pt x="7768865" y="3724025"/>
                  <a:pt x="7748993" y="3709978"/>
                </a:cubicBezTo>
                <a:cubicBezTo>
                  <a:pt x="7729122" y="3695931"/>
                  <a:pt x="7695545" y="3688907"/>
                  <a:pt x="7648265" y="3688907"/>
                </a:cubicBezTo>
                <a:lnTo>
                  <a:pt x="7529035" y="3688907"/>
                </a:lnTo>
                <a:lnTo>
                  <a:pt x="7678072" y="3322995"/>
                </a:lnTo>
                <a:cubicBezTo>
                  <a:pt x="7695888" y="3278455"/>
                  <a:pt x="7704796" y="3245564"/>
                  <a:pt x="7704796" y="3224322"/>
                </a:cubicBezTo>
                <a:cubicBezTo>
                  <a:pt x="7704796" y="3197598"/>
                  <a:pt x="7694518" y="3174643"/>
                  <a:pt x="7673961" y="3155456"/>
                </a:cubicBezTo>
                <a:cubicBezTo>
                  <a:pt x="7653404" y="3136270"/>
                  <a:pt x="7628736" y="3126676"/>
                  <a:pt x="7599956" y="3126676"/>
                </a:cubicBezTo>
                <a:cubicBezTo>
                  <a:pt x="7530063" y="3126676"/>
                  <a:pt x="7475930" y="3174643"/>
                  <a:pt x="7437557" y="3270575"/>
                </a:cubicBezTo>
                <a:lnTo>
                  <a:pt x="7309076" y="3587151"/>
                </a:lnTo>
                <a:cubicBezTo>
                  <a:pt x="7280982" y="3655674"/>
                  <a:pt x="7224450" y="3689935"/>
                  <a:pt x="7139482" y="3689935"/>
                </a:cubicBezTo>
                <a:cubicBezTo>
                  <a:pt x="7098368" y="3689935"/>
                  <a:pt x="7078496" y="3674517"/>
                  <a:pt x="7079867" y="3643682"/>
                </a:cubicBezTo>
                <a:cubicBezTo>
                  <a:pt x="7080552" y="3634774"/>
                  <a:pt x="7083978" y="3621412"/>
                  <a:pt x="7090145" y="3603596"/>
                </a:cubicBezTo>
                <a:lnTo>
                  <a:pt x="7101452" y="3572761"/>
                </a:lnTo>
                <a:lnTo>
                  <a:pt x="7209375" y="3308605"/>
                </a:lnTo>
                <a:lnTo>
                  <a:pt x="7220681" y="3280853"/>
                </a:lnTo>
                <a:cubicBezTo>
                  <a:pt x="7231645" y="3254129"/>
                  <a:pt x="7237127" y="3230489"/>
                  <a:pt x="7237127" y="3209932"/>
                </a:cubicBezTo>
                <a:cubicBezTo>
                  <a:pt x="7237127" y="3182523"/>
                  <a:pt x="7226849" y="3159396"/>
                  <a:pt x="7206292" y="3140552"/>
                </a:cubicBezTo>
                <a:cubicBezTo>
                  <a:pt x="7185735" y="3121709"/>
                  <a:pt x="7160724" y="3112287"/>
                  <a:pt x="7131259" y="3112287"/>
                </a:cubicBezTo>
                <a:close/>
                <a:moveTo>
                  <a:pt x="6403996" y="3112287"/>
                </a:moveTo>
                <a:cubicBezTo>
                  <a:pt x="6275859" y="3112287"/>
                  <a:pt x="6164852" y="3159910"/>
                  <a:pt x="6070975" y="3255157"/>
                </a:cubicBezTo>
                <a:cubicBezTo>
                  <a:pt x="5977098" y="3350404"/>
                  <a:pt x="5930160" y="3463124"/>
                  <a:pt x="5930160" y="3593318"/>
                </a:cubicBezTo>
                <a:cubicBezTo>
                  <a:pt x="5930160" y="3716659"/>
                  <a:pt x="5976071" y="3809850"/>
                  <a:pt x="6067891" y="3872891"/>
                </a:cubicBezTo>
                <a:cubicBezTo>
                  <a:pt x="6106949" y="3899615"/>
                  <a:pt x="6182325" y="3912977"/>
                  <a:pt x="6294017" y="3912977"/>
                </a:cubicBezTo>
                <a:cubicBezTo>
                  <a:pt x="6362540" y="3912977"/>
                  <a:pt x="6415817" y="3907667"/>
                  <a:pt x="6453847" y="3897046"/>
                </a:cubicBezTo>
                <a:cubicBezTo>
                  <a:pt x="6491877" y="3886425"/>
                  <a:pt x="6528708" y="3867067"/>
                  <a:pt x="6564340" y="3838972"/>
                </a:cubicBezTo>
                <a:cubicBezTo>
                  <a:pt x="6617788" y="3795803"/>
                  <a:pt x="6661300" y="3738072"/>
                  <a:pt x="6694876" y="3665781"/>
                </a:cubicBezTo>
                <a:cubicBezTo>
                  <a:pt x="6728452" y="3593489"/>
                  <a:pt x="6745241" y="3520683"/>
                  <a:pt x="6745241" y="3447364"/>
                </a:cubicBezTo>
                <a:cubicBezTo>
                  <a:pt x="6745241" y="3350061"/>
                  <a:pt x="6713206" y="3269889"/>
                  <a:pt x="6649137" y="3206848"/>
                </a:cubicBezTo>
                <a:cubicBezTo>
                  <a:pt x="6585068" y="3143807"/>
                  <a:pt x="6503355" y="3112287"/>
                  <a:pt x="6403996" y="3112287"/>
                </a:cubicBezTo>
                <a:close/>
                <a:moveTo>
                  <a:pt x="8394786" y="2595281"/>
                </a:moveTo>
                <a:cubicBezTo>
                  <a:pt x="8322837" y="2595281"/>
                  <a:pt x="8274529" y="2639135"/>
                  <a:pt x="8249860" y="2726845"/>
                </a:cubicBezTo>
                <a:lnTo>
                  <a:pt x="8055598" y="3429890"/>
                </a:lnTo>
                <a:cubicBezTo>
                  <a:pt x="8048061" y="3457300"/>
                  <a:pt x="8044292" y="3479570"/>
                  <a:pt x="8044292" y="3496700"/>
                </a:cubicBezTo>
                <a:cubicBezTo>
                  <a:pt x="8044292" y="3524110"/>
                  <a:pt x="8053714" y="3547236"/>
                  <a:pt x="8072557" y="3566080"/>
                </a:cubicBezTo>
                <a:cubicBezTo>
                  <a:pt x="8091401" y="3584924"/>
                  <a:pt x="8114185" y="3594346"/>
                  <a:pt x="8140909" y="3594346"/>
                </a:cubicBezTo>
                <a:cubicBezTo>
                  <a:pt x="8194357" y="3594346"/>
                  <a:pt x="8240268" y="3542268"/>
                  <a:pt x="8278640" y="3438113"/>
                </a:cubicBezTo>
                <a:lnTo>
                  <a:pt x="8503738" y="2828602"/>
                </a:lnTo>
                <a:cubicBezTo>
                  <a:pt x="8520869" y="2782006"/>
                  <a:pt x="8529434" y="2746717"/>
                  <a:pt x="8529434" y="2722734"/>
                </a:cubicBezTo>
                <a:cubicBezTo>
                  <a:pt x="8529434" y="2687102"/>
                  <a:pt x="8516414" y="2656951"/>
                  <a:pt x="8490376" y="2632283"/>
                </a:cubicBezTo>
                <a:cubicBezTo>
                  <a:pt x="8464338" y="2607615"/>
                  <a:pt x="8432474" y="2595281"/>
                  <a:pt x="8394786" y="2595281"/>
                </a:cubicBezTo>
                <a:close/>
                <a:moveTo>
                  <a:pt x="4776035" y="2489413"/>
                </a:moveTo>
                <a:cubicBezTo>
                  <a:pt x="4625285" y="2489413"/>
                  <a:pt x="4493550" y="2545088"/>
                  <a:pt x="4380829" y="2656438"/>
                </a:cubicBezTo>
                <a:cubicBezTo>
                  <a:pt x="4268109" y="2767787"/>
                  <a:pt x="4211749" y="2898152"/>
                  <a:pt x="4211749" y="3047532"/>
                </a:cubicBezTo>
                <a:cubicBezTo>
                  <a:pt x="4211749" y="3150317"/>
                  <a:pt x="4242413" y="3238026"/>
                  <a:pt x="4303741" y="3310660"/>
                </a:cubicBezTo>
                <a:cubicBezTo>
                  <a:pt x="4365069" y="3383295"/>
                  <a:pt x="4439245" y="3419612"/>
                  <a:pt x="4526269" y="3419612"/>
                </a:cubicBezTo>
                <a:cubicBezTo>
                  <a:pt x="4570124" y="3419612"/>
                  <a:pt x="4606784" y="3406593"/>
                  <a:pt x="4636249" y="3380554"/>
                </a:cubicBezTo>
                <a:cubicBezTo>
                  <a:pt x="4665714" y="3354515"/>
                  <a:pt x="4680446" y="3321967"/>
                  <a:pt x="4680446" y="3282909"/>
                </a:cubicBezTo>
                <a:cubicBezTo>
                  <a:pt x="4680446" y="3239054"/>
                  <a:pt x="4655778" y="3207534"/>
                  <a:pt x="4606441" y="3188347"/>
                </a:cubicBezTo>
                <a:cubicBezTo>
                  <a:pt x="4559160" y="3170531"/>
                  <a:pt x="4526269" y="3149803"/>
                  <a:pt x="4507768" y="3126162"/>
                </a:cubicBezTo>
                <a:cubicBezTo>
                  <a:pt x="4489267" y="3102522"/>
                  <a:pt x="4480016" y="3070145"/>
                  <a:pt x="4480016" y="3029031"/>
                </a:cubicBezTo>
                <a:cubicBezTo>
                  <a:pt x="4480016" y="2957082"/>
                  <a:pt x="4507254" y="2890958"/>
                  <a:pt x="4561730" y="2830657"/>
                </a:cubicBezTo>
                <a:cubicBezTo>
                  <a:pt x="4616206" y="2770357"/>
                  <a:pt x="4676335" y="2740207"/>
                  <a:pt x="4742117" y="2740207"/>
                </a:cubicBezTo>
                <a:cubicBezTo>
                  <a:pt x="4782545" y="2740207"/>
                  <a:pt x="4817149" y="2751856"/>
                  <a:pt x="4845929" y="2775154"/>
                </a:cubicBezTo>
                <a:cubicBezTo>
                  <a:pt x="4874708" y="2798451"/>
                  <a:pt x="4889098" y="2826546"/>
                  <a:pt x="4889098" y="2859437"/>
                </a:cubicBezTo>
                <a:cubicBezTo>
                  <a:pt x="4889098" y="2888216"/>
                  <a:pt x="4881218" y="2924191"/>
                  <a:pt x="4865458" y="2967360"/>
                </a:cubicBezTo>
                <a:lnTo>
                  <a:pt x="4843873" y="3028003"/>
                </a:lnTo>
                <a:lnTo>
                  <a:pt x="4821261" y="3088646"/>
                </a:lnTo>
                <a:cubicBezTo>
                  <a:pt x="4789740" y="3178411"/>
                  <a:pt x="4773980" y="3246934"/>
                  <a:pt x="4773980" y="3294215"/>
                </a:cubicBezTo>
                <a:cubicBezTo>
                  <a:pt x="4773980" y="3384665"/>
                  <a:pt x="4806014" y="3459698"/>
                  <a:pt x="4870083" y="3519313"/>
                </a:cubicBezTo>
                <a:cubicBezTo>
                  <a:pt x="4934152" y="3578928"/>
                  <a:pt x="5014838" y="3608735"/>
                  <a:pt x="5112140" y="3608735"/>
                </a:cubicBezTo>
                <a:cubicBezTo>
                  <a:pt x="5155995" y="3608735"/>
                  <a:pt x="5196081" y="3599827"/>
                  <a:pt x="5232398" y="3582011"/>
                </a:cubicBezTo>
                <a:lnTo>
                  <a:pt x="5197452" y="3667322"/>
                </a:lnTo>
                <a:lnTo>
                  <a:pt x="5034024" y="3669378"/>
                </a:lnTo>
                <a:cubicBezTo>
                  <a:pt x="4827085" y="3669378"/>
                  <a:pt x="4665028" y="3701927"/>
                  <a:pt x="4547854" y="3767023"/>
                </a:cubicBezTo>
                <a:cubicBezTo>
                  <a:pt x="4456033" y="3818416"/>
                  <a:pt x="4384941" y="3884198"/>
                  <a:pt x="4334576" y="3964369"/>
                </a:cubicBezTo>
                <a:cubicBezTo>
                  <a:pt x="4284212" y="4044541"/>
                  <a:pt x="4259030" y="4132593"/>
                  <a:pt x="4259030" y="4228525"/>
                </a:cubicBezTo>
                <a:cubicBezTo>
                  <a:pt x="4259030" y="4355293"/>
                  <a:pt x="4301514" y="4461161"/>
                  <a:pt x="4386482" y="4546129"/>
                </a:cubicBezTo>
                <a:cubicBezTo>
                  <a:pt x="4471451" y="4631098"/>
                  <a:pt x="4577661" y="4673582"/>
                  <a:pt x="4705114" y="4673582"/>
                </a:cubicBezTo>
                <a:cubicBezTo>
                  <a:pt x="4840104" y="4673582"/>
                  <a:pt x="4952825" y="4630584"/>
                  <a:pt x="5043275" y="4544587"/>
                </a:cubicBezTo>
                <a:cubicBezTo>
                  <a:pt x="5133725" y="4458591"/>
                  <a:pt x="5220749" y="4311095"/>
                  <a:pt x="5304347" y="4102101"/>
                </a:cubicBezTo>
                <a:lnTo>
                  <a:pt x="5379380" y="3912977"/>
                </a:lnTo>
                <a:lnTo>
                  <a:pt x="5571587" y="3912977"/>
                </a:lnTo>
                <a:cubicBezTo>
                  <a:pt x="5631202" y="3912977"/>
                  <a:pt x="5677626" y="3900129"/>
                  <a:pt x="5710860" y="3874433"/>
                </a:cubicBezTo>
                <a:cubicBezTo>
                  <a:pt x="5744093" y="3848737"/>
                  <a:pt x="5760710" y="3813276"/>
                  <a:pt x="5760710" y="3768051"/>
                </a:cubicBezTo>
                <a:cubicBezTo>
                  <a:pt x="5760710" y="3700899"/>
                  <a:pt x="5713429" y="3667322"/>
                  <a:pt x="5618868" y="3667322"/>
                </a:cubicBezTo>
                <a:lnTo>
                  <a:pt x="5480109" y="3667322"/>
                </a:lnTo>
                <a:lnTo>
                  <a:pt x="5850133" y="2755625"/>
                </a:lnTo>
                <a:lnTo>
                  <a:pt x="5999170" y="2755625"/>
                </a:lnTo>
                <a:cubicBezTo>
                  <a:pt x="6059470" y="2755625"/>
                  <a:pt x="6106237" y="2742605"/>
                  <a:pt x="6139471" y="2716567"/>
                </a:cubicBezTo>
                <a:cubicBezTo>
                  <a:pt x="6172704" y="2690528"/>
                  <a:pt x="6189321" y="2653868"/>
                  <a:pt x="6189321" y="2606587"/>
                </a:cubicBezTo>
                <a:cubicBezTo>
                  <a:pt x="6189321" y="2542176"/>
                  <a:pt x="6142040" y="2509970"/>
                  <a:pt x="6047479" y="2509970"/>
                </a:cubicBezTo>
                <a:lnTo>
                  <a:pt x="5804908" y="2509970"/>
                </a:lnTo>
                <a:cubicBezTo>
                  <a:pt x="5753515" y="2509970"/>
                  <a:pt x="5713943" y="2519392"/>
                  <a:pt x="5686191" y="2538235"/>
                </a:cubicBezTo>
                <a:cubicBezTo>
                  <a:pt x="5658440" y="2557079"/>
                  <a:pt x="5634971" y="2590142"/>
                  <a:pt x="5615784" y="2637422"/>
                </a:cubicBezTo>
                <a:lnTo>
                  <a:pt x="5417410" y="3126676"/>
                </a:lnTo>
                <a:cubicBezTo>
                  <a:pt x="5381779" y="3213701"/>
                  <a:pt x="5346832" y="3274686"/>
                  <a:pt x="5312570" y="3309633"/>
                </a:cubicBezTo>
                <a:cubicBezTo>
                  <a:pt x="5278309" y="3344579"/>
                  <a:pt x="5236167" y="3362053"/>
                  <a:pt x="5186145" y="3362053"/>
                </a:cubicBezTo>
                <a:cubicBezTo>
                  <a:pt x="5152569" y="3362053"/>
                  <a:pt x="5123789" y="3350746"/>
                  <a:pt x="5099806" y="3328134"/>
                </a:cubicBezTo>
                <a:cubicBezTo>
                  <a:pt x="5075823" y="3305521"/>
                  <a:pt x="5063832" y="3278112"/>
                  <a:pt x="5063832" y="3245906"/>
                </a:cubicBezTo>
                <a:cubicBezTo>
                  <a:pt x="5063832" y="3217127"/>
                  <a:pt x="5076509" y="3168818"/>
                  <a:pt x="5101862" y="3100980"/>
                </a:cubicBezTo>
                <a:lnTo>
                  <a:pt x="5141948" y="2992029"/>
                </a:lnTo>
                <a:cubicBezTo>
                  <a:pt x="5159079" y="2945433"/>
                  <a:pt x="5167644" y="2897467"/>
                  <a:pt x="5167644" y="2848131"/>
                </a:cubicBezTo>
                <a:cubicBezTo>
                  <a:pt x="5167644" y="2744661"/>
                  <a:pt x="5130642" y="2659007"/>
                  <a:pt x="5056637" y="2591169"/>
                </a:cubicBezTo>
                <a:cubicBezTo>
                  <a:pt x="4982632" y="2523332"/>
                  <a:pt x="4889098" y="2489413"/>
                  <a:pt x="4776035" y="2489413"/>
                </a:cubicBezTo>
                <a:close/>
                <a:moveTo>
                  <a:pt x="3939238" y="1587219"/>
                </a:moveTo>
                <a:cubicBezTo>
                  <a:pt x="3964592" y="1587219"/>
                  <a:pt x="3986347" y="1594072"/>
                  <a:pt x="4004506" y="1607776"/>
                </a:cubicBezTo>
                <a:cubicBezTo>
                  <a:pt x="4022665" y="1621481"/>
                  <a:pt x="4031744" y="1637584"/>
                  <a:pt x="4031744" y="1656085"/>
                </a:cubicBezTo>
                <a:cubicBezTo>
                  <a:pt x="4031744" y="1671845"/>
                  <a:pt x="4026947" y="1691374"/>
                  <a:pt x="4017354" y="1714672"/>
                </a:cubicBezTo>
                <a:lnTo>
                  <a:pt x="3945405" y="1892489"/>
                </a:lnTo>
                <a:cubicBezTo>
                  <a:pt x="3926904" y="1938399"/>
                  <a:pt x="3889559" y="1961355"/>
                  <a:pt x="3833370" y="1961355"/>
                </a:cubicBezTo>
                <a:lnTo>
                  <a:pt x="3807674" y="1961355"/>
                </a:lnTo>
                <a:cubicBezTo>
                  <a:pt x="3750800" y="1961355"/>
                  <a:pt x="3722363" y="1926065"/>
                  <a:pt x="3722363" y="1855486"/>
                </a:cubicBezTo>
                <a:cubicBezTo>
                  <a:pt x="3722363" y="1793131"/>
                  <a:pt x="3746003" y="1732830"/>
                  <a:pt x="3793284" y="1674586"/>
                </a:cubicBezTo>
                <a:cubicBezTo>
                  <a:pt x="3840565" y="1616341"/>
                  <a:pt x="3889216" y="1587219"/>
                  <a:pt x="3939238" y="1587219"/>
                </a:cubicBezTo>
                <a:close/>
                <a:moveTo>
                  <a:pt x="5134104" y="1379594"/>
                </a:moveTo>
                <a:cubicBezTo>
                  <a:pt x="5067637" y="1379594"/>
                  <a:pt x="4997744" y="1407689"/>
                  <a:pt x="4924424" y="1463878"/>
                </a:cubicBezTo>
                <a:cubicBezTo>
                  <a:pt x="4901812" y="1417282"/>
                  <a:pt x="4864124" y="1393984"/>
                  <a:pt x="4811361" y="1393984"/>
                </a:cubicBezTo>
                <a:cubicBezTo>
                  <a:pt x="4746950" y="1393984"/>
                  <a:pt x="4701382" y="1427218"/>
                  <a:pt x="4674658" y="1493685"/>
                </a:cubicBezTo>
                <a:lnTo>
                  <a:pt x="4467033" y="2005552"/>
                </a:lnTo>
                <a:lnTo>
                  <a:pt x="4455727" y="2033303"/>
                </a:lnTo>
                <a:cubicBezTo>
                  <a:pt x="4444764" y="2060028"/>
                  <a:pt x="4439282" y="2082983"/>
                  <a:pt x="4439282" y="2102169"/>
                </a:cubicBezTo>
                <a:cubicBezTo>
                  <a:pt x="4439282" y="2128208"/>
                  <a:pt x="4449560" y="2150135"/>
                  <a:pt x="4470117" y="2167951"/>
                </a:cubicBezTo>
                <a:cubicBezTo>
                  <a:pt x="4490674" y="2185767"/>
                  <a:pt x="4515685" y="2194675"/>
                  <a:pt x="4545150" y="2194675"/>
                </a:cubicBezTo>
                <a:cubicBezTo>
                  <a:pt x="4617099" y="2194675"/>
                  <a:pt x="4671232" y="2149450"/>
                  <a:pt x="4707549" y="2059000"/>
                </a:cubicBezTo>
                <a:lnTo>
                  <a:pt x="4828835" y="1760925"/>
                </a:lnTo>
                <a:cubicBezTo>
                  <a:pt x="4872004" y="1654714"/>
                  <a:pt x="4928878" y="1601609"/>
                  <a:pt x="4999457" y="1601609"/>
                </a:cubicBezTo>
                <a:cubicBezTo>
                  <a:pt x="5021384" y="1601609"/>
                  <a:pt x="5039372" y="1607433"/>
                  <a:pt x="5053419" y="1619082"/>
                </a:cubicBezTo>
                <a:cubicBezTo>
                  <a:pt x="5067466" y="1630731"/>
                  <a:pt x="5074147" y="1644778"/>
                  <a:pt x="5073462" y="1661224"/>
                </a:cubicBezTo>
                <a:cubicBezTo>
                  <a:pt x="5072777" y="1675614"/>
                  <a:pt x="5067637" y="1694458"/>
                  <a:pt x="5058044" y="1717755"/>
                </a:cubicBezTo>
                <a:lnTo>
                  <a:pt x="4967594" y="1941825"/>
                </a:lnTo>
                <a:cubicBezTo>
                  <a:pt x="4948407" y="1988421"/>
                  <a:pt x="4938814" y="2023367"/>
                  <a:pt x="4938814" y="2046665"/>
                </a:cubicBezTo>
                <a:cubicBezTo>
                  <a:pt x="4938814" y="2085038"/>
                  <a:pt x="4953033" y="2116901"/>
                  <a:pt x="4981470" y="2142255"/>
                </a:cubicBezTo>
                <a:cubicBezTo>
                  <a:pt x="5009907" y="2167609"/>
                  <a:pt x="5045025" y="2180285"/>
                  <a:pt x="5086824" y="2180285"/>
                </a:cubicBezTo>
                <a:lnTo>
                  <a:pt x="5301643" y="2180285"/>
                </a:lnTo>
                <a:cubicBezTo>
                  <a:pt x="5355776" y="2180285"/>
                  <a:pt x="5398260" y="2168636"/>
                  <a:pt x="5429096" y="2145339"/>
                </a:cubicBezTo>
                <a:cubicBezTo>
                  <a:pt x="5459931" y="2122041"/>
                  <a:pt x="5475349" y="2089492"/>
                  <a:pt x="5475349" y="2047693"/>
                </a:cubicBezTo>
                <a:cubicBezTo>
                  <a:pt x="5475349" y="1986708"/>
                  <a:pt x="5431837" y="1956215"/>
                  <a:pt x="5344813" y="1956215"/>
                </a:cubicBezTo>
                <a:lnTo>
                  <a:pt x="5221471" y="1956215"/>
                </a:lnTo>
                <a:lnTo>
                  <a:pt x="5333506" y="1679725"/>
                </a:lnTo>
                <a:cubicBezTo>
                  <a:pt x="5348581" y="1642037"/>
                  <a:pt x="5356119" y="1607433"/>
                  <a:pt x="5356119" y="1575913"/>
                </a:cubicBezTo>
                <a:cubicBezTo>
                  <a:pt x="5356119" y="1519039"/>
                  <a:pt x="5335219" y="1472101"/>
                  <a:pt x="5293420" y="1435098"/>
                </a:cubicBezTo>
                <a:cubicBezTo>
                  <a:pt x="5251621" y="1398096"/>
                  <a:pt x="5198516" y="1379594"/>
                  <a:pt x="5134104" y="1379594"/>
                </a:cubicBezTo>
                <a:close/>
                <a:moveTo>
                  <a:pt x="3923821" y="1379594"/>
                </a:moveTo>
                <a:cubicBezTo>
                  <a:pt x="3809387" y="1379594"/>
                  <a:pt x="3706774" y="1431501"/>
                  <a:pt x="3615981" y="1535313"/>
                </a:cubicBezTo>
                <a:cubicBezTo>
                  <a:pt x="3525188" y="1639125"/>
                  <a:pt x="3479792" y="1756813"/>
                  <a:pt x="3479792" y="1888377"/>
                </a:cubicBezTo>
                <a:cubicBezTo>
                  <a:pt x="3479792" y="1975402"/>
                  <a:pt x="3502918" y="2045809"/>
                  <a:pt x="3549171" y="2099599"/>
                </a:cubicBezTo>
                <a:cubicBezTo>
                  <a:pt x="3595424" y="2153390"/>
                  <a:pt x="3656239" y="2180285"/>
                  <a:pt x="3731613" y="2180285"/>
                </a:cubicBezTo>
                <a:lnTo>
                  <a:pt x="3848788" y="2180285"/>
                </a:lnTo>
                <a:cubicBezTo>
                  <a:pt x="3896754" y="2180285"/>
                  <a:pt x="3946433" y="2157330"/>
                  <a:pt x="3997825" y="2111420"/>
                </a:cubicBezTo>
                <a:cubicBezTo>
                  <a:pt x="4019067" y="2157330"/>
                  <a:pt x="4059154" y="2180285"/>
                  <a:pt x="4118083" y="2180285"/>
                </a:cubicBezTo>
                <a:lnTo>
                  <a:pt x="4249647" y="2180285"/>
                </a:lnTo>
                <a:cubicBezTo>
                  <a:pt x="4303780" y="2180285"/>
                  <a:pt x="4346264" y="2168465"/>
                  <a:pt x="4377099" y="2144825"/>
                </a:cubicBezTo>
                <a:cubicBezTo>
                  <a:pt x="4407935" y="2121184"/>
                  <a:pt x="4423352" y="2088464"/>
                  <a:pt x="4423352" y="2046665"/>
                </a:cubicBezTo>
                <a:cubicBezTo>
                  <a:pt x="4423352" y="1986365"/>
                  <a:pt x="4380183" y="1956215"/>
                  <a:pt x="4293844" y="1956215"/>
                </a:cubicBezTo>
                <a:lnTo>
                  <a:pt x="4180782" y="1956215"/>
                </a:lnTo>
                <a:lnTo>
                  <a:pt x="4328791" y="1590303"/>
                </a:lnTo>
                <a:lnTo>
                  <a:pt x="4340097" y="1562551"/>
                </a:lnTo>
                <a:cubicBezTo>
                  <a:pt x="4351061" y="1535827"/>
                  <a:pt x="4356543" y="1512872"/>
                  <a:pt x="4356543" y="1493685"/>
                </a:cubicBezTo>
                <a:cubicBezTo>
                  <a:pt x="4356543" y="1465591"/>
                  <a:pt x="4346436" y="1441950"/>
                  <a:pt x="4326221" y="1422764"/>
                </a:cubicBezTo>
                <a:cubicBezTo>
                  <a:pt x="4306007" y="1403578"/>
                  <a:pt x="4280824" y="1393984"/>
                  <a:pt x="4250675" y="1393984"/>
                </a:cubicBezTo>
                <a:cubicBezTo>
                  <a:pt x="4195171" y="1393984"/>
                  <a:pt x="4150289" y="1419681"/>
                  <a:pt x="4116027" y="1471073"/>
                </a:cubicBezTo>
                <a:cubicBezTo>
                  <a:pt x="4075599" y="1410087"/>
                  <a:pt x="4011530" y="1379594"/>
                  <a:pt x="3923821" y="1379594"/>
                </a:cubicBezTo>
                <a:close/>
                <a:moveTo>
                  <a:pt x="6126625" y="777278"/>
                </a:moveTo>
                <a:cubicBezTo>
                  <a:pt x="6057417" y="777278"/>
                  <a:pt x="6007053" y="815651"/>
                  <a:pt x="5975532" y="892396"/>
                </a:cubicBezTo>
                <a:lnTo>
                  <a:pt x="5964226" y="920148"/>
                </a:lnTo>
                <a:lnTo>
                  <a:pt x="5524308" y="2004524"/>
                </a:lnTo>
                <a:lnTo>
                  <a:pt x="5513002" y="2032276"/>
                </a:lnTo>
                <a:cubicBezTo>
                  <a:pt x="5502039" y="2058314"/>
                  <a:pt x="5496556" y="2081270"/>
                  <a:pt x="5496556" y="2101141"/>
                </a:cubicBezTo>
                <a:cubicBezTo>
                  <a:pt x="5496556" y="2127180"/>
                  <a:pt x="5506664" y="2149279"/>
                  <a:pt x="5526878" y="2167437"/>
                </a:cubicBezTo>
                <a:cubicBezTo>
                  <a:pt x="5547093" y="2185596"/>
                  <a:pt x="5571932" y="2194675"/>
                  <a:pt x="5601397" y="2194675"/>
                </a:cubicBezTo>
                <a:cubicBezTo>
                  <a:pt x="5672660" y="2194675"/>
                  <a:pt x="5726794" y="2149107"/>
                  <a:pt x="5763796" y="2057972"/>
                </a:cubicBezTo>
                <a:lnTo>
                  <a:pt x="5878915" y="1773259"/>
                </a:lnTo>
                <a:lnTo>
                  <a:pt x="6117374" y="2129921"/>
                </a:lnTo>
                <a:lnTo>
                  <a:pt x="6129709" y="2148422"/>
                </a:lnTo>
                <a:cubicBezTo>
                  <a:pt x="6150951" y="2179257"/>
                  <a:pt x="6175962" y="2194675"/>
                  <a:pt x="6204741" y="2194675"/>
                </a:cubicBezTo>
                <a:cubicBezTo>
                  <a:pt x="6237632" y="2194675"/>
                  <a:pt x="6267268" y="2181998"/>
                  <a:pt x="6293650" y="2156645"/>
                </a:cubicBezTo>
                <a:cubicBezTo>
                  <a:pt x="6320031" y="2131291"/>
                  <a:pt x="6333222" y="2102854"/>
                  <a:pt x="6333222" y="2071334"/>
                </a:cubicBezTo>
                <a:cubicBezTo>
                  <a:pt x="6333222" y="2051462"/>
                  <a:pt x="6323286" y="2026109"/>
                  <a:pt x="6303414" y="1995273"/>
                </a:cubicBezTo>
                <a:lnTo>
                  <a:pt x="6144098" y="1745507"/>
                </a:lnTo>
                <a:lnTo>
                  <a:pt x="6297247" y="1633472"/>
                </a:lnTo>
                <a:lnTo>
                  <a:pt x="6320888" y="1615999"/>
                </a:lnTo>
                <a:cubicBezTo>
                  <a:pt x="6371594" y="1578311"/>
                  <a:pt x="6396948" y="1536512"/>
                  <a:pt x="6396948" y="1490602"/>
                </a:cubicBezTo>
                <a:cubicBezTo>
                  <a:pt x="6396948" y="1463193"/>
                  <a:pt x="6387355" y="1440237"/>
                  <a:pt x="6368168" y="1421736"/>
                </a:cubicBezTo>
                <a:cubicBezTo>
                  <a:pt x="6348982" y="1403235"/>
                  <a:pt x="6324999" y="1393984"/>
                  <a:pt x="6296219" y="1393984"/>
                </a:cubicBezTo>
                <a:cubicBezTo>
                  <a:pt x="6261958" y="1393984"/>
                  <a:pt x="6220844" y="1411800"/>
                  <a:pt x="6172878" y="1447432"/>
                </a:cubicBezTo>
                <a:lnTo>
                  <a:pt x="5941613" y="1619082"/>
                </a:lnTo>
                <a:lnTo>
                  <a:pt x="6203713" y="973596"/>
                </a:lnTo>
                <a:lnTo>
                  <a:pt x="6215020" y="945844"/>
                </a:lnTo>
                <a:cubicBezTo>
                  <a:pt x="6225983" y="919120"/>
                  <a:pt x="6231465" y="895480"/>
                  <a:pt x="6231465" y="874923"/>
                </a:cubicBezTo>
                <a:cubicBezTo>
                  <a:pt x="6231465" y="848199"/>
                  <a:pt x="6221187" y="825244"/>
                  <a:pt x="6200630" y="806057"/>
                </a:cubicBezTo>
                <a:cubicBezTo>
                  <a:pt x="6180073" y="786871"/>
                  <a:pt x="6155405" y="777278"/>
                  <a:pt x="6126625" y="777278"/>
                </a:cubicBezTo>
                <a:close/>
                <a:moveTo>
                  <a:pt x="1883121" y="777278"/>
                </a:moveTo>
                <a:cubicBezTo>
                  <a:pt x="1823507" y="777278"/>
                  <a:pt x="1776911" y="790126"/>
                  <a:pt x="1743335" y="815822"/>
                </a:cubicBezTo>
                <a:cubicBezTo>
                  <a:pt x="1709759" y="841518"/>
                  <a:pt x="1692970" y="876979"/>
                  <a:pt x="1692970" y="922204"/>
                </a:cubicBezTo>
                <a:cubicBezTo>
                  <a:pt x="1692970" y="989356"/>
                  <a:pt x="1740251" y="1022933"/>
                  <a:pt x="1834813" y="1022933"/>
                </a:cubicBezTo>
                <a:lnTo>
                  <a:pt x="2035243" y="1022933"/>
                </a:lnTo>
                <a:lnTo>
                  <a:pt x="1679609" y="1899684"/>
                </a:lnTo>
                <a:cubicBezTo>
                  <a:pt x="1606974" y="2078529"/>
                  <a:pt x="1539822" y="2203583"/>
                  <a:pt x="1478151" y="2274847"/>
                </a:cubicBezTo>
                <a:cubicBezTo>
                  <a:pt x="1416480" y="2346111"/>
                  <a:pt x="1344531" y="2381743"/>
                  <a:pt x="1262304" y="2381743"/>
                </a:cubicBezTo>
                <a:cubicBezTo>
                  <a:pt x="1193096" y="2381743"/>
                  <a:pt x="1138277" y="2359473"/>
                  <a:pt x="1097849" y="2314933"/>
                </a:cubicBezTo>
                <a:cubicBezTo>
                  <a:pt x="1057420" y="2270393"/>
                  <a:pt x="1037206" y="2209750"/>
                  <a:pt x="1037206" y="2133004"/>
                </a:cubicBezTo>
                <a:cubicBezTo>
                  <a:pt x="1037206" y="2058314"/>
                  <a:pt x="1057420" y="1987393"/>
                  <a:pt x="1097849" y="1920241"/>
                </a:cubicBezTo>
                <a:cubicBezTo>
                  <a:pt x="1138277" y="1853088"/>
                  <a:pt x="1193438" y="1798270"/>
                  <a:pt x="1263332" y="1755786"/>
                </a:cubicBezTo>
                <a:cubicBezTo>
                  <a:pt x="1346244" y="1705764"/>
                  <a:pt x="1456224" y="1674586"/>
                  <a:pt x="1593270" y="1662252"/>
                </a:cubicBezTo>
                <a:cubicBezTo>
                  <a:pt x="1652885" y="1656085"/>
                  <a:pt x="1692628" y="1645806"/>
                  <a:pt x="1712500" y="1631417"/>
                </a:cubicBezTo>
                <a:cubicBezTo>
                  <a:pt x="1748132" y="1606063"/>
                  <a:pt x="1765947" y="1572144"/>
                  <a:pt x="1765947" y="1529660"/>
                </a:cubicBezTo>
                <a:cubicBezTo>
                  <a:pt x="1765947" y="1490602"/>
                  <a:pt x="1749331" y="1458910"/>
                  <a:pt x="1716097" y="1434584"/>
                </a:cubicBezTo>
                <a:cubicBezTo>
                  <a:pt x="1682863" y="1410259"/>
                  <a:pt x="1639523" y="1398096"/>
                  <a:pt x="1586075" y="1398096"/>
                </a:cubicBezTo>
                <a:cubicBezTo>
                  <a:pt x="1474382" y="1398096"/>
                  <a:pt x="1361319" y="1421736"/>
                  <a:pt x="1246886" y="1469017"/>
                </a:cubicBezTo>
                <a:cubicBezTo>
                  <a:pt x="1132453" y="1516298"/>
                  <a:pt x="1037206" y="1578654"/>
                  <a:pt x="961145" y="1656085"/>
                </a:cubicBezTo>
                <a:cubicBezTo>
                  <a:pt x="819303" y="1800668"/>
                  <a:pt x="748382" y="1969235"/>
                  <a:pt x="748382" y="2161784"/>
                </a:cubicBezTo>
                <a:cubicBezTo>
                  <a:pt x="748382" y="2307738"/>
                  <a:pt x="793435" y="2426111"/>
                  <a:pt x="883543" y="2516904"/>
                </a:cubicBezTo>
                <a:cubicBezTo>
                  <a:pt x="973651" y="2607697"/>
                  <a:pt x="1090996" y="2653094"/>
                  <a:pt x="1235580" y="2653094"/>
                </a:cubicBezTo>
                <a:cubicBezTo>
                  <a:pt x="1370570" y="2653094"/>
                  <a:pt x="1490485" y="2612665"/>
                  <a:pt x="1595325" y="2531808"/>
                </a:cubicBezTo>
                <a:cubicBezTo>
                  <a:pt x="1666589" y="2475619"/>
                  <a:pt x="1724834" y="2409323"/>
                  <a:pt x="1770059" y="2332920"/>
                </a:cubicBezTo>
                <a:cubicBezTo>
                  <a:pt x="1815284" y="2256517"/>
                  <a:pt x="1881066" y="2112105"/>
                  <a:pt x="1967405" y="1899684"/>
                </a:cubicBezTo>
                <a:lnTo>
                  <a:pt x="2323039" y="1022933"/>
                </a:lnTo>
                <a:lnTo>
                  <a:pt x="2510107" y="1022933"/>
                </a:lnTo>
                <a:cubicBezTo>
                  <a:pt x="2569722" y="1022933"/>
                  <a:pt x="2616317" y="1010085"/>
                  <a:pt x="2649893" y="984388"/>
                </a:cubicBezTo>
                <a:cubicBezTo>
                  <a:pt x="2683470" y="958692"/>
                  <a:pt x="2700258" y="923232"/>
                  <a:pt x="2700258" y="878007"/>
                </a:cubicBezTo>
                <a:cubicBezTo>
                  <a:pt x="2700258" y="837578"/>
                  <a:pt x="2685868" y="809484"/>
                  <a:pt x="2657088" y="793723"/>
                </a:cubicBezTo>
                <a:lnTo>
                  <a:pt x="2585139" y="777278"/>
                </a:lnTo>
                <a:lnTo>
                  <a:pt x="2558415" y="777278"/>
                </a:lnTo>
                <a:close/>
                <a:moveTo>
                  <a:pt x="3044637" y="762888"/>
                </a:moveTo>
                <a:cubicBezTo>
                  <a:pt x="2976799" y="762888"/>
                  <a:pt x="2923351" y="810169"/>
                  <a:pt x="2884293" y="904730"/>
                </a:cubicBezTo>
                <a:lnTo>
                  <a:pt x="2437181" y="2007607"/>
                </a:lnTo>
                <a:lnTo>
                  <a:pt x="2425875" y="2035359"/>
                </a:lnTo>
                <a:cubicBezTo>
                  <a:pt x="2415596" y="2061398"/>
                  <a:pt x="2410457" y="2084010"/>
                  <a:pt x="2410457" y="2103197"/>
                </a:cubicBezTo>
                <a:cubicBezTo>
                  <a:pt x="2410457" y="2128550"/>
                  <a:pt x="2420393" y="2150135"/>
                  <a:pt x="2440264" y="2167951"/>
                </a:cubicBezTo>
                <a:cubicBezTo>
                  <a:pt x="2460136" y="2185767"/>
                  <a:pt x="2484119" y="2194675"/>
                  <a:pt x="2512213" y="2194675"/>
                </a:cubicBezTo>
                <a:cubicBezTo>
                  <a:pt x="2583477" y="2194675"/>
                  <a:pt x="2637268" y="2149792"/>
                  <a:pt x="2673585" y="2060028"/>
                </a:cubicBezTo>
                <a:lnTo>
                  <a:pt x="2788704" y="1777370"/>
                </a:lnTo>
                <a:cubicBezTo>
                  <a:pt x="2836670" y="1658140"/>
                  <a:pt x="2895600" y="1598526"/>
                  <a:pt x="2965493" y="1598526"/>
                </a:cubicBezTo>
                <a:cubicBezTo>
                  <a:pt x="3017570" y="1598526"/>
                  <a:pt x="3043609" y="1618054"/>
                  <a:pt x="3043609" y="1657112"/>
                </a:cubicBezTo>
                <a:cubicBezTo>
                  <a:pt x="3043609" y="1672188"/>
                  <a:pt x="3037785" y="1694458"/>
                  <a:pt x="3026136" y="1723922"/>
                </a:cubicBezTo>
                <a:lnTo>
                  <a:pt x="2931574" y="1956215"/>
                </a:lnTo>
                <a:cubicBezTo>
                  <a:pt x="2915814" y="1994588"/>
                  <a:pt x="2907933" y="2026109"/>
                  <a:pt x="2907933" y="2050777"/>
                </a:cubicBezTo>
                <a:cubicBezTo>
                  <a:pt x="2907933" y="2087094"/>
                  <a:pt x="2922838" y="2117758"/>
                  <a:pt x="2952645" y="2142769"/>
                </a:cubicBezTo>
                <a:cubicBezTo>
                  <a:pt x="2982452" y="2167780"/>
                  <a:pt x="3019283" y="2180285"/>
                  <a:pt x="3063138" y="2180285"/>
                </a:cubicBezTo>
                <a:lnTo>
                  <a:pt x="3269735" y="2180285"/>
                </a:lnTo>
                <a:cubicBezTo>
                  <a:pt x="3324553" y="2180285"/>
                  <a:pt x="3367208" y="2168636"/>
                  <a:pt x="3397701" y="2145339"/>
                </a:cubicBezTo>
                <a:cubicBezTo>
                  <a:pt x="3428194" y="2122041"/>
                  <a:pt x="3443440" y="2089492"/>
                  <a:pt x="3443440" y="2047693"/>
                </a:cubicBezTo>
                <a:cubicBezTo>
                  <a:pt x="3443440" y="1986708"/>
                  <a:pt x="3400271" y="1956215"/>
                  <a:pt x="3313932" y="1956215"/>
                </a:cubicBezTo>
                <a:lnTo>
                  <a:pt x="3195730" y="1956215"/>
                </a:lnTo>
                <a:lnTo>
                  <a:pt x="3303654" y="1686920"/>
                </a:lnTo>
                <a:cubicBezTo>
                  <a:pt x="3320099" y="1646491"/>
                  <a:pt x="3328322" y="1609146"/>
                  <a:pt x="3328322" y="1574885"/>
                </a:cubicBezTo>
                <a:cubicBezTo>
                  <a:pt x="3328322" y="1518011"/>
                  <a:pt x="3307251" y="1471244"/>
                  <a:pt x="3265109" y="1434584"/>
                </a:cubicBezTo>
                <a:cubicBezTo>
                  <a:pt x="3222968" y="1397924"/>
                  <a:pt x="3169006" y="1379594"/>
                  <a:pt x="3103224" y="1379594"/>
                </a:cubicBezTo>
                <a:cubicBezTo>
                  <a:pt x="3056629" y="1379594"/>
                  <a:pt x="2997356" y="1399124"/>
                  <a:pt x="2925407" y="1438182"/>
                </a:cubicBezTo>
                <a:lnTo>
                  <a:pt x="3120697" y="957151"/>
                </a:lnTo>
                <a:cubicBezTo>
                  <a:pt x="3138513" y="913981"/>
                  <a:pt x="3147421" y="881433"/>
                  <a:pt x="3147421" y="859505"/>
                </a:cubicBezTo>
                <a:cubicBezTo>
                  <a:pt x="3147421" y="832781"/>
                  <a:pt x="3137314" y="809997"/>
                  <a:pt x="3117100" y="791154"/>
                </a:cubicBezTo>
                <a:cubicBezTo>
                  <a:pt x="3096886" y="772310"/>
                  <a:pt x="3072731" y="762888"/>
                  <a:pt x="3044637" y="762888"/>
                </a:cubicBezTo>
                <a:close/>
                <a:moveTo>
                  <a:pt x="0" y="0"/>
                </a:moveTo>
                <a:lnTo>
                  <a:pt x="9144000" y="0"/>
                </a:lnTo>
                <a:lnTo>
                  <a:pt x="9144000" y="5143500"/>
                </a:lnTo>
                <a:lnTo>
                  <a:pt x="0" y="5143500"/>
                </a:lnTo>
                <a:close/>
              </a:path>
            </a:pathLst>
          </a:custGeom>
          <a:solidFill>
            <a:schemeClr val="bg2">
              <a:lumMod val="90000"/>
            </a:schemeClr>
          </a:solidFill>
          <a:ln>
            <a:solidFill>
              <a:schemeClr val="bg1">
                <a:lumMod val="25000"/>
              </a:schemeClr>
            </a:solidFill>
          </a:ln>
          <a:effectLst>
            <a:outerShdw blurRad="76200" dist="12700" dir="8100000" sy="-23000" kx="800400" algn="br" rotWithShape="0">
              <a:prstClr val="black">
                <a:alpha val="20000"/>
              </a:prst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IN" sz="16600" dirty="0">
              <a:latin typeface="Harlow Solid Italic" panose="04030604020F02020D02" pitchFamily="82" charset="0"/>
            </a:endParaRPr>
          </a:p>
        </p:txBody>
      </p:sp>
      <p:sp>
        <p:nvSpPr>
          <p:cNvPr id="48" name="Google Shape;4759;p71">
            <a:extLst>
              <a:ext uri="{FF2B5EF4-FFF2-40B4-BE49-F238E27FC236}">
                <a16:creationId xmlns:a16="http://schemas.microsoft.com/office/drawing/2014/main" id="{E090A1EE-FE2C-3C29-F9CF-89AF0DD9E459}"/>
              </a:ext>
            </a:extLst>
          </p:cNvPr>
          <p:cNvSpPr/>
          <p:nvPr/>
        </p:nvSpPr>
        <p:spPr>
          <a:xfrm>
            <a:off x="3457689" y="3391821"/>
            <a:ext cx="116103" cy="113152"/>
          </a:xfrm>
          <a:custGeom>
            <a:avLst/>
            <a:gdLst/>
            <a:ahLst/>
            <a:cxnLst/>
            <a:rect l="l" t="t" r="r" b="b"/>
            <a:pathLst>
              <a:path w="2085" h="2032" extrusionOk="0">
                <a:moveTo>
                  <a:pt x="1041" y="0"/>
                </a:moveTo>
                <a:cubicBezTo>
                  <a:pt x="504" y="0"/>
                  <a:pt x="56" y="421"/>
                  <a:pt x="29" y="964"/>
                </a:cubicBezTo>
                <a:cubicBezTo>
                  <a:pt x="0" y="1524"/>
                  <a:pt x="431" y="2000"/>
                  <a:pt x="991" y="2030"/>
                </a:cubicBezTo>
                <a:cubicBezTo>
                  <a:pt x="1008" y="2031"/>
                  <a:pt x="1026" y="2032"/>
                  <a:pt x="1043" y="2032"/>
                </a:cubicBezTo>
                <a:cubicBezTo>
                  <a:pt x="1580" y="2032"/>
                  <a:pt x="2028" y="1611"/>
                  <a:pt x="2056" y="1068"/>
                </a:cubicBezTo>
                <a:cubicBezTo>
                  <a:pt x="2084" y="508"/>
                  <a:pt x="1654" y="31"/>
                  <a:pt x="1094" y="1"/>
                </a:cubicBezTo>
                <a:cubicBezTo>
                  <a:pt x="1076" y="0"/>
                  <a:pt x="1059" y="0"/>
                  <a:pt x="1041" y="0"/>
                </a:cubicBezTo>
                <a:close/>
              </a:path>
            </a:pathLst>
          </a:custGeom>
          <a:solidFill>
            <a:schemeClr val="tx2">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760;p71">
            <a:extLst>
              <a:ext uri="{FF2B5EF4-FFF2-40B4-BE49-F238E27FC236}">
                <a16:creationId xmlns:a16="http://schemas.microsoft.com/office/drawing/2014/main" id="{414102AE-59A7-0663-788F-1329078DF54C}"/>
              </a:ext>
            </a:extLst>
          </p:cNvPr>
          <p:cNvSpPr/>
          <p:nvPr/>
        </p:nvSpPr>
        <p:spPr>
          <a:xfrm>
            <a:off x="3515712" y="2948990"/>
            <a:ext cx="116159" cy="113096"/>
          </a:xfrm>
          <a:custGeom>
            <a:avLst/>
            <a:gdLst/>
            <a:ahLst/>
            <a:cxnLst/>
            <a:rect l="l" t="t" r="r" b="b"/>
            <a:pathLst>
              <a:path w="2086" h="2031" extrusionOk="0">
                <a:moveTo>
                  <a:pt x="1043" y="0"/>
                </a:moveTo>
                <a:cubicBezTo>
                  <a:pt x="506" y="0"/>
                  <a:pt x="58" y="421"/>
                  <a:pt x="30" y="964"/>
                </a:cubicBezTo>
                <a:cubicBezTo>
                  <a:pt x="0" y="1524"/>
                  <a:pt x="431" y="2000"/>
                  <a:pt x="991" y="2029"/>
                </a:cubicBezTo>
                <a:cubicBezTo>
                  <a:pt x="1009" y="2030"/>
                  <a:pt x="1028" y="2030"/>
                  <a:pt x="1046" y="2030"/>
                </a:cubicBezTo>
                <a:cubicBezTo>
                  <a:pt x="1582" y="2030"/>
                  <a:pt x="2030" y="1610"/>
                  <a:pt x="2057" y="1068"/>
                </a:cubicBezTo>
                <a:cubicBezTo>
                  <a:pt x="2086" y="508"/>
                  <a:pt x="1655" y="30"/>
                  <a:pt x="1095" y="1"/>
                </a:cubicBezTo>
                <a:cubicBezTo>
                  <a:pt x="1078" y="1"/>
                  <a:pt x="1060" y="0"/>
                  <a:pt x="1043" y="0"/>
                </a:cubicBezTo>
                <a:close/>
              </a:path>
            </a:pathLst>
          </a:custGeom>
          <a:solidFill>
            <a:schemeClr val="tx2">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4761;p71">
            <a:extLst>
              <a:ext uri="{FF2B5EF4-FFF2-40B4-BE49-F238E27FC236}">
                <a16:creationId xmlns:a16="http://schemas.microsoft.com/office/drawing/2014/main" id="{DC8DD498-DBD7-A5B7-CB1E-A700C9399CCF}"/>
              </a:ext>
            </a:extLst>
          </p:cNvPr>
          <p:cNvSpPr/>
          <p:nvPr/>
        </p:nvSpPr>
        <p:spPr>
          <a:xfrm>
            <a:off x="2956478" y="3051633"/>
            <a:ext cx="375707" cy="375762"/>
          </a:xfrm>
          <a:custGeom>
            <a:avLst/>
            <a:gdLst/>
            <a:ahLst/>
            <a:cxnLst/>
            <a:rect l="l" t="t" r="r" b="b"/>
            <a:pathLst>
              <a:path w="6747" h="6748" extrusionOk="0">
                <a:moveTo>
                  <a:pt x="3373" y="1"/>
                </a:moveTo>
                <a:lnTo>
                  <a:pt x="2180" y="2180"/>
                </a:lnTo>
                <a:lnTo>
                  <a:pt x="0" y="3373"/>
                </a:lnTo>
                <a:lnTo>
                  <a:pt x="2180" y="4567"/>
                </a:lnTo>
                <a:lnTo>
                  <a:pt x="3373" y="6747"/>
                </a:lnTo>
                <a:lnTo>
                  <a:pt x="4565" y="4567"/>
                </a:lnTo>
                <a:lnTo>
                  <a:pt x="6747" y="3373"/>
                </a:lnTo>
                <a:lnTo>
                  <a:pt x="4565" y="2180"/>
                </a:lnTo>
                <a:lnTo>
                  <a:pt x="3373" y="1"/>
                </a:lnTo>
                <a:close/>
              </a:path>
            </a:pathLst>
          </a:custGeom>
          <a:solidFill>
            <a:schemeClr val="tx2">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4762;p71">
            <a:extLst>
              <a:ext uri="{FF2B5EF4-FFF2-40B4-BE49-F238E27FC236}">
                <a16:creationId xmlns:a16="http://schemas.microsoft.com/office/drawing/2014/main" id="{6B28FD9C-F1FB-DA38-0DDA-0CF5EDF321BB}"/>
              </a:ext>
            </a:extLst>
          </p:cNvPr>
          <p:cNvSpPr/>
          <p:nvPr/>
        </p:nvSpPr>
        <p:spPr>
          <a:xfrm>
            <a:off x="2746635" y="3420408"/>
            <a:ext cx="98061" cy="98061"/>
          </a:xfrm>
          <a:custGeom>
            <a:avLst/>
            <a:gdLst/>
            <a:ahLst/>
            <a:cxnLst/>
            <a:rect l="l" t="t" r="r" b="b"/>
            <a:pathLst>
              <a:path w="1761" h="1761" extrusionOk="0">
                <a:moveTo>
                  <a:pt x="881" y="1"/>
                </a:moveTo>
                <a:cubicBezTo>
                  <a:pt x="396" y="1"/>
                  <a:pt x="0" y="396"/>
                  <a:pt x="0" y="882"/>
                </a:cubicBezTo>
                <a:cubicBezTo>
                  <a:pt x="0" y="1367"/>
                  <a:pt x="396" y="1761"/>
                  <a:pt x="881" y="1761"/>
                </a:cubicBezTo>
                <a:cubicBezTo>
                  <a:pt x="1367" y="1761"/>
                  <a:pt x="1760" y="1367"/>
                  <a:pt x="1760" y="882"/>
                </a:cubicBezTo>
                <a:cubicBezTo>
                  <a:pt x="1760" y="396"/>
                  <a:pt x="1367" y="1"/>
                  <a:pt x="881" y="1"/>
                </a:cubicBezTo>
                <a:close/>
              </a:path>
            </a:pathLst>
          </a:custGeom>
          <a:solidFill>
            <a:schemeClr val="tx2">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4763;p71">
            <a:extLst>
              <a:ext uri="{FF2B5EF4-FFF2-40B4-BE49-F238E27FC236}">
                <a16:creationId xmlns:a16="http://schemas.microsoft.com/office/drawing/2014/main" id="{7DE2ECF5-033B-1FB5-0212-0375E2619404}"/>
              </a:ext>
            </a:extLst>
          </p:cNvPr>
          <p:cNvSpPr/>
          <p:nvPr/>
        </p:nvSpPr>
        <p:spPr>
          <a:xfrm>
            <a:off x="3109500" y="3663430"/>
            <a:ext cx="69662" cy="69662"/>
          </a:xfrm>
          <a:custGeom>
            <a:avLst/>
            <a:gdLst/>
            <a:ahLst/>
            <a:cxnLst/>
            <a:rect l="l" t="t" r="r" b="b"/>
            <a:pathLst>
              <a:path w="1251" h="1251" extrusionOk="0">
                <a:moveTo>
                  <a:pt x="625" y="1"/>
                </a:moveTo>
                <a:cubicBezTo>
                  <a:pt x="281" y="1"/>
                  <a:pt x="1" y="281"/>
                  <a:pt x="1" y="625"/>
                </a:cubicBezTo>
                <a:cubicBezTo>
                  <a:pt x="1" y="970"/>
                  <a:pt x="281" y="1250"/>
                  <a:pt x="625" y="1250"/>
                </a:cubicBezTo>
                <a:cubicBezTo>
                  <a:pt x="970" y="1250"/>
                  <a:pt x="1250" y="970"/>
                  <a:pt x="1250" y="625"/>
                </a:cubicBezTo>
                <a:cubicBezTo>
                  <a:pt x="1250" y="281"/>
                  <a:pt x="970" y="1"/>
                  <a:pt x="625" y="1"/>
                </a:cubicBezTo>
                <a:close/>
              </a:path>
            </a:pathLst>
          </a:custGeom>
          <a:solidFill>
            <a:schemeClr val="tx2">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4759;p71">
            <a:extLst>
              <a:ext uri="{FF2B5EF4-FFF2-40B4-BE49-F238E27FC236}">
                <a16:creationId xmlns:a16="http://schemas.microsoft.com/office/drawing/2014/main" id="{1D1DFD35-F7C9-E39E-500A-546E034353CB}"/>
              </a:ext>
            </a:extLst>
          </p:cNvPr>
          <p:cNvSpPr/>
          <p:nvPr/>
        </p:nvSpPr>
        <p:spPr>
          <a:xfrm>
            <a:off x="8180160" y="1111609"/>
            <a:ext cx="116103" cy="113152"/>
          </a:xfrm>
          <a:custGeom>
            <a:avLst/>
            <a:gdLst/>
            <a:ahLst/>
            <a:cxnLst/>
            <a:rect l="l" t="t" r="r" b="b"/>
            <a:pathLst>
              <a:path w="2085" h="2032" extrusionOk="0">
                <a:moveTo>
                  <a:pt x="1041" y="0"/>
                </a:moveTo>
                <a:cubicBezTo>
                  <a:pt x="504" y="0"/>
                  <a:pt x="56" y="421"/>
                  <a:pt x="29" y="964"/>
                </a:cubicBezTo>
                <a:cubicBezTo>
                  <a:pt x="0" y="1524"/>
                  <a:pt x="431" y="2000"/>
                  <a:pt x="991" y="2030"/>
                </a:cubicBezTo>
                <a:cubicBezTo>
                  <a:pt x="1008" y="2031"/>
                  <a:pt x="1026" y="2032"/>
                  <a:pt x="1043" y="2032"/>
                </a:cubicBezTo>
                <a:cubicBezTo>
                  <a:pt x="1580" y="2032"/>
                  <a:pt x="2028" y="1611"/>
                  <a:pt x="2056" y="1068"/>
                </a:cubicBezTo>
                <a:cubicBezTo>
                  <a:pt x="2084" y="508"/>
                  <a:pt x="1654" y="31"/>
                  <a:pt x="1094" y="1"/>
                </a:cubicBezTo>
                <a:cubicBezTo>
                  <a:pt x="1076" y="0"/>
                  <a:pt x="1059" y="0"/>
                  <a:pt x="1041" y="0"/>
                </a:cubicBezTo>
                <a:close/>
              </a:path>
            </a:pathLst>
          </a:custGeom>
          <a:solidFill>
            <a:srgbClr val="00B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4760;p71">
            <a:extLst>
              <a:ext uri="{FF2B5EF4-FFF2-40B4-BE49-F238E27FC236}">
                <a16:creationId xmlns:a16="http://schemas.microsoft.com/office/drawing/2014/main" id="{5E75C53F-41B9-8A6F-281D-9246A41F92A5}"/>
              </a:ext>
            </a:extLst>
          </p:cNvPr>
          <p:cNvSpPr/>
          <p:nvPr/>
        </p:nvSpPr>
        <p:spPr>
          <a:xfrm>
            <a:off x="8238183" y="668778"/>
            <a:ext cx="116159" cy="113096"/>
          </a:xfrm>
          <a:custGeom>
            <a:avLst/>
            <a:gdLst/>
            <a:ahLst/>
            <a:cxnLst/>
            <a:rect l="l" t="t" r="r" b="b"/>
            <a:pathLst>
              <a:path w="2086" h="2031" extrusionOk="0">
                <a:moveTo>
                  <a:pt x="1043" y="0"/>
                </a:moveTo>
                <a:cubicBezTo>
                  <a:pt x="506" y="0"/>
                  <a:pt x="58" y="421"/>
                  <a:pt x="30" y="964"/>
                </a:cubicBezTo>
                <a:cubicBezTo>
                  <a:pt x="0" y="1524"/>
                  <a:pt x="431" y="2000"/>
                  <a:pt x="991" y="2029"/>
                </a:cubicBezTo>
                <a:cubicBezTo>
                  <a:pt x="1009" y="2030"/>
                  <a:pt x="1028" y="2030"/>
                  <a:pt x="1046" y="2030"/>
                </a:cubicBezTo>
                <a:cubicBezTo>
                  <a:pt x="1582" y="2030"/>
                  <a:pt x="2030" y="1610"/>
                  <a:pt x="2057" y="1068"/>
                </a:cubicBezTo>
                <a:cubicBezTo>
                  <a:pt x="2086" y="508"/>
                  <a:pt x="1655" y="30"/>
                  <a:pt x="1095" y="1"/>
                </a:cubicBezTo>
                <a:cubicBezTo>
                  <a:pt x="1078" y="1"/>
                  <a:pt x="1060" y="0"/>
                  <a:pt x="1043" y="0"/>
                </a:cubicBezTo>
                <a:close/>
              </a:path>
            </a:pathLst>
          </a:custGeom>
          <a:solidFill>
            <a:srgbClr val="00B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4761;p71">
            <a:extLst>
              <a:ext uri="{FF2B5EF4-FFF2-40B4-BE49-F238E27FC236}">
                <a16:creationId xmlns:a16="http://schemas.microsoft.com/office/drawing/2014/main" id="{797628F2-C7D6-2EB8-B668-19D5C4918870}"/>
              </a:ext>
            </a:extLst>
          </p:cNvPr>
          <p:cNvSpPr/>
          <p:nvPr/>
        </p:nvSpPr>
        <p:spPr>
          <a:xfrm>
            <a:off x="7678949" y="771421"/>
            <a:ext cx="375707" cy="375762"/>
          </a:xfrm>
          <a:custGeom>
            <a:avLst/>
            <a:gdLst/>
            <a:ahLst/>
            <a:cxnLst/>
            <a:rect l="l" t="t" r="r" b="b"/>
            <a:pathLst>
              <a:path w="6747" h="6748" extrusionOk="0">
                <a:moveTo>
                  <a:pt x="3373" y="1"/>
                </a:moveTo>
                <a:lnTo>
                  <a:pt x="2180" y="2180"/>
                </a:lnTo>
                <a:lnTo>
                  <a:pt x="0" y="3373"/>
                </a:lnTo>
                <a:lnTo>
                  <a:pt x="2180" y="4567"/>
                </a:lnTo>
                <a:lnTo>
                  <a:pt x="3373" y="6747"/>
                </a:lnTo>
                <a:lnTo>
                  <a:pt x="4565" y="4567"/>
                </a:lnTo>
                <a:lnTo>
                  <a:pt x="6747" y="3373"/>
                </a:lnTo>
                <a:lnTo>
                  <a:pt x="4565" y="2180"/>
                </a:lnTo>
                <a:lnTo>
                  <a:pt x="3373" y="1"/>
                </a:lnTo>
                <a:close/>
              </a:path>
            </a:pathLst>
          </a:custGeom>
          <a:solidFill>
            <a:srgbClr val="00B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4762;p71">
            <a:extLst>
              <a:ext uri="{FF2B5EF4-FFF2-40B4-BE49-F238E27FC236}">
                <a16:creationId xmlns:a16="http://schemas.microsoft.com/office/drawing/2014/main" id="{AECFFE9D-CC2E-FE75-2A91-19D6CAAAAC51}"/>
              </a:ext>
            </a:extLst>
          </p:cNvPr>
          <p:cNvSpPr/>
          <p:nvPr/>
        </p:nvSpPr>
        <p:spPr>
          <a:xfrm>
            <a:off x="7469106" y="1140196"/>
            <a:ext cx="98061" cy="98061"/>
          </a:xfrm>
          <a:custGeom>
            <a:avLst/>
            <a:gdLst/>
            <a:ahLst/>
            <a:cxnLst/>
            <a:rect l="l" t="t" r="r" b="b"/>
            <a:pathLst>
              <a:path w="1761" h="1761" extrusionOk="0">
                <a:moveTo>
                  <a:pt x="881" y="1"/>
                </a:moveTo>
                <a:cubicBezTo>
                  <a:pt x="396" y="1"/>
                  <a:pt x="0" y="396"/>
                  <a:pt x="0" y="882"/>
                </a:cubicBezTo>
                <a:cubicBezTo>
                  <a:pt x="0" y="1367"/>
                  <a:pt x="396" y="1761"/>
                  <a:pt x="881" y="1761"/>
                </a:cubicBezTo>
                <a:cubicBezTo>
                  <a:pt x="1367" y="1761"/>
                  <a:pt x="1760" y="1367"/>
                  <a:pt x="1760" y="882"/>
                </a:cubicBezTo>
                <a:cubicBezTo>
                  <a:pt x="1760" y="396"/>
                  <a:pt x="1367" y="1"/>
                  <a:pt x="881" y="1"/>
                </a:cubicBezTo>
                <a:close/>
              </a:path>
            </a:pathLst>
          </a:custGeom>
          <a:solidFill>
            <a:srgbClr val="00B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4763;p71">
            <a:extLst>
              <a:ext uri="{FF2B5EF4-FFF2-40B4-BE49-F238E27FC236}">
                <a16:creationId xmlns:a16="http://schemas.microsoft.com/office/drawing/2014/main" id="{B1D1E109-A448-33E8-DF50-A51C0CD7F513}"/>
              </a:ext>
            </a:extLst>
          </p:cNvPr>
          <p:cNvSpPr/>
          <p:nvPr/>
        </p:nvSpPr>
        <p:spPr>
          <a:xfrm>
            <a:off x="7831971" y="1383218"/>
            <a:ext cx="69662" cy="69662"/>
          </a:xfrm>
          <a:custGeom>
            <a:avLst/>
            <a:gdLst/>
            <a:ahLst/>
            <a:cxnLst/>
            <a:rect l="l" t="t" r="r" b="b"/>
            <a:pathLst>
              <a:path w="1251" h="1251" extrusionOk="0">
                <a:moveTo>
                  <a:pt x="625" y="1"/>
                </a:moveTo>
                <a:cubicBezTo>
                  <a:pt x="281" y="1"/>
                  <a:pt x="1" y="281"/>
                  <a:pt x="1" y="625"/>
                </a:cubicBezTo>
                <a:cubicBezTo>
                  <a:pt x="1" y="970"/>
                  <a:pt x="281" y="1250"/>
                  <a:pt x="625" y="1250"/>
                </a:cubicBezTo>
                <a:cubicBezTo>
                  <a:pt x="970" y="1250"/>
                  <a:pt x="1250" y="970"/>
                  <a:pt x="1250" y="625"/>
                </a:cubicBezTo>
                <a:cubicBezTo>
                  <a:pt x="1250" y="281"/>
                  <a:pt x="970" y="1"/>
                  <a:pt x="625" y="1"/>
                </a:cubicBezTo>
                <a:close/>
              </a:path>
            </a:pathLst>
          </a:custGeom>
          <a:solidFill>
            <a:srgbClr val="00B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 name="Google Shape;4798;p71">
            <a:extLst>
              <a:ext uri="{FF2B5EF4-FFF2-40B4-BE49-F238E27FC236}">
                <a16:creationId xmlns:a16="http://schemas.microsoft.com/office/drawing/2014/main" id="{102B7DBE-8C29-CD0B-BB7F-33B6A2FC552C}"/>
              </a:ext>
            </a:extLst>
          </p:cNvPr>
          <p:cNvGrpSpPr/>
          <p:nvPr/>
        </p:nvGrpSpPr>
        <p:grpSpPr>
          <a:xfrm>
            <a:off x="312516" y="3854370"/>
            <a:ext cx="1273216" cy="801117"/>
            <a:chOff x="3187802" y="1604669"/>
            <a:chExt cx="1019119" cy="695485"/>
          </a:xfrm>
        </p:grpSpPr>
        <p:sp>
          <p:nvSpPr>
            <p:cNvPr id="59" name="Google Shape;4799;p71">
              <a:extLst>
                <a:ext uri="{FF2B5EF4-FFF2-40B4-BE49-F238E27FC236}">
                  <a16:creationId xmlns:a16="http://schemas.microsoft.com/office/drawing/2014/main" id="{6226FCED-5A2A-A97C-AE34-BCBBB91ADB80}"/>
                </a:ext>
              </a:extLst>
            </p:cNvPr>
            <p:cNvSpPr/>
            <p:nvPr/>
          </p:nvSpPr>
          <p:spPr>
            <a:xfrm>
              <a:off x="3501516" y="1930116"/>
              <a:ext cx="314036" cy="310730"/>
            </a:xfrm>
            <a:custGeom>
              <a:avLst/>
              <a:gdLst/>
              <a:ahLst/>
              <a:cxnLst/>
              <a:rect l="l" t="t" r="r" b="b"/>
              <a:pathLst>
                <a:path w="5888" h="5826" extrusionOk="0">
                  <a:moveTo>
                    <a:pt x="2288" y="0"/>
                  </a:moveTo>
                  <a:cubicBezTo>
                    <a:pt x="1915" y="0"/>
                    <a:pt x="1542" y="44"/>
                    <a:pt x="1235" y="233"/>
                  </a:cubicBezTo>
                  <a:cubicBezTo>
                    <a:pt x="727" y="547"/>
                    <a:pt x="482" y="1118"/>
                    <a:pt x="351" y="1678"/>
                  </a:cubicBezTo>
                  <a:cubicBezTo>
                    <a:pt x="186" y="2385"/>
                    <a:pt x="94" y="3115"/>
                    <a:pt x="11" y="3834"/>
                  </a:cubicBezTo>
                  <a:cubicBezTo>
                    <a:pt x="0" y="3925"/>
                    <a:pt x="61" y="3976"/>
                    <a:pt x="130" y="3990"/>
                  </a:cubicBezTo>
                  <a:cubicBezTo>
                    <a:pt x="112" y="4267"/>
                    <a:pt x="105" y="4543"/>
                    <a:pt x="114" y="4819"/>
                  </a:cubicBezTo>
                  <a:cubicBezTo>
                    <a:pt x="117" y="4974"/>
                    <a:pt x="126" y="5128"/>
                    <a:pt x="139" y="5280"/>
                  </a:cubicBezTo>
                  <a:cubicBezTo>
                    <a:pt x="149" y="5411"/>
                    <a:pt x="146" y="5569"/>
                    <a:pt x="215" y="5684"/>
                  </a:cubicBezTo>
                  <a:cubicBezTo>
                    <a:pt x="275" y="5785"/>
                    <a:pt x="367" y="5826"/>
                    <a:pt x="465" y="5826"/>
                  </a:cubicBezTo>
                  <a:cubicBezTo>
                    <a:pt x="548" y="5826"/>
                    <a:pt x="635" y="5796"/>
                    <a:pt x="709" y="5748"/>
                  </a:cubicBezTo>
                  <a:cubicBezTo>
                    <a:pt x="961" y="5587"/>
                    <a:pt x="1172" y="5323"/>
                    <a:pt x="1386" y="5117"/>
                  </a:cubicBezTo>
                  <a:cubicBezTo>
                    <a:pt x="2355" y="4180"/>
                    <a:pt x="3327" y="3242"/>
                    <a:pt x="4296" y="2307"/>
                  </a:cubicBezTo>
                  <a:lnTo>
                    <a:pt x="5044" y="1584"/>
                  </a:lnTo>
                  <a:cubicBezTo>
                    <a:pt x="5271" y="1364"/>
                    <a:pt x="5527" y="1155"/>
                    <a:pt x="5733" y="914"/>
                  </a:cubicBezTo>
                  <a:cubicBezTo>
                    <a:pt x="5869" y="756"/>
                    <a:pt x="5887" y="543"/>
                    <a:pt x="5689" y="428"/>
                  </a:cubicBezTo>
                  <a:cubicBezTo>
                    <a:pt x="5590" y="370"/>
                    <a:pt x="5462" y="356"/>
                    <a:pt x="5352" y="331"/>
                  </a:cubicBezTo>
                  <a:cubicBezTo>
                    <a:pt x="5182" y="295"/>
                    <a:pt x="5012" y="262"/>
                    <a:pt x="4842" y="232"/>
                  </a:cubicBezTo>
                  <a:cubicBezTo>
                    <a:pt x="4229" y="123"/>
                    <a:pt x="3608" y="54"/>
                    <a:pt x="2985" y="28"/>
                  </a:cubicBezTo>
                  <a:cubicBezTo>
                    <a:pt x="2764" y="18"/>
                    <a:pt x="2526" y="0"/>
                    <a:pt x="22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4800;p71">
              <a:extLst>
                <a:ext uri="{FF2B5EF4-FFF2-40B4-BE49-F238E27FC236}">
                  <a16:creationId xmlns:a16="http://schemas.microsoft.com/office/drawing/2014/main" id="{622C7446-8D88-07D4-BCF6-734975E945BD}"/>
                </a:ext>
              </a:extLst>
            </p:cNvPr>
            <p:cNvSpPr/>
            <p:nvPr/>
          </p:nvSpPr>
          <p:spPr>
            <a:xfrm>
              <a:off x="3187802" y="1604669"/>
              <a:ext cx="999178" cy="679061"/>
            </a:xfrm>
            <a:custGeom>
              <a:avLst/>
              <a:gdLst/>
              <a:ahLst/>
              <a:cxnLst/>
              <a:rect l="l" t="t" r="r" b="b"/>
              <a:pathLst>
                <a:path w="18734" h="12732" extrusionOk="0">
                  <a:moveTo>
                    <a:pt x="18149" y="0"/>
                  </a:moveTo>
                  <a:cubicBezTo>
                    <a:pt x="18103" y="9"/>
                    <a:pt x="18055" y="20"/>
                    <a:pt x="18009" y="27"/>
                  </a:cubicBezTo>
                  <a:cubicBezTo>
                    <a:pt x="12129" y="1088"/>
                    <a:pt x="6118" y="1972"/>
                    <a:pt x="279" y="3266"/>
                  </a:cubicBezTo>
                  <a:cubicBezTo>
                    <a:pt x="13" y="3326"/>
                    <a:pt x="1" y="3704"/>
                    <a:pt x="263" y="3780"/>
                  </a:cubicBezTo>
                  <a:cubicBezTo>
                    <a:pt x="1822" y="4235"/>
                    <a:pt x="3277" y="4911"/>
                    <a:pt x="4789" y="5396"/>
                  </a:cubicBezTo>
                  <a:cubicBezTo>
                    <a:pt x="4812" y="5405"/>
                    <a:pt x="4833" y="5414"/>
                    <a:pt x="4855" y="5428"/>
                  </a:cubicBezTo>
                  <a:cubicBezTo>
                    <a:pt x="4915" y="5467"/>
                    <a:pt x="4959" y="5531"/>
                    <a:pt x="4970" y="5605"/>
                  </a:cubicBezTo>
                  <a:lnTo>
                    <a:pt x="5937" y="11567"/>
                  </a:lnTo>
                  <a:cubicBezTo>
                    <a:pt x="5961" y="11713"/>
                    <a:pt x="6081" y="11789"/>
                    <a:pt x="6200" y="11789"/>
                  </a:cubicBezTo>
                  <a:cubicBezTo>
                    <a:pt x="6312" y="11789"/>
                    <a:pt x="6424" y="11723"/>
                    <a:pt x="6458" y="11588"/>
                  </a:cubicBezTo>
                  <a:cubicBezTo>
                    <a:pt x="6834" y="10110"/>
                    <a:pt x="7148" y="8643"/>
                    <a:pt x="7456" y="7175"/>
                  </a:cubicBezTo>
                  <a:cubicBezTo>
                    <a:pt x="7483" y="7042"/>
                    <a:pt x="7599" y="6964"/>
                    <a:pt x="7718" y="6964"/>
                  </a:cubicBezTo>
                  <a:cubicBezTo>
                    <a:pt x="7737" y="6964"/>
                    <a:pt x="7756" y="6966"/>
                    <a:pt x="7775" y="6970"/>
                  </a:cubicBezTo>
                  <a:cubicBezTo>
                    <a:pt x="7825" y="6980"/>
                    <a:pt x="7871" y="7005"/>
                    <a:pt x="7908" y="7046"/>
                  </a:cubicBezTo>
                  <a:lnTo>
                    <a:pt x="13268" y="12649"/>
                  </a:lnTo>
                  <a:cubicBezTo>
                    <a:pt x="13322" y="12705"/>
                    <a:pt x="13391" y="12731"/>
                    <a:pt x="13460" y="12731"/>
                  </a:cubicBezTo>
                  <a:cubicBezTo>
                    <a:pt x="13567" y="12731"/>
                    <a:pt x="13673" y="12667"/>
                    <a:pt x="13713" y="12552"/>
                  </a:cubicBezTo>
                  <a:cubicBezTo>
                    <a:pt x="13832" y="12204"/>
                    <a:pt x="17183" y="4494"/>
                    <a:pt x="18627" y="1007"/>
                  </a:cubicBezTo>
                  <a:cubicBezTo>
                    <a:pt x="18629" y="1005"/>
                    <a:pt x="18631" y="1003"/>
                    <a:pt x="18629" y="1001"/>
                  </a:cubicBezTo>
                  <a:cubicBezTo>
                    <a:pt x="18643" y="973"/>
                    <a:pt x="18656" y="945"/>
                    <a:pt x="18666" y="916"/>
                  </a:cubicBezTo>
                  <a:cubicBezTo>
                    <a:pt x="18712" y="766"/>
                    <a:pt x="18734" y="599"/>
                    <a:pt x="18693" y="447"/>
                  </a:cubicBezTo>
                  <a:cubicBezTo>
                    <a:pt x="18680" y="392"/>
                    <a:pt x="18659" y="339"/>
                    <a:pt x="18629" y="291"/>
                  </a:cubicBezTo>
                  <a:cubicBezTo>
                    <a:pt x="18574" y="199"/>
                    <a:pt x="18503" y="129"/>
                    <a:pt x="18415" y="76"/>
                  </a:cubicBezTo>
                  <a:cubicBezTo>
                    <a:pt x="18399" y="66"/>
                    <a:pt x="18381" y="57"/>
                    <a:pt x="18363" y="48"/>
                  </a:cubicBezTo>
                  <a:cubicBezTo>
                    <a:pt x="18299" y="18"/>
                    <a:pt x="18223" y="0"/>
                    <a:pt x="1814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4801;p71">
              <a:extLst>
                <a:ext uri="{FF2B5EF4-FFF2-40B4-BE49-F238E27FC236}">
                  <a16:creationId xmlns:a16="http://schemas.microsoft.com/office/drawing/2014/main" id="{59E2929F-CAC6-0E84-839F-70F4B83238DF}"/>
                </a:ext>
              </a:extLst>
            </p:cNvPr>
            <p:cNvSpPr/>
            <p:nvPr/>
          </p:nvSpPr>
          <p:spPr>
            <a:xfrm>
              <a:off x="3446688" y="1608722"/>
              <a:ext cx="738103" cy="624713"/>
            </a:xfrm>
            <a:custGeom>
              <a:avLst/>
              <a:gdLst/>
              <a:ahLst/>
              <a:cxnLst/>
              <a:rect l="l" t="t" r="r" b="b"/>
              <a:pathLst>
                <a:path w="13839" h="11713" extrusionOk="0">
                  <a:moveTo>
                    <a:pt x="13561" y="0"/>
                  </a:moveTo>
                  <a:cubicBezTo>
                    <a:pt x="9697" y="1639"/>
                    <a:pt x="6660" y="2687"/>
                    <a:pt x="2721" y="4267"/>
                  </a:cubicBezTo>
                  <a:cubicBezTo>
                    <a:pt x="1815" y="4631"/>
                    <a:pt x="908" y="4994"/>
                    <a:pt x="1" y="5352"/>
                  </a:cubicBezTo>
                  <a:cubicBezTo>
                    <a:pt x="61" y="5391"/>
                    <a:pt x="105" y="5455"/>
                    <a:pt x="116" y="5529"/>
                  </a:cubicBezTo>
                  <a:lnTo>
                    <a:pt x="1083" y="11491"/>
                  </a:lnTo>
                  <a:cubicBezTo>
                    <a:pt x="1107" y="11637"/>
                    <a:pt x="1227" y="11713"/>
                    <a:pt x="1346" y="11713"/>
                  </a:cubicBezTo>
                  <a:cubicBezTo>
                    <a:pt x="1458" y="11713"/>
                    <a:pt x="1570" y="11647"/>
                    <a:pt x="1604" y="11512"/>
                  </a:cubicBezTo>
                  <a:cubicBezTo>
                    <a:pt x="1980" y="10034"/>
                    <a:pt x="2294" y="8567"/>
                    <a:pt x="2602" y="7099"/>
                  </a:cubicBezTo>
                  <a:cubicBezTo>
                    <a:pt x="2629" y="6966"/>
                    <a:pt x="2745" y="6888"/>
                    <a:pt x="2864" y="6888"/>
                  </a:cubicBezTo>
                  <a:cubicBezTo>
                    <a:pt x="2883" y="6888"/>
                    <a:pt x="2902" y="6890"/>
                    <a:pt x="2921" y="6894"/>
                  </a:cubicBezTo>
                  <a:cubicBezTo>
                    <a:pt x="4356" y="5843"/>
                    <a:pt x="5859" y="4886"/>
                    <a:pt x="7422" y="4037"/>
                  </a:cubicBezTo>
                  <a:cubicBezTo>
                    <a:pt x="8237" y="3594"/>
                    <a:pt x="9081" y="3204"/>
                    <a:pt x="9889" y="2749"/>
                  </a:cubicBezTo>
                  <a:cubicBezTo>
                    <a:pt x="10160" y="2596"/>
                    <a:pt x="10420" y="2428"/>
                    <a:pt x="10676" y="2254"/>
                  </a:cubicBezTo>
                  <a:cubicBezTo>
                    <a:pt x="12026" y="1436"/>
                    <a:pt x="12451" y="1221"/>
                    <a:pt x="13800" y="404"/>
                  </a:cubicBezTo>
                  <a:cubicBezTo>
                    <a:pt x="13814" y="394"/>
                    <a:pt x="13828" y="383"/>
                    <a:pt x="13839" y="371"/>
                  </a:cubicBezTo>
                  <a:cubicBezTo>
                    <a:pt x="13826" y="316"/>
                    <a:pt x="13805" y="263"/>
                    <a:pt x="13775" y="215"/>
                  </a:cubicBezTo>
                  <a:cubicBezTo>
                    <a:pt x="13720" y="123"/>
                    <a:pt x="13649" y="53"/>
                    <a:pt x="135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4802;p71">
              <a:extLst>
                <a:ext uri="{FF2B5EF4-FFF2-40B4-BE49-F238E27FC236}">
                  <a16:creationId xmlns:a16="http://schemas.microsoft.com/office/drawing/2014/main" id="{B8F190FF-5160-6789-24D5-CB1D86AD6AEA}"/>
                </a:ext>
              </a:extLst>
            </p:cNvPr>
            <p:cNvSpPr/>
            <p:nvPr/>
          </p:nvSpPr>
          <p:spPr>
            <a:xfrm>
              <a:off x="3764562" y="1983931"/>
              <a:ext cx="300756" cy="316223"/>
            </a:xfrm>
            <a:custGeom>
              <a:avLst/>
              <a:gdLst/>
              <a:ahLst/>
              <a:cxnLst/>
              <a:rect l="l" t="t" r="r" b="b"/>
              <a:pathLst>
                <a:path w="5639" h="5929" extrusionOk="0">
                  <a:moveTo>
                    <a:pt x="5161" y="1"/>
                  </a:moveTo>
                  <a:cubicBezTo>
                    <a:pt x="5028" y="1"/>
                    <a:pt x="4898" y="69"/>
                    <a:pt x="4838" y="233"/>
                  </a:cubicBezTo>
                  <a:cubicBezTo>
                    <a:pt x="4349" y="1551"/>
                    <a:pt x="3856" y="2875"/>
                    <a:pt x="3199" y="4121"/>
                  </a:cubicBezTo>
                  <a:cubicBezTo>
                    <a:pt x="3048" y="4406"/>
                    <a:pt x="2896" y="4705"/>
                    <a:pt x="2702" y="4964"/>
                  </a:cubicBezTo>
                  <a:cubicBezTo>
                    <a:pt x="2608" y="5091"/>
                    <a:pt x="2523" y="5173"/>
                    <a:pt x="2420" y="5173"/>
                  </a:cubicBezTo>
                  <a:cubicBezTo>
                    <a:pt x="2361" y="5173"/>
                    <a:pt x="2297" y="5147"/>
                    <a:pt x="2222" y="5088"/>
                  </a:cubicBezTo>
                  <a:cubicBezTo>
                    <a:pt x="1965" y="4884"/>
                    <a:pt x="1747" y="4611"/>
                    <a:pt x="1519" y="4376"/>
                  </a:cubicBezTo>
                  <a:cubicBezTo>
                    <a:pt x="1251" y="4101"/>
                    <a:pt x="984" y="3826"/>
                    <a:pt x="716" y="3550"/>
                  </a:cubicBezTo>
                  <a:cubicBezTo>
                    <a:pt x="635" y="3467"/>
                    <a:pt x="527" y="3418"/>
                    <a:pt x="418" y="3418"/>
                  </a:cubicBezTo>
                  <a:cubicBezTo>
                    <a:pt x="340" y="3418"/>
                    <a:pt x="261" y="3444"/>
                    <a:pt x="191" y="3500"/>
                  </a:cubicBezTo>
                  <a:cubicBezTo>
                    <a:pt x="46" y="3621"/>
                    <a:pt x="0" y="3880"/>
                    <a:pt x="142" y="4025"/>
                  </a:cubicBezTo>
                  <a:cubicBezTo>
                    <a:pt x="599" y="4496"/>
                    <a:pt x="1053" y="4971"/>
                    <a:pt x="1513" y="5439"/>
                  </a:cubicBezTo>
                  <a:cubicBezTo>
                    <a:pt x="1705" y="5632"/>
                    <a:pt x="1910" y="5822"/>
                    <a:pt x="2178" y="5896"/>
                  </a:cubicBezTo>
                  <a:cubicBezTo>
                    <a:pt x="2257" y="5918"/>
                    <a:pt x="2337" y="5928"/>
                    <a:pt x="2415" y="5928"/>
                  </a:cubicBezTo>
                  <a:cubicBezTo>
                    <a:pt x="2646" y="5928"/>
                    <a:pt x="2869" y="5839"/>
                    <a:pt x="3050" y="5684"/>
                  </a:cubicBezTo>
                  <a:cubicBezTo>
                    <a:pt x="3266" y="5496"/>
                    <a:pt x="3411" y="5249"/>
                    <a:pt x="3555" y="5003"/>
                  </a:cubicBezTo>
                  <a:cubicBezTo>
                    <a:pt x="3716" y="4723"/>
                    <a:pt x="3870" y="4438"/>
                    <a:pt x="4017" y="4149"/>
                  </a:cubicBezTo>
                  <a:cubicBezTo>
                    <a:pt x="4297" y="3598"/>
                    <a:pt x="4547" y="3031"/>
                    <a:pt x="4781" y="2458"/>
                  </a:cubicBezTo>
                  <a:cubicBezTo>
                    <a:pt x="5045" y="1810"/>
                    <a:pt x="5290" y="1156"/>
                    <a:pt x="5533" y="500"/>
                  </a:cubicBezTo>
                  <a:cubicBezTo>
                    <a:pt x="5639" y="213"/>
                    <a:pt x="5395" y="1"/>
                    <a:pt x="51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4803;p71">
              <a:extLst>
                <a:ext uri="{FF2B5EF4-FFF2-40B4-BE49-F238E27FC236}">
                  <a16:creationId xmlns:a16="http://schemas.microsoft.com/office/drawing/2014/main" id="{8B2CF6BC-5722-C8B8-4D1C-25097679E7B8}"/>
                </a:ext>
              </a:extLst>
            </p:cNvPr>
            <p:cNvSpPr/>
            <p:nvPr/>
          </p:nvSpPr>
          <p:spPr>
            <a:xfrm>
              <a:off x="3878431" y="1611816"/>
              <a:ext cx="328490" cy="202033"/>
            </a:xfrm>
            <a:custGeom>
              <a:avLst/>
              <a:gdLst/>
              <a:ahLst/>
              <a:cxnLst/>
              <a:rect l="l" t="t" r="r" b="b"/>
              <a:pathLst>
                <a:path w="6159" h="3788" extrusionOk="0">
                  <a:moveTo>
                    <a:pt x="5767" y="0"/>
                  </a:moveTo>
                  <a:cubicBezTo>
                    <a:pt x="5681" y="0"/>
                    <a:pt x="5594" y="29"/>
                    <a:pt x="5517" y="81"/>
                  </a:cubicBezTo>
                  <a:cubicBezTo>
                    <a:pt x="3805" y="1218"/>
                    <a:pt x="1882" y="1994"/>
                    <a:pt x="169" y="3132"/>
                  </a:cubicBezTo>
                  <a:cubicBezTo>
                    <a:pt x="2" y="3244"/>
                    <a:pt x="0" y="3513"/>
                    <a:pt x="119" y="3657"/>
                  </a:cubicBezTo>
                  <a:cubicBezTo>
                    <a:pt x="195" y="3747"/>
                    <a:pt x="292" y="3787"/>
                    <a:pt x="392" y="3787"/>
                  </a:cubicBezTo>
                  <a:cubicBezTo>
                    <a:pt x="478" y="3787"/>
                    <a:pt x="566" y="3758"/>
                    <a:pt x="644" y="3706"/>
                  </a:cubicBezTo>
                  <a:cubicBezTo>
                    <a:pt x="2356" y="2570"/>
                    <a:pt x="4278" y="1792"/>
                    <a:pt x="5990" y="655"/>
                  </a:cubicBezTo>
                  <a:cubicBezTo>
                    <a:pt x="6158" y="545"/>
                    <a:pt x="6158" y="275"/>
                    <a:pt x="6041" y="132"/>
                  </a:cubicBezTo>
                  <a:cubicBezTo>
                    <a:pt x="5966" y="41"/>
                    <a:pt x="5868" y="0"/>
                    <a:pt x="57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6" name="Google Shape;4804;p71">
              <a:extLst>
                <a:ext uri="{FF2B5EF4-FFF2-40B4-BE49-F238E27FC236}">
                  <a16:creationId xmlns:a16="http://schemas.microsoft.com/office/drawing/2014/main" id="{1640E844-5AC6-F70A-6B21-FC41D4D71B2B}"/>
                </a:ext>
              </a:extLst>
            </p:cNvPr>
            <p:cNvSpPr/>
            <p:nvPr/>
          </p:nvSpPr>
          <p:spPr>
            <a:xfrm>
              <a:off x="3499329" y="1920410"/>
              <a:ext cx="180219" cy="337504"/>
            </a:xfrm>
            <a:custGeom>
              <a:avLst/>
              <a:gdLst/>
              <a:ahLst/>
              <a:cxnLst/>
              <a:rect l="l" t="t" r="r" b="b"/>
              <a:pathLst>
                <a:path w="3379" h="6328" extrusionOk="0">
                  <a:moveTo>
                    <a:pt x="2968" y="1"/>
                  </a:moveTo>
                  <a:cubicBezTo>
                    <a:pt x="2915" y="1"/>
                    <a:pt x="2861" y="9"/>
                    <a:pt x="2808" y="25"/>
                  </a:cubicBezTo>
                  <a:cubicBezTo>
                    <a:pt x="2356" y="164"/>
                    <a:pt x="1881" y="328"/>
                    <a:pt x="1533" y="669"/>
                  </a:cubicBezTo>
                  <a:cubicBezTo>
                    <a:pt x="1096" y="1099"/>
                    <a:pt x="1048" y="1675"/>
                    <a:pt x="949" y="2251"/>
                  </a:cubicBezTo>
                  <a:cubicBezTo>
                    <a:pt x="740" y="3460"/>
                    <a:pt x="451" y="4651"/>
                    <a:pt x="89" y="5822"/>
                  </a:cubicBezTo>
                  <a:cubicBezTo>
                    <a:pt x="0" y="6113"/>
                    <a:pt x="249" y="6328"/>
                    <a:pt x="478" y="6328"/>
                  </a:cubicBezTo>
                  <a:cubicBezTo>
                    <a:pt x="609" y="6328"/>
                    <a:pt x="733" y="6258"/>
                    <a:pt x="784" y="6091"/>
                  </a:cubicBezTo>
                  <a:cubicBezTo>
                    <a:pt x="1129" y="4971"/>
                    <a:pt x="1413" y="3830"/>
                    <a:pt x="1626" y="2678"/>
                  </a:cubicBezTo>
                  <a:cubicBezTo>
                    <a:pt x="1679" y="2395"/>
                    <a:pt x="1723" y="2109"/>
                    <a:pt x="1773" y="1826"/>
                  </a:cubicBezTo>
                  <a:cubicBezTo>
                    <a:pt x="1808" y="1617"/>
                    <a:pt x="1859" y="1413"/>
                    <a:pt x="2003" y="1250"/>
                  </a:cubicBezTo>
                  <a:cubicBezTo>
                    <a:pt x="2276" y="942"/>
                    <a:pt x="2740" y="818"/>
                    <a:pt x="3119" y="702"/>
                  </a:cubicBezTo>
                  <a:cubicBezTo>
                    <a:pt x="3311" y="644"/>
                    <a:pt x="3378" y="375"/>
                    <a:pt x="3302" y="208"/>
                  </a:cubicBezTo>
                  <a:cubicBezTo>
                    <a:pt x="3235" y="61"/>
                    <a:pt x="3107" y="1"/>
                    <a:pt x="29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7" name="Google Shape;4805;p71">
              <a:extLst>
                <a:ext uri="{FF2B5EF4-FFF2-40B4-BE49-F238E27FC236}">
                  <a16:creationId xmlns:a16="http://schemas.microsoft.com/office/drawing/2014/main" id="{74875E2C-07F0-2F53-39AD-09C5D4754257}"/>
                </a:ext>
              </a:extLst>
            </p:cNvPr>
            <p:cNvSpPr/>
            <p:nvPr/>
          </p:nvSpPr>
          <p:spPr>
            <a:xfrm>
              <a:off x="3242790" y="1706324"/>
              <a:ext cx="282836" cy="76109"/>
            </a:xfrm>
            <a:custGeom>
              <a:avLst/>
              <a:gdLst/>
              <a:ahLst/>
              <a:cxnLst/>
              <a:rect l="l" t="t" r="r" b="b"/>
              <a:pathLst>
                <a:path w="5303" h="1427" extrusionOk="0">
                  <a:moveTo>
                    <a:pt x="4780" y="1"/>
                  </a:moveTo>
                  <a:cubicBezTo>
                    <a:pt x="4762" y="1"/>
                    <a:pt x="4744" y="2"/>
                    <a:pt x="4726" y="4"/>
                  </a:cubicBezTo>
                  <a:cubicBezTo>
                    <a:pt x="3290" y="185"/>
                    <a:pt x="1862" y="412"/>
                    <a:pt x="442" y="685"/>
                  </a:cubicBezTo>
                  <a:cubicBezTo>
                    <a:pt x="0" y="770"/>
                    <a:pt x="78" y="1427"/>
                    <a:pt x="482" y="1427"/>
                  </a:cubicBezTo>
                  <a:cubicBezTo>
                    <a:pt x="507" y="1427"/>
                    <a:pt x="533" y="1424"/>
                    <a:pt x="561" y="1419"/>
                  </a:cubicBezTo>
                  <a:cubicBezTo>
                    <a:pt x="1982" y="1147"/>
                    <a:pt x="3411" y="919"/>
                    <a:pt x="4844" y="738"/>
                  </a:cubicBezTo>
                  <a:cubicBezTo>
                    <a:pt x="5302" y="682"/>
                    <a:pt x="5209" y="1"/>
                    <a:pt x="47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954951132"/>
      </p:ext>
    </p:extLst>
  </p:cSld>
  <p:clrMapOvr>
    <a:masterClrMapping/>
  </p:clrMapOvr>
  <mc:AlternateContent xmlns:mc="http://schemas.openxmlformats.org/markup-compatibility/2006" xmlns:p14="http://schemas.microsoft.com/office/powerpoint/2010/main">
    <mc:Choice Requires="p14">
      <p:transition spd="slow" p14:dur="3000">
        <p14:shred/>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252"/>
        <p:cNvGrpSpPr/>
        <p:nvPr/>
      </p:nvGrpSpPr>
      <p:grpSpPr>
        <a:xfrm>
          <a:off x="0" y="0"/>
          <a:ext cx="0" cy="0"/>
          <a:chOff x="0" y="0"/>
          <a:chExt cx="0" cy="0"/>
        </a:xfrm>
      </p:grpSpPr>
      <p:grpSp>
        <p:nvGrpSpPr>
          <p:cNvPr id="2257" name="Google Shape;2257;p39"/>
          <p:cNvGrpSpPr/>
          <p:nvPr/>
        </p:nvGrpSpPr>
        <p:grpSpPr>
          <a:xfrm>
            <a:off x="8047402" y="259971"/>
            <a:ext cx="819303" cy="1361595"/>
            <a:chOff x="2332850" y="1508965"/>
            <a:chExt cx="495799" cy="870474"/>
          </a:xfrm>
        </p:grpSpPr>
        <p:sp>
          <p:nvSpPr>
            <p:cNvPr id="2258" name="Google Shape;2258;p39"/>
            <p:cNvSpPr/>
            <p:nvPr/>
          </p:nvSpPr>
          <p:spPr>
            <a:xfrm>
              <a:off x="2347410" y="1709183"/>
              <a:ext cx="467748" cy="569138"/>
            </a:xfrm>
            <a:custGeom>
              <a:avLst/>
              <a:gdLst/>
              <a:ahLst/>
              <a:cxnLst/>
              <a:rect l="l" t="t" r="r" b="b"/>
              <a:pathLst>
                <a:path w="8770" h="10671" extrusionOk="0">
                  <a:moveTo>
                    <a:pt x="4336" y="1"/>
                  </a:moveTo>
                  <a:cubicBezTo>
                    <a:pt x="4096" y="1"/>
                    <a:pt x="3869" y="8"/>
                    <a:pt x="3774" y="23"/>
                  </a:cubicBezTo>
                  <a:cubicBezTo>
                    <a:pt x="3116" y="126"/>
                    <a:pt x="2471" y="296"/>
                    <a:pt x="1881" y="622"/>
                  </a:cubicBezTo>
                  <a:cubicBezTo>
                    <a:pt x="1050" y="1081"/>
                    <a:pt x="456" y="1815"/>
                    <a:pt x="217" y="2738"/>
                  </a:cubicBezTo>
                  <a:cubicBezTo>
                    <a:pt x="95" y="3209"/>
                    <a:pt x="43" y="3707"/>
                    <a:pt x="20" y="4193"/>
                  </a:cubicBezTo>
                  <a:cubicBezTo>
                    <a:pt x="1" y="4646"/>
                    <a:pt x="18" y="5111"/>
                    <a:pt x="119" y="5555"/>
                  </a:cubicBezTo>
                  <a:cubicBezTo>
                    <a:pt x="226" y="6023"/>
                    <a:pt x="438" y="6457"/>
                    <a:pt x="759" y="6815"/>
                  </a:cubicBezTo>
                  <a:cubicBezTo>
                    <a:pt x="1053" y="7143"/>
                    <a:pt x="1424" y="7390"/>
                    <a:pt x="1768" y="7662"/>
                  </a:cubicBezTo>
                  <a:cubicBezTo>
                    <a:pt x="2542" y="8276"/>
                    <a:pt x="3029" y="9149"/>
                    <a:pt x="3040" y="10149"/>
                  </a:cubicBezTo>
                  <a:cubicBezTo>
                    <a:pt x="3040" y="10202"/>
                    <a:pt x="3052" y="10250"/>
                    <a:pt x="3070" y="10290"/>
                  </a:cubicBezTo>
                  <a:cubicBezTo>
                    <a:pt x="3070" y="10294"/>
                    <a:pt x="3068" y="10298"/>
                    <a:pt x="3068" y="10301"/>
                  </a:cubicBezTo>
                  <a:cubicBezTo>
                    <a:pt x="3072" y="10391"/>
                    <a:pt x="3102" y="10487"/>
                    <a:pt x="3171" y="10551"/>
                  </a:cubicBezTo>
                  <a:cubicBezTo>
                    <a:pt x="3234" y="10611"/>
                    <a:pt x="3321" y="10657"/>
                    <a:pt x="3409" y="10657"/>
                  </a:cubicBezTo>
                  <a:cubicBezTo>
                    <a:pt x="3413" y="10657"/>
                    <a:pt x="3416" y="10657"/>
                    <a:pt x="3419" y="10657"/>
                  </a:cubicBezTo>
                  <a:cubicBezTo>
                    <a:pt x="3726" y="10638"/>
                    <a:pt x="4030" y="10618"/>
                    <a:pt x="4335" y="10601"/>
                  </a:cubicBezTo>
                  <a:cubicBezTo>
                    <a:pt x="4339" y="10601"/>
                    <a:pt x="4342" y="10601"/>
                    <a:pt x="4346" y="10599"/>
                  </a:cubicBezTo>
                  <a:cubicBezTo>
                    <a:pt x="4348" y="10601"/>
                    <a:pt x="4353" y="10601"/>
                    <a:pt x="4355" y="10601"/>
                  </a:cubicBezTo>
                  <a:cubicBezTo>
                    <a:pt x="4661" y="10622"/>
                    <a:pt x="4964" y="10647"/>
                    <a:pt x="5269" y="10670"/>
                  </a:cubicBezTo>
                  <a:cubicBezTo>
                    <a:pt x="5274" y="10670"/>
                    <a:pt x="5279" y="10670"/>
                    <a:pt x="5284" y="10670"/>
                  </a:cubicBezTo>
                  <a:cubicBezTo>
                    <a:pt x="5372" y="10670"/>
                    <a:pt x="5457" y="10624"/>
                    <a:pt x="5521" y="10567"/>
                  </a:cubicBezTo>
                  <a:cubicBezTo>
                    <a:pt x="5590" y="10505"/>
                    <a:pt x="5622" y="10407"/>
                    <a:pt x="5625" y="10317"/>
                  </a:cubicBezTo>
                  <a:cubicBezTo>
                    <a:pt x="5627" y="10315"/>
                    <a:pt x="5625" y="10310"/>
                    <a:pt x="5625" y="10308"/>
                  </a:cubicBezTo>
                  <a:cubicBezTo>
                    <a:pt x="5645" y="10267"/>
                    <a:pt x="5655" y="10220"/>
                    <a:pt x="5655" y="10166"/>
                  </a:cubicBezTo>
                  <a:cubicBezTo>
                    <a:pt x="5682" y="9167"/>
                    <a:pt x="6180" y="8300"/>
                    <a:pt x="6962" y="7696"/>
                  </a:cubicBezTo>
                  <a:cubicBezTo>
                    <a:pt x="7309" y="7428"/>
                    <a:pt x="7683" y="7187"/>
                    <a:pt x="7980" y="6863"/>
                  </a:cubicBezTo>
                  <a:cubicBezTo>
                    <a:pt x="8308" y="6511"/>
                    <a:pt x="8526" y="6078"/>
                    <a:pt x="8640" y="5612"/>
                  </a:cubicBezTo>
                  <a:cubicBezTo>
                    <a:pt x="8746" y="5169"/>
                    <a:pt x="8769" y="4705"/>
                    <a:pt x="8755" y="4251"/>
                  </a:cubicBezTo>
                  <a:cubicBezTo>
                    <a:pt x="8739" y="3766"/>
                    <a:pt x="8696" y="3268"/>
                    <a:pt x="8579" y="2794"/>
                  </a:cubicBezTo>
                  <a:cubicBezTo>
                    <a:pt x="8353" y="1866"/>
                    <a:pt x="7768" y="1127"/>
                    <a:pt x="6942" y="656"/>
                  </a:cubicBezTo>
                  <a:cubicBezTo>
                    <a:pt x="6357" y="322"/>
                    <a:pt x="5714" y="143"/>
                    <a:pt x="5057" y="32"/>
                  </a:cubicBezTo>
                  <a:cubicBezTo>
                    <a:pt x="4941" y="11"/>
                    <a:pt x="4629" y="1"/>
                    <a:pt x="433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59" name="Google Shape;2259;p39"/>
            <p:cNvSpPr/>
            <p:nvPr/>
          </p:nvSpPr>
          <p:spPr>
            <a:xfrm>
              <a:off x="2516587" y="2272290"/>
              <a:ext cx="132964" cy="96323"/>
            </a:xfrm>
            <a:custGeom>
              <a:avLst/>
              <a:gdLst/>
              <a:ahLst/>
              <a:cxnLst/>
              <a:rect l="l" t="t" r="r" b="b"/>
              <a:pathLst>
                <a:path w="2493" h="1806" extrusionOk="0">
                  <a:moveTo>
                    <a:pt x="454" y="0"/>
                  </a:moveTo>
                  <a:cubicBezTo>
                    <a:pt x="244" y="0"/>
                    <a:pt x="1" y="191"/>
                    <a:pt x="26" y="422"/>
                  </a:cubicBezTo>
                  <a:cubicBezTo>
                    <a:pt x="31" y="459"/>
                    <a:pt x="36" y="496"/>
                    <a:pt x="42" y="535"/>
                  </a:cubicBezTo>
                  <a:cubicBezTo>
                    <a:pt x="19" y="604"/>
                    <a:pt x="15" y="684"/>
                    <a:pt x="42" y="774"/>
                  </a:cubicBezTo>
                  <a:cubicBezTo>
                    <a:pt x="82" y="918"/>
                    <a:pt x="144" y="1051"/>
                    <a:pt x="222" y="1173"/>
                  </a:cubicBezTo>
                  <a:cubicBezTo>
                    <a:pt x="380" y="1512"/>
                    <a:pt x="641" y="1777"/>
                    <a:pt x="1059" y="1802"/>
                  </a:cubicBezTo>
                  <a:cubicBezTo>
                    <a:pt x="1080" y="1803"/>
                    <a:pt x="1101" y="1804"/>
                    <a:pt x="1122" y="1804"/>
                  </a:cubicBezTo>
                  <a:cubicBezTo>
                    <a:pt x="1160" y="1804"/>
                    <a:pt x="1198" y="1802"/>
                    <a:pt x="1236" y="1799"/>
                  </a:cubicBezTo>
                  <a:cubicBezTo>
                    <a:pt x="1278" y="1803"/>
                    <a:pt x="1320" y="1805"/>
                    <a:pt x="1363" y="1805"/>
                  </a:cubicBezTo>
                  <a:cubicBezTo>
                    <a:pt x="1380" y="1805"/>
                    <a:pt x="1396" y="1805"/>
                    <a:pt x="1413" y="1804"/>
                  </a:cubicBezTo>
                  <a:cubicBezTo>
                    <a:pt x="1831" y="1786"/>
                    <a:pt x="2095" y="1522"/>
                    <a:pt x="2257" y="1186"/>
                  </a:cubicBezTo>
                  <a:cubicBezTo>
                    <a:pt x="2338" y="1065"/>
                    <a:pt x="2402" y="932"/>
                    <a:pt x="2445" y="790"/>
                  </a:cubicBezTo>
                  <a:cubicBezTo>
                    <a:pt x="2471" y="702"/>
                    <a:pt x="2469" y="620"/>
                    <a:pt x="2448" y="551"/>
                  </a:cubicBezTo>
                  <a:cubicBezTo>
                    <a:pt x="2453" y="514"/>
                    <a:pt x="2459" y="475"/>
                    <a:pt x="2464" y="438"/>
                  </a:cubicBezTo>
                  <a:cubicBezTo>
                    <a:pt x="2492" y="207"/>
                    <a:pt x="2253" y="14"/>
                    <a:pt x="2042" y="11"/>
                  </a:cubicBezTo>
                  <a:cubicBezTo>
                    <a:pt x="2039" y="11"/>
                    <a:pt x="2036" y="11"/>
                    <a:pt x="2033" y="11"/>
                  </a:cubicBezTo>
                  <a:cubicBezTo>
                    <a:pt x="1961" y="11"/>
                    <a:pt x="1900" y="30"/>
                    <a:pt x="1846" y="58"/>
                  </a:cubicBezTo>
                  <a:cubicBezTo>
                    <a:pt x="1804" y="44"/>
                    <a:pt x="1761" y="37"/>
                    <a:pt x="1717" y="37"/>
                  </a:cubicBezTo>
                  <a:cubicBezTo>
                    <a:pt x="1623" y="37"/>
                    <a:pt x="1525" y="73"/>
                    <a:pt x="1438" y="160"/>
                  </a:cubicBezTo>
                  <a:cubicBezTo>
                    <a:pt x="1383" y="216"/>
                    <a:pt x="1316" y="262"/>
                    <a:pt x="1247" y="296"/>
                  </a:cubicBezTo>
                  <a:cubicBezTo>
                    <a:pt x="1176" y="262"/>
                    <a:pt x="1110" y="214"/>
                    <a:pt x="1055" y="158"/>
                  </a:cubicBezTo>
                  <a:cubicBezTo>
                    <a:pt x="967" y="67"/>
                    <a:pt x="868" y="30"/>
                    <a:pt x="772" y="30"/>
                  </a:cubicBezTo>
                  <a:cubicBezTo>
                    <a:pt x="730" y="30"/>
                    <a:pt x="689" y="37"/>
                    <a:pt x="649" y="50"/>
                  </a:cubicBezTo>
                  <a:cubicBezTo>
                    <a:pt x="594" y="20"/>
                    <a:pt x="529" y="0"/>
                    <a:pt x="4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60" name="Google Shape;2260;p39"/>
            <p:cNvSpPr/>
            <p:nvPr/>
          </p:nvSpPr>
          <p:spPr>
            <a:xfrm>
              <a:off x="2540908" y="1888227"/>
              <a:ext cx="89816" cy="406413"/>
            </a:xfrm>
            <a:custGeom>
              <a:avLst/>
              <a:gdLst/>
              <a:ahLst/>
              <a:cxnLst/>
              <a:rect l="l" t="t" r="r" b="b"/>
              <a:pathLst>
                <a:path w="1684" h="7620" extrusionOk="0">
                  <a:moveTo>
                    <a:pt x="1044" y="288"/>
                  </a:moveTo>
                  <a:cubicBezTo>
                    <a:pt x="1141" y="288"/>
                    <a:pt x="1232" y="333"/>
                    <a:pt x="1290" y="439"/>
                  </a:cubicBezTo>
                  <a:cubicBezTo>
                    <a:pt x="1413" y="664"/>
                    <a:pt x="1296" y="926"/>
                    <a:pt x="1186" y="1128"/>
                  </a:cubicBezTo>
                  <a:cubicBezTo>
                    <a:pt x="1053" y="1369"/>
                    <a:pt x="902" y="1598"/>
                    <a:pt x="753" y="1828"/>
                  </a:cubicBezTo>
                  <a:cubicBezTo>
                    <a:pt x="737" y="1810"/>
                    <a:pt x="723" y="1794"/>
                    <a:pt x="707" y="1777"/>
                  </a:cubicBezTo>
                  <a:cubicBezTo>
                    <a:pt x="535" y="1576"/>
                    <a:pt x="482" y="1381"/>
                    <a:pt x="512" y="1117"/>
                  </a:cubicBezTo>
                  <a:cubicBezTo>
                    <a:pt x="539" y="873"/>
                    <a:pt x="587" y="563"/>
                    <a:pt x="783" y="393"/>
                  </a:cubicBezTo>
                  <a:cubicBezTo>
                    <a:pt x="859" y="327"/>
                    <a:pt x="954" y="288"/>
                    <a:pt x="1044" y="288"/>
                  </a:cubicBezTo>
                  <a:close/>
                  <a:moveTo>
                    <a:pt x="1046" y="0"/>
                  </a:moveTo>
                  <a:cubicBezTo>
                    <a:pt x="593" y="0"/>
                    <a:pt x="347" y="446"/>
                    <a:pt x="270" y="841"/>
                  </a:cubicBezTo>
                  <a:cubicBezTo>
                    <a:pt x="224" y="1084"/>
                    <a:pt x="185" y="1350"/>
                    <a:pt x="266" y="1589"/>
                  </a:cubicBezTo>
                  <a:cubicBezTo>
                    <a:pt x="330" y="1780"/>
                    <a:pt x="463" y="1929"/>
                    <a:pt x="597" y="2074"/>
                  </a:cubicBezTo>
                  <a:cubicBezTo>
                    <a:pt x="542" y="2163"/>
                    <a:pt x="489" y="2252"/>
                    <a:pt x="440" y="2344"/>
                  </a:cubicBezTo>
                  <a:cubicBezTo>
                    <a:pt x="209" y="2767"/>
                    <a:pt x="75" y="3210"/>
                    <a:pt x="41" y="3694"/>
                  </a:cubicBezTo>
                  <a:cubicBezTo>
                    <a:pt x="0" y="4302"/>
                    <a:pt x="41" y="4922"/>
                    <a:pt x="52" y="5532"/>
                  </a:cubicBezTo>
                  <a:cubicBezTo>
                    <a:pt x="60" y="6115"/>
                    <a:pt x="37" y="6714"/>
                    <a:pt x="188" y="7281"/>
                  </a:cubicBezTo>
                  <a:cubicBezTo>
                    <a:pt x="207" y="7351"/>
                    <a:pt x="262" y="7382"/>
                    <a:pt x="319" y="7382"/>
                  </a:cubicBezTo>
                  <a:cubicBezTo>
                    <a:pt x="403" y="7382"/>
                    <a:pt x="490" y="7313"/>
                    <a:pt x="463" y="7208"/>
                  </a:cubicBezTo>
                  <a:cubicBezTo>
                    <a:pt x="310" y="6643"/>
                    <a:pt x="342" y="6042"/>
                    <a:pt x="333" y="5464"/>
                  </a:cubicBezTo>
                  <a:cubicBezTo>
                    <a:pt x="323" y="4887"/>
                    <a:pt x="287" y="4304"/>
                    <a:pt x="323" y="3728"/>
                  </a:cubicBezTo>
                  <a:cubicBezTo>
                    <a:pt x="355" y="3203"/>
                    <a:pt x="530" y="2748"/>
                    <a:pt x="791" y="2303"/>
                  </a:cubicBezTo>
                  <a:cubicBezTo>
                    <a:pt x="1044" y="2654"/>
                    <a:pt x="1145" y="3076"/>
                    <a:pt x="1182" y="3513"/>
                  </a:cubicBezTo>
                  <a:cubicBezTo>
                    <a:pt x="1294" y="4816"/>
                    <a:pt x="1166" y="6163"/>
                    <a:pt x="911" y="7440"/>
                  </a:cubicBezTo>
                  <a:cubicBezTo>
                    <a:pt x="890" y="7548"/>
                    <a:pt x="980" y="7620"/>
                    <a:pt x="1063" y="7620"/>
                  </a:cubicBezTo>
                  <a:cubicBezTo>
                    <a:pt x="1117" y="7620"/>
                    <a:pt x="1168" y="7589"/>
                    <a:pt x="1182" y="7518"/>
                  </a:cubicBezTo>
                  <a:cubicBezTo>
                    <a:pt x="1395" y="6457"/>
                    <a:pt x="1503" y="5378"/>
                    <a:pt x="1496" y="4295"/>
                  </a:cubicBezTo>
                  <a:cubicBezTo>
                    <a:pt x="1492" y="3825"/>
                    <a:pt x="1483" y="3341"/>
                    <a:pt x="1368" y="2882"/>
                  </a:cubicBezTo>
                  <a:cubicBezTo>
                    <a:pt x="1319" y="2691"/>
                    <a:pt x="1248" y="2501"/>
                    <a:pt x="1152" y="2328"/>
                  </a:cubicBezTo>
                  <a:cubicBezTo>
                    <a:pt x="1094" y="2225"/>
                    <a:pt x="1024" y="2135"/>
                    <a:pt x="948" y="2048"/>
                  </a:cubicBezTo>
                  <a:cubicBezTo>
                    <a:pt x="1195" y="1679"/>
                    <a:pt x="1494" y="1298"/>
                    <a:pt x="1595" y="875"/>
                  </a:cubicBezTo>
                  <a:cubicBezTo>
                    <a:pt x="1684" y="506"/>
                    <a:pt x="1519" y="26"/>
                    <a:pt x="1083" y="1"/>
                  </a:cubicBezTo>
                  <a:cubicBezTo>
                    <a:pt x="1071" y="0"/>
                    <a:pt x="1058" y="0"/>
                    <a:pt x="10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61" name="Google Shape;2261;p39"/>
            <p:cNvSpPr/>
            <p:nvPr/>
          </p:nvSpPr>
          <p:spPr>
            <a:xfrm>
              <a:off x="2485120" y="2193675"/>
              <a:ext cx="205233" cy="132004"/>
            </a:xfrm>
            <a:custGeom>
              <a:avLst/>
              <a:gdLst/>
              <a:ahLst/>
              <a:cxnLst/>
              <a:rect l="l" t="t" r="r" b="b"/>
              <a:pathLst>
                <a:path w="3848" h="2475" extrusionOk="0">
                  <a:moveTo>
                    <a:pt x="2832" y="0"/>
                  </a:moveTo>
                  <a:cubicBezTo>
                    <a:pt x="2601" y="0"/>
                    <a:pt x="2367" y="24"/>
                    <a:pt x="2189" y="24"/>
                  </a:cubicBezTo>
                  <a:cubicBezTo>
                    <a:pt x="1946" y="24"/>
                    <a:pt x="1702" y="22"/>
                    <a:pt x="1459" y="22"/>
                  </a:cubicBezTo>
                  <a:cubicBezTo>
                    <a:pt x="1144" y="22"/>
                    <a:pt x="830" y="25"/>
                    <a:pt x="516" y="37"/>
                  </a:cubicBezTo>
                  <a:cubicBezTo>
                    <a:pt x="190" y="51"/>
                    <a:pt x="38" y="327"/>
                    <a:pt x="59" y="577"/>
                  </a:cubicBezTo>
                  <a:cubicBezTo>
                    <a:pt x="59" y="588"/>
                    <a:pt x="59" y="597"/>
                    <a:pt x="61" y="606"/>
                  </a:cubicBezTo>
                  <a:cubicBezTo>
                    <a:pt x="57" y="643"/>
                    <a:pt x="54" y="678"/>
                    <a:pt x="49" y="716"/>
                  </a:cubicBezTo>
                  <a:cubicBezTo>
                    <a:pt x="20" y="999"/>
                    <a:pt x="1" y="1281"/>
                    <a:pt x="38" y="1525"/>
                  </a:cubicBezTo>
                  <a:cubicBezTo>
                    <a:pt x="40" y="1587"/>
                    <a:pt x="43" y="1646"/>
                    <a:pt x="52" y="1704"/>
                  </a:cubicBezTo>
                  <a:cubicBezTo>
                    <a:pt x="57" y="1754"/>
                    <a:pt x="64" y="1802"/>
                    <a:pt x="75" y="1850"/>
                  </a:cubicBezTo>
                  <a:cubicBezTo>
                    <a:pt x="82" y="1883"/>
                    <a:pt x="91" y="1915"/>
                    <a:pt x="100" y="1947"/>
                  </a:cubicBezTo>
                  <a:cubicBezTo>
                    <a:pt x="155" y="2126"/>
                    <a:pt x="318" y="2282"/>
                    <a:pt x="511" y="2296"/>
                  </a:cubicBezTo>
                  <a:cubicBezTo>
                    <a:pt x="546" y="2309"/>
                    <a:pt x="585" y="2323"/>
                    <a:pt x="628" y="2330"/>
                  </a:cubicBezTo>
                  <a:cubicBezTo>
                    <a:pt x="1155" y="2414"/>
                    <a:pt x="1683" y="2474"/>
                    <a:pt x="2216" y="2474"/>
                  </a:cubicBezTo>
                  <a:cubicBezTo>
                    <a:pt x="2246" y="2474"/>
                    <a:pt x="2275" y="2474"/>
                    <a:pt x="2304" y="2473"/>
                  </a:cubicBezTo>
                  <a:cubicBezTo>
                    <a:pt x="2335" y="2473"/>
                    <a:pt x="2366" y="2473"/>
                    <a:pt x="2397" y="2473"/>
                  </a:cubicBezTo>
                  <a:cubicBezTo>
                    <a:pt x="2446" y="2473"/>
                    <a:pt x="2496" y="2473"/>
                    <a:pt x="2546" y="2473"/>
                  </a:cubicBezTo>
                  <a:cubicBezTo>
                    <a:pt x="2872" y="2473"/>
                    <a:pt x="3230" y="2461"/>
                    <a:pt x="3479" y="2271"/>
                  </a:cubicBezTo>
                  <a:cubicBezTo>
                    <a:pt x="3582" y="2192"/>
                    <a:pt x="3664" y="2069"/>
                    <a:pt x="3722" y="1919"/>
                  </a:cubicBezTo>
                  <a:cubicBezTo>
                    <a:pt x="3742" y="1869"/>
                    <a:pt x="3759" y="1818"/>
                    <a:pt x="3773" y="1765"/>
                  </a:cubicBezTo>
                  <a:cubicBezTo>
                    <a:pt x="3816" y="1612"/>
                    <a:pt x="3835" y="1442"/>
                    <a:pt x="3835" y="1272"/>
                  </a:cubicBezTo>
                  <a:cubicBezTo>
                    <a:pt x="3848" y="1107"/>
                    <a:pt x="3841" y="939"/>
                    <a:pt x="3814" y="779"/>
                  </a:cubicBezTo>
                  <a:cubicBezTo>
                    <a:pt x="3807" y="737"/>
                    <a:pt x="3800" y="694"/>
                    <a:pt x="3789" y="654"/>
                  </a:cubicBezTo>
                  <a:cubicBezTo>
                    <a:pt x="3729" y="423"/>
                    <a:pt x="3621" y="228"/>
                    <a:pt x="3460" y="127"/>
                  </a:cubicBezTo>
                  <a:cubicBezTo>
                    <a:pt x="3298" y="25"/>
                    <a:pt x="3067" y="0"/>
                    <a:pt x="28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62" name="Google Shape;2262;p39"/>
            <p:cNvSpPr/>
            <p:nvPr/>
          </p:nvSpPr>
          <p:spPr>
            <a:xfrm>
              <a:off x="2485120" y="2231222"/>
              <a:ext cx="205233" cy="56588"/>
            </a:xfrm>
            <a:custGeom>
              <a:avLst/>
              <a:gdLst/>
              <a:ahLst/>
              <a:cxnLst/>
              <a:rect l="l" t="t" r="r" b="b"/>
              <a:pathLst>
                <a:path w="3848" h="1061" extrusionOk="0">
                  <a:moveTo>
                    <a:pt x="1008" y="0"/>
                  </a:moveTo>
                  <a:cubicBezTo>
                    <a:pt x="688" y="0"/>
                    <a:pt x="368" y="4"/>
                    <a:pt x="49" y="12"/>
                  </a:cubicBezTo>
                  <a:cubicBezTo>
                    <a:pt x="20" y="295"/>
                    <a:pt x="1" y="577"/>
                    <a:pt x="38" y="821"/>
                  </a:cubicBezTo>
                  <a:cubicBezTo>
                    <a:pt x="40" y="883"/>
                    <a:pt x="43" y="942"/>
                    <a:pt x="52" y="1000"/>
                  </a:cubicBezTo>
                  <a:cubicBezTo>
                    <a:pt x="414" y="988"/>
                    <a:pt x="777" y="983"/>
                    <a:pt x="1141" y="983"/>
                  </a:cubicBezTo>
                  <a:cubicBezTo>
                    <a:pt x="2017" y="983"/>
                    <a:pt x="2898" y="1014"/>
                    <a:pt x="3773" y="1061"/>
                  </a:cubicBezTo>
                  <a:cubicBezTo>
                    <a:pt x="3816" y="908"/>
                    <a:pt x="3835" y="738"/>
                    <a:pt x="3835" y="568"/>
                  </a:cubicBezTo>
                  <a:cubicBezTo>
                    <a:pt x="3848" y="403"/>
                    <a:pt x="3841" y="235"/>
                    <a:pt x="3814" y="75"/>
                  </a:cubicBezTo>
                  <a:cubicBezTo>
                    <a:pt x="2878" y="30"/>
                    <a:pt x="1942" y="0"/>
                    <a:pt x="10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63" name="Google Shape;2263;p39"/>
            <p:cNvSpPr/>
            <p:nvPr/>
          </p:nvSpPr>
          <p:spPr>
            <a:xfrm>
              <a:off x="2697711" y="1935802"/>
              <a:ext cx="130937" cy="210247"/>
            </a:xfrm>
            <a:custGeom>
              <a:avLst/>
              <a:gdLst/>
              <a:ahLst/>
              <a:cxnLst/>
              <a:rect l="l" t="t" r="r" b="b"/>
              <a:pathLst>
                <a:path w="2455" h="3942" extrusionOk="0">
                  <a:moveTo>
                    <a:pt x="2139" y="0"/>
                  </a:moveTo>
                  <a:cubicBezTo>
                    <a:pt x="2119" y="0"/>
                    <a:pt x="2099" y="2"/>
                    <a:pt x="2081" y="7"/>
                  </a:cubicBezTo>
                  <a:cubicBezTo>
                    <a:pt x="1946" y="43"/>
                    <a:pt x="1886" y="176"/>
                    <a:pt x="1910" y="305"/>
                  </a:cubicBezTo>
                  <a:cubicBezTo>
                    <a:pt x="1974" y="663"/>
                    <a:pt x="1884" y="1025"/>
                    <a:pt x="1765" y="1363"/>
                  </a:cubicBezTo>
                  <a:cubicBezTo>
                    <a:pt x="1655" y="1680"/>
                    <a:pt x="1537" y="2035"/>
                    <a:pt x="1333" y="2306"/>
                  </a:cubicBezTo>
                  <a:cubicBezTo>
                    <a:pt x="977" y="2783"/>
                    <a:pt x="413" y="3050"/>
                    <a:pt x="110" y="3576"/>
                  </a:cubicBezTo>
                  <a:cubicBezTo>
                    <a:pt x="0" y="3765"/>
                    <a:pt x="169" y="3942"/>
                    <a:pt x="334" y="3942"/>
                  </a:cubicBezTo>
                  <a:cubicBezTo>
                    <a:pt x="407" y="3942"/>
                    <a:pt x="479" y="3907"/>
                    <a:pt x="526" y="3825"/>
                  </a:cubicBezTo>
                  <a:cubicBezTo>
                    <a:pt x="844" y="3277"/>
                    <a:pt x="1473" y="3004"/>
                    <a:pt x="1811" y="2467"/>
                  </a:cubicBezTo>
                  <a:cubicBezTo>
                    <a:pt x="1910" y="2309"/>
                    <a:pt x="1980" y="2134"/>
                    <a:pt x="2050" y="1962"/>
                  </a:cubicBezTo>
                  <a:cubicBezTo>
                    <a:pt x="2127" y="1780"/>
                    <a:pt x="2201" y="1597"/>
                    <a:pt x="2263" y="1409"/>
                  </a:cubicBezTo>
                  <a:cubicBezTo>
                    <a:pt x="2394" y="1009"/>
                    <a:pt x="2454" y="596"/>
                    <a:pt x="2378" y="179"/>
                  </a:cubicBezTo>
                  <a:cubicBezTo>
                    <a:pt x="2359" y="70"/>
                    <a:pt x="2246" y="0"/>
                    <a:pt x="21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64" name="Google Shape;2264;p39"/>
            <p:cNvSpPr/>
            <p:nvPr/>
          </p:nvSpPr>
          <p:spPr>
            <a:xfrm>
              <a:off x="2727099" y="1748437"/>
              <a:ext cx="93710" cy="106563"/>
            </a:xfrm>
            <a:custGeom>
              <a:avLst/>
              <a:gdLst/>
              <a:ahLst/>
              <a:cxnLst/>
              <a:rect l="l" t="t" r="r" b="b"/>
              <a:pathLst>
                <a:path w="1757" h="1998" extrusionOk="0">
                  <a:moveTo>
                    <a:pt x="277" y="0"/>
                  </a:moveTo>
                  <a:cubicBezTo>
                    <a:pt x="192" y="0"/>
                    <a:pt x="104" y="44"/>
                    <a:pt x="64" y="120"/>
                  </a:cubicBezTo>
                  <a:cubicBezTo>
                    <a:pt x="0" y="239"/>
                    <a:pt x="36" y="377"/>
                    <a:pt x="149" y="451"/>
                  </a:cubicBezTo>
                  <a:cubicBezTo>
                    <a:pt x="213" y="494"/>
                    <a:pt x="277" y="538"/>
                    <a:pt x="339" y="586"/>
                  </a:cubicBezTo>
                  <a:cubicBezTo>
                    <a:pt x="344" y="591"/>
                    <a:pt x="353" y="598"/>
                    <a:pt x="358" y="602"/>
                  </a:cubicBezTo>
                  <a:cubicBezTo>
                    <a:pt x="372" y="614"/>
                    <a:pt x="388" y="627"/>
                    <a:pt x="403" y="639"/>
                  </a:cubicBezTo>
                  <a:cubicBezTo>
                    <a:pt x="433" y="666"/>
                    <a:pt x="463" y="690"/>
                    <a:pt x="493" y="719"/>
                  </a:cubicBezTo>
                  <a:cubicBezTo>
                    <a:pt x="608" y="825"/>
                    <a:pt x="716" y="940"/>
                    <a:pt x="815" y="1063"/>
                  </a:cubicBezTo>
                  <a:cubicBezTo>
                    <a:pt x="822" y="1071"/>
                    <a:pt x="830" y="1082"/>
                    <a:pt x="837" y="1091"/>
                  </a:cubicBezTo>
                  <a:cubicBezTo>
                    <a:pt x="836" y="1091"/>
                    <a:pt x="836" y="1090"/>
                    <a:pt x="836" y="1090"/>
                  </a:cubicBezTo>
                  <a:lnTo>
                    <a:pt x="836" y="1090"/>
                  </a:lnTo>
                  <a:cubicBezTo>
                    <a:pt x="837" y="1090"/>
                    <a:pt x="863" y="1126"/>
                    <a:pt x="863" y="1126"/>
                  </a:cubicBezTo>
                  <a:cubicBezTo>
                    <a:pt x="886" y="1158"/>
                    <a:pt x="909" y="1190"/>
                    <a:pt x="932" y="1224"/>
                  </a:cubicBezTo>
                  <a:cubicBezTo>
                    <a:pt x="973" y="1286"/>
                    <a:pt x="1012" y="1350"/>
                    <a:pt x="1049" y="1413"/>
                  </a:cubicBezTo>
                  <a:cubicBezTo>
                    <a:pt x="1088" y="1483"/>
                    <a:pt x="1126" y="1552"/>
                    <a:pt x="1159" y="1624"/>
                  </a:cubicBezTo>
                  <a:cubicBezTo>
                    <a:pt x="1177" y="1660"/>
                    <a:pt x="1193" y="1695"/>
                    <a:pt x="1207" y="1732"/>
                  </a:cubicBezTo>
                  <a:cubicBezTo>
                    <a:pt x="1209" y="1736"/>
                    <a:pt x="1211" y="1738"/>
                    <a:pt x="1211" y="1738"/>
                  </a:cubicBezTo>
                  <a:cubicBezTo>
                    <a:pt x="1212" y="1741"/>
                    <a:pt x="1212" y="1745"/>
                    <a:pt x="1216" y="1750"/>
                  </a:cubicBezTo>
                  <a:cubicBezTo>
                    <a:pt x="1223" y="1771"/>
                    <a:pt x="1232" y="1794"/>
                    <a:pt x="1241" y="1816"/>
                  </a:cubicBezTo>
                  <a:cubicBezTo>
                    <a:pt x="1278" y="1915"/>
                    <a:pt x="1368" y="1998"/>
                    <a:pt x="1474" y="1998"/>
                  </a:cubicBezTo>
                  <a:cubicBezTo>
                    <a:pt x="1495" y="1998"/>
                    <a:pt x="1516" y="1995"/>
                    <a:pt x="1538" y="1988"/>
                  </a:cubicBezTo>
                  <a:cubicBezTo>
                    <a:pt x="1654" y="1952"/>
                    <a:pt x="1756" y="1817"/>
                    <a:pt x="1710" y="1690"/>
                  </a:cubicBezTo>
                  <a:cubicBezTo>
                    <a:pt x="1459" y="1011"/>
                    <a:pt x="1003" y="432"/>
                    <a:pt x="397" y="35"/>
                  </a:cubicBezTo>
                  <a:cubicBezTo>
                    <a:pt x="362" y="11"/>
                    <a:pt x="320" y="0"/>
                    <a:pt x="2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65" name="Google Shape;2265;p39"/>
            <p:cNvSpPr/>
            <p:nvPr/>
          </p:nvSpPr>
          <p:spPr>
            <a:xfrm>
              <a:off x="2332850" y="1917775"/>
              <a:ext cx="90936" cy="185819"/>
            </a:xfrm>
            <a:custGeom>
              <a:avLst/>
              <a:gdLst/>
              <a:ahLst/>
              <a:cxnLst/>
              <a:rect l="l" t="t" r="r" b="b"/>
              <a:pathLst>
                <a:path w="1705" h="3484" extrusionOk="0">
                  <a:moveTo>
                    <a:pt x="238" y="1"/>
                  </a:moveTo>
                  <a:cubicBezTo>
                    <a:pt x="118" y="1"/>
                    <a:pt x="1" y="78"/>
                    <a:pt x="6" y="234"/>
                  </a:cubicBezTo>
                  <a:cubicBezTo>
                    <a:pt x="49" y="1400"/>
                    <a:pt x="167" y="2741"/>
                    <a:pt x="1238" y="3443"/>
                  </a:cubicBezTo>
                  <a:cubicBezTo>
                    <a:pt x="1281" y="3471"/>
                    <a:pt x="1324" y="3484"/>
                    <a:pt x="1364" y="3484"/>
                  </a:cubicBezTo>
                  <a:cubicBezTo>
                    <a:pt x="1568" y="3484"/>
                    <a:pt x="1705" y="3168"/>
                    <a:pt x="1486" y="3025"/>
                  </a:cubicBezTo>
                  <a:cubicBezTo>
                    <a:pt x="580" y="2431"/>
                    <a:pt x="527" y="1208"/>
                    <a:pt x="492" y="237"/>
                  </a:cubicBezTo>
                  <a:cubicBezTo>
                    <a:pt x="486" y="80"/>
                    <a:pt x="361" y="1"/>
                    <a:pt x="2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66" name="Google Shape;2266;p39"/>
            <p:cNvSpPr/>
            <p:nvPr/>
          </p:nvSpPr>
          <p:spPr>
            <a:xfrm>
              <a:off x="2523201" y="2334265"/>
              <a:ext cx="66615" cy="45175"/>
            </a:xfrm>
            <a:custGeom>
              <a:avLst/>
              <a:gdLst/>
              <a:ahLst/>
              <a:cxnLst/>
              <a:rect l="l" t="t" r="r" b="b"/>
              <a:pathLst>
                <a:path w="1249" h="847" extrusionOk="0">
                  <a:moveTo>
                    <a:pt x="435" y="91"/>
                  </a:moveTo>
                  <a:cubicBezTo>
                    <a:pt x="435" y="91"/>
                    <a:pt x="436" y="92"/>
                    <a:pt x="436" y="93"/>
                  </a:cubicBezTo>
                  <a:lnTo>
                    <a:pt x="436" y="93"/>
                  </a:lnTo>
                  <a:cubicBezTo>
                    <a:pt x="436" y="92"/>
                    <a:pt x="435" y="91"/>
                    <a:pt x="435" y="91"/>
                  </a:cubicBezTo>
                  <a:close/>
                  <a:moveTo>
                    <a:pt x="436" y="93"/>
                  </a:moveTo>
                  <a:cubicBezTo>
                    <a:pt x="441" y="98"/>
                    <a:pt x="445" y="103"/>
                    <a:pt x="449" y="108"/>
                  </a:cubicBezTo>
                  <a:lnTo>
                    <a:pt x="449" y="108"/>
                  </a:lnTo>
                  <a:cubicBezTo>
                    <a:pt x="445" y="103"/>
                    <a:pt x="441" y="98"/>
                    <a:pt x="436" y="93"/>
                  </a:cubicBezTo>
                  <a:close/>
                  <a:moveTo>
                    <a:pt x="248" y="1"/>
                  </a:moveTo>
                  <a:cubicBezTo>
                    <a:pt x="206" y="1"/>
                    <a:pt x="162" y="11"/>
                    <a:pt x="128" y="32"/>
                  </a:cubicBezTo>
                  <a:cubicBezTo>
                    <a:pt x="75" y="66"/>
                    <a:pt x="29" y="116"/>
                    <a:pt x="15" y="176"/>
                  </a:cubicBezTo>
                  <a:cubicBezTo>
                    <a:pt x="1" y="236"/>
                    <a:pt x="1" y="312"/>
                    <a:pt x="38" y="364"/>
                  </a:cubicBezTo>
                  <a:cubicBezTo>
                    <a:pt x="150" y="514"/>
                    <a:pt x="286" y="644"/>
                    <a:pt x="456" y="725"/>
                  </a:cubicBezTo>
                  <a:cubicBezTo>
                    <a:pt x="613" y="800"/>
                    <a:pt x="782" y="847"/>
                    <a:pt x="954" y="847"/>
                  </a:cubicBezTo>
                  <a:cubicBezTo>
                    <a:pt x="969" y="847"/>
                    <a:pt x="984" y="847"/>
                    <a:pt x="999" y="846"/>
                  </a:cubicBezTo>
                  <a:cubicBezTo>
                    <a:pt x="1126" y="842"/>
                    <a:pt x="1248" y="741"/>
                    <a:pt x="1243" y="605"/>
                  </a:cubicBezTo>
                  <a:cubicBezTo>
                    <a:pt x="1240" y="482"/>
                    <a:pt x="1143" y="360"/>
                    <a:pt x="1011" y="360"/>
                  </a:cubicBezTo>
                  <a:cubicBezTo>
                    <a:pt x="1008" y="360"/>
                    <a:pt x="1005" y="360"/>
                    <a:pt x="1002" y="360"/>
                  </a:cubicBezTo>
                  <a:cubicBezTo>
                    <a:pt x="991" y="361"/>
                    <a:pt x="980" y="361"/>
                    <a:pt x="969" y="361"/>
                  </a:cubicBezTo>
                  <a:cubicBezTo>
                    <a:pt x="940" y="361"/>
                    <a:pt x="910" y="359"/>
                    <a:pt x="882" y="357"/>
                  </a:cubicBezTo>
                  <a:cubicBezTo>
                    <a:pt x="823" y="346"/>
                    <a:pt x="766" y="330"/>
                    <a:pt x="713" y="309"/>
                  </a:cubicBezTo>
                  <a:cubicBezTo>
                    <a:pt x="658" y="284"/>
                    <a:pt x="607" y="254"/>
                    <a:pt x="559" y="218"/>
                  </a:cubicBezTo>
                  <a:cubicBezTo>
                    <a:pt x="520" y="184"/>
                    <a:pt x="483" y="148"/>
                    <a:pt x="449" y="108"/>
                  </a:cubicBezTo>
                  <a:lnTo>
                    <a:pt x="449" y="108"/>
                  </a:lnTo>
                  <a:cubicBezTo>
                    <a:pt x="451" y="110"/>
                    <a:pt x="453" y="113"/>
                    <a:pt x="454" y="116"/>
                  </a:cubicBezTo>
                  <a:cubicBezTo>
                    <a:pt x="417" y="66"/>
                    <a:pt x="378" y="27"/>
                    <a:pt x="314" y="9"/>
                  </a:cubicBezTo>
                  <a:cubicBezTo>
                    <a:pt x="294" y="4"/>
                    <a:pt x="272" y="1"/>
                    <a:pt x="2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67" name="Google Shape;2267;p39"/>
            <p:cNvSpPr/>
            <p:nvPr/>
          </p:nvSpPr>
          <p:spPr>
            <a:xfrm>
              <a:off x="2570029" y="1508965"/>
              <a:ext cx="32428" cy="147738"/>
            </a:xfrm>
            <a:custGeom>
              <a:avLst/>
              <a:gdLst/>
              <a:ahLst/>
              <a:cxnLst/>
              <a:rect l="l" t="t" r="r" b="b"/>
              <a:pathLst>
                <a:path w="608" h="2770" extrusionOk="0">
                  <a:moveTo>
                    <a:pt x="245" y="1"/>
                  </a:moveTo>
                  <a:cubicBezTo>
                    <a:pt x="228" y="1"/>
                    <a:pt x="212" y="2"/>
                    <a:pt x="197" y="6"/>
                  </a:cubicBezTo>
                  <a:cubicBezTo>
                    <a:pt x="57" y="36"/>
                    <a:pt x="0" y="165"/>
                    <a:pt x="14" y="295"/>
                  </a:cubicBezTo>
                  <a:cubicBezTo>
                    <a:pt x="90" y="1035"/>
                    <a:pt x="122" y="1780"/>
                    <a:pt x="112" y="2522"/>
                  </a:cubicBezTo>
                  <a:cubicBezTo>
                    <a:pt x="109" y="2685"/>
                    <a:pt x="238" y="2769"/>
                    <a:pt x="364" y="2769"/>
                  </a:cubicBezTo>
                  <a:cubicBezTo>
                    <a:pt x="480" y="2769"/>
                    <a:pt x="594" y="2696"/>
                    <a:pt x="595" y="2545"/>
                  </a:cubicBezTo>
                  <a:cubicBezTo>
                    <a:pt x="608" y="1759"/>
                    <a:pt x="569" y="972"/>
                    <a:pt x="487" y="188"/>
                  </a:cubicBezTo>
                  <a:cubicBezTo>
                    <a:pt x="477" y="75"/>
                    <a:pt x="353" y="1"/>
                    <a:pt x="2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68" name="Google Shape;2268;p39"/>
            <p:cNvSpPr/>
            <p:nvPr/>
          </p:nvSpPr>
          <p:spPr>
            <a:xfrm>
              <a:off x="2363091" y="1613501"/>
              <a:ext cx="80483" cy="74776"/>
            </a:xfrm>
            <a:custGeom>
              <a:avLst/>
              <a:gdLst/>
              <a:ahLst/>
              <a:cxnLst/>
              <a:rect l="l" t="t" r="r" b="b"/>
              <a:pathLst>
                <a:path w="1509" h="1402" extrusionOk="0">
                  <a:moveTo>
                    <a:pt x="292" y="0"/>
                  </a:moveTo>
                  <a:cubicBezTo>
                    <a:pt x="267" y="0"/>
                    <a:pt x="243" y="3"/>
                    <a:pt x="219" y="8"/>
                  </a:cubicBezTo>
                  <a:cubicBezTo>
                    <a:pt x="95" y="36"/>
                    <a:pt x="1" y="172"/>
                    <a:pt x="35" y="298"/>
                  </a:cubicBezTo>
                  <a:cubicBezTo>
                    <a:pt x="63" y="399"/>
                    <a:pt x="143" y="472"/>
                    <a:pt x="240" y="484"/>
                  </a:cubicBezTo>
                  <a:cubicBezTo>
                    <a:pt x="245" y="490"/>
                    <a:pt x="249" y="495"/>
                    <a:pt x="254" y="498"/>
                  </a:cubicBezTo>
                  <a:lnTo>
                    <a:pt x="371" y="621"/>
                  </a:lnTo>
                  <a:cubicBezTo>
                    <a:pt x="447" y="699"/>
                    <a:pt x="524" y="777"/>
                    <a:pt x="600" y="855"/>
                  </a:cubicBezTo>
                  <a:cubicBezTo>
                    <a:pt x="752" y="1011"/>
                    <a:pt x="903" y="1168"/>
                    <a:pt x="1055" y="1324"/>
                  </a:cubicBezTo>
                  <a:cubicBezTo>
                    <a:pt x="1104" y="1374"/>
                    <a:pt x="1174" y="1402"/>
                    <a:pt x="1243" y="1402"/>
                  </a:cubicBezTo>
                  <a:cubicBezTo>
                    <a:pt x="1299" y="1402"/>
                    <a:pt x="1356" y="1383"/>
                    <a:pt x="1399" y="1340"/>
                  </a:cubicBezTo>
                  <a:cubicBezTo>
                    <a:pt x="1489" y="1250"/>
                    <a:pt x="1509" y="1094"/>
                    <a:pt x="1415" y="996"/>
                  </a:cubicBezTo>
                  <a:cubicBezTo>
                    <a:pt x="1245" y="821"/>
                    <a:pt x="1075" y="646"/>
                    <a:pt x="905" y="470"/>
                  </a:cubicBezTo>
                  <a:cubicBezTo>
                    <a:pt x="821" y="385"/>
                    <a:pt x="738" y="300"/>
                    <a:pt x="655" y="215"/>
                  </a:cubicBezTo>
                  <a:cubicBezTo>
                    <a:pt x="605" y="164"/>
                    <a:pt x="556" y="109"/>
                    <a:pt x="497" y="66"/>
                  </a:cubicBezTo>
                  <a:cubicBezTo>
                    <a:pt x="437" y="22"/>
                    <a:pt x="365" y="0"/>
                    <a:pt x="2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69" name="Google Shape;2269;p39"/>
            <p:cNvSpPr/>
            <p:nvPr/>
          </p:nvSpPr>
          <p:spPr>
            <a:xfrm>
              <a:off x="2758939" y="1619954"/>
              <a:ext cx="62829" cy="68642"/>
            </a:xfrm>
            <a:custGeom>
              <a:avLst/>
              <a:gdLst/>
              <a:ahLst/>
              <a:cxnLst/>
              <a:rect l="l" t="t" r="r" b="b"/>
              <a:pathLst>
                <a:path w="1178" h="1287" extrusionOk="0">
                  <a:moveTo>
                    <a:pt x="892" y="1"/>
                  </a:moveTo>
                  <a:cubicBezTo>
                    <a:pt x="836" y="1"/>
                    <a:pt x="780" y="20"/>
                    <a:pt x="738" y="64"/>
                  </a:cubicBezTo>
                  <a:cubicBezTo>
                    <a:pt x="484" y="321"/>
                    <a:pt x="257" y="606"/>
                    <a:pt x="68" y="914"/>
                  </a:cubicBezTo>
                  <a:cubicBezTo>
                    <a:pt x="0" y="1023"/>
                    <a:pt x="23" y="1182"/>
                    <a:pt x="139" y="1249"/>
                  </a:cubicBezTo>
                  <a:cubicBezTo>
                    <a:pt x="180" y="1274"/>
                    <a:pt x="227" y="1286"/>
                    <a:pt x="274" y="1286"/>
                  </a:cubicBezTo>
                  <a:cubicBezTo>
                    <a:pt x="353" y="1286"/>
                    <a:pt x="430" y="1251"/>
                    <a:pt x="475" y="1178"/>
                  </a:cubicBezTo>
                  <a:cubicBezTo>
                    <a:pt x="564" y="1035"/>
                    <a:pt x="660" y="898"/>
                    <a:pt x="762" y="766"/>
                  </a:cubicBezTo>
                  <a:cubicBezTo>
                    <a:pt x="787" y="734"/>
                    <a:pt x="812" y="702"/>
                    <a:pt x="839" y="672"/>
                  </a:cubicBezTo>
                  <a:cubicBezTo>
                    <a:pt x="844" y="663"/>
                    <a:pt x="851" y="656"/>
                    <a:pt x="858" y="649"/>
                  </a:cubicBezTo>
                  <a:cubicBezTo>
                    <a:pt x="860" y="645"/>
                    <a:pt x="867" y="638"/>
                    <a:pt x="871" y="633"/>
                  </a:cubicBezTo>
                  <a:cubicBezTo>
                    <a:pt x="878" y="626"/>
                    <a:pt x="883" y="617"/>
                    <a:pt x="890" y="610"/>
                  </a:cubicBezTo>
                  <a:cubicBezTo>
                    <a:pt x="947" y="546"/>
                    <a:pt x="1005" y="484"/>
                    <a:pt x="1064" y="422"/>
                  </a:cubicBezTo>
                  <a:cubicBezTo>
                    <a:pt x="1152" y="331"/>
                    <a:pt x="1177" y="175"/>
                    <a:pt x="1080" y="80"/>
                  </a:cubicBezTo>
                  <a:cubicBezTo>
                    <a:pt x="1032" y="30"/>
                    <a:pt x="961" y="1"/>
                    <a:pt x="8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270" name="Google Shape;2270;p39"/>
          <p:cNvSpPr/>
          <p:nvPr/>
        </p:nvSpPr>
        <p:spPr>
          <a:xfrm>
            <a:off x="2172985" y="691510"/>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71" name="Google Shape;2271;p39"/>
          <p:cNvSpPr/>
          <p:nvPr/>
        </p:nvSpPr>
        <p:spPr>
          <a:xfrm>
            <a:off x="8659285" y="4747592"/>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72" name="Google Shape;2272;p39"/>
          <p:cNvSpPr/>
          <p:nvPr/>
        </p:nvSpPr>
        <p:spPr>
          <a:xfrm>
            <a:off x="8866705" y="4953316"/>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73" name="Google Shape;2273;p39"/>
          <p:cNvSpPr/>
          <p:nvPr/>
        </p:nvSpPr>
        <p:spPr>
          <a:xfrm>
            <a:off x="8" y="-7"/>
            <a:ext cx="1190838" cy="333300"/>
          </a:xfrm>
          <a:custGeom>
            <a:avLst/>
            <a:gdLst/>
            <a:ahLst/>
            <a:cxnLst/>
            <a:rect l="l" t="t" r="r" b="b"/>
            <a:pathLst>
              <a:path w="13056" h="3654" extrusionOk="0">
                <a:moveTo>
                  <a:pt x="12825" y="0"/>
                </a:moveTo>
                <a:cubicBezTo>
                  <a:pt x="12738" y="0"/>
                  <a:pt x="12656" y="56"/>
                  <a:pt x="12627" y="144"/>
                </a:cubicBezTo>
                <a:cubicBezTo>
                  <a:pt x="12627" y="146"/>
                  <a:pt x="12522" y="458"/>
                  <a:pt x="12244" y="880"/>
                </a:cubicBezTo>
                <a:cubicBezTo>
                  <a:pt x="12180" y="974"/>
                  <a:pt x="12207" y="1103"/>
                  <a:pt x="12301" y="1165"/>
                </a:cubicBezTo>
                <a:cubicBezTo>
                  <a:pt x="12336" y="1190"/>
                  <a:pt x="12377" y="1201"/>
                  <a:pt x="12416" y="1201"/>
                </a:cubicBezTo>
                <a:cubicBezTo>
                  <a:pt x="12483" y="1201"/>
                  <a:pt x="12549" y="1169"/>
                  <a:pt x="12588" y="1108"/>
                </a:cubicBezTo>
                <a:cubicBezTo>
                  <a:pt x="12902" y="635"/>
                  <a:pt x="13017" y="284"/>
                  <a:pt x="13020" y="270"/>
                </a:cubicBezTo>
                <a:cubicBezTo>
                  <a:pt x="13056" y="162"/>
                  <a:pt x="12996" y="45"/>
                  <a:pt x="12888" y="10"/>
                </a:cubicBezTo>
                <a:cubicBezTo>
                  <a:pt x="12867" y="3"/>
                  <a:pt x="12846" y="0"/>
                  <a:pt x="12825" y="0"/>
                </a:cubicBezTo>
                <a:close/>
                <a:moveTo>
                  <a:pt x="238" y="806"/>
                </a:moveTo>
                <a:cubicBezTo>
                  <a:pt x="169" y="806"/>
                  <a:pt x="102" y="840"/>
                  <a:pt x="63" y="903"/>
                </a:cubicBezTo>
                <a:cubicBezTo>
                  <a:pt x="1" y="999"/>
                  <a:pt x="29" y="1126"/>
                  <a:pt x="127" y="1188"/>
                </a:cubicBezTo>
                <a:cubicBezTo>
                  <a:pt x="128" y="1188"/>
                  <a:pt x="180" y="1222"/>
                  <a:pt x="276" y="1279"/>
                </a:cubicBezTo>
                <a:cubicBezTo>
                  <a:pt x="309" y="1298"/>
                  <a:pt x="345" y="1309"/>
                  <a:pt x="382" y="1309"/>
                </a:cubicBezTo>
                <a:cubicBezTo>
                  <a:pt x="451" y="1309"/>
                  <a:pt x="520" y="1273"/>
                  <a:pt x="559" y="1208"/>
                </a:cubicBezTo>
                <a:cubicBezTo>
                  <a:pt x="618" y="1110"/>
                  <a:pt x="586" y="983"/>
                  <a:pt x="488" y="924"/>
                </a:cubicBezTo>
                <a:cubicBezTo>
                  <a:pt x="398" y="869"/>
                  <a:pt x="348" y="839"/>
                  <a:pt x="348" y="837"/>
                </a:cubicBezTo>
                <a:cubicBezTo>
                  <a:pt x="314" y="816"/>
                  <a:pt x="275" y="806"/>
                  <a:pt x="238" y="806"/>
                </a:cubicBezTo>
                <a:close/>
                <a:moveTo>
                  <a:pt x="1155" y="1332"/>
                </a:moveTo>
                <a:cubicBezTo>
                  <a:pt x="1082" y="1332"/>
                  <a:pt x="1010" y="1372"/>
                  <a:pt x="972" y="1442"/>
                </a:cubicBezTo>
                <a:cubicBezTo>
                  <a:pt x="919" y="1541"/>
                  <a:pt x="956" y="1667"/>
                  <a:pt x="1057" y="1720"/>
                </a:cubicBezTo>
                <a:cubicBezTo>
                  <a:pt x="1319" y="1860"/>
                  <a:pt x="1587" y="1998"/>
                  <a:pt x="1856" y="2127"/>
                </a:cubicBezTo>
                <a:cubicBezTo>
                  <a:pt x="1885" y="2142"/>
                  <a:pt x="1916" y="2147"/>
                  <a:pt x="1947" y="2147"/>
                </a:cubicBezTo>
                <a:cubicBezTo>
                  <a:pt x="2023" y="2147"/>
                  <a:pt x="2097" y="2104"/>
                  <a:pt x="2133" y="2030"/>
                </a:cubicBezTo>
                <a:cubicBezTo>
                  <a:pt x="2182" y="1927"/>
                  <a:pt x="2138" y="1805"/>
                  <a:pt x="2035" y="1755"/>
                </a:cubicBezTo>
                <a:cubicBezTo>
                  <a:pt x="1773" y="1628"/>
                  <a:pt x="1509" y="1493"/>
                  <a:pt x="1252" y="1357"/>
                </a:cubicBezTo>
                <a:cubicBezTo>
                  <a:pt x="1221" y="1340"/>
                  <a:pt x="1188" y="1332"/>
                  <a:pt x="1155" y="1332"/>
                </a:cubicBezTo>
                <a:close/>
                <a:moveTo>
                  <a:pt x="11860" y="1477"/>
                </a:moveTo>
                <a:cubicBezTo>
                  <a:pt x="11806" y="1477"/>
                  <a:pt x="11752" y="1497"/>
                  <a:pt x="11713" y="1539"/>
                </a:cubicBezTo>
                <a:cubicBezTo>
                  <a:pt x="11518" y="1741"/>
                  <a:pt x="11303" y="1931"/>
                  <a:pt x="11073" y="2099"/>
                </a:cubicBezTo>
                <a:cubicBezTo>
                  <a:pt x="10981" y="2168"/>
                  <a:pt x="10961" y="2298"/>
                  <a:pt x="11029" y="2390"/>
                </a:cubicBezTo>
                <a:cubicBezTo>
                  <a:pt x="11069" y="2445"/>
                  <a:pt x="11131" y="2473"/>
                  <a:pt x="11195" y="2473"/>
                </a:cubicBezTo>
                <a:cubicBezTo>
                  <a:pt x="11238" y="2473"/>
                  <a:pt x="11280" y="2461"/>
                  <a:pt x="11317" y="2432"/>
                </a:cubicBezTo>
                <a:cubicBezTo>
                  <a:pt x="11567" y="2250"/>
                  <a:pt x="11799" y="2046"/>
                  <a:pt x="12010" y="1826"/>
                </a:cubicBezTo>
                <a:cubicBezTo>
                  <a:pt x="12088" y="1745"/>
                  <a:pt x="12087" y="1614"/>
                  <a:pt x="12005" y="1534"/>
                </a:cubicBezTo>
                <a:cubicBezTo>
                  <a:pt x="11964" y="1496"/>
                  <a:pt x="11912" y="1477"/>
                  <a:pt x="11860" y="1477"/>
                </a:cubicBezTo>
                <a:close/>
                <a:moveTo>
                  <a:pt x="2752" y="2103"/>
                </a:moveTo>
                <a:cubicBezTo>
                  <a:pt x="2672" y="2103"/>
                  <a:pt x="2596" y="2150"/>
                  <a:pt x="2563" y="2228"/>
                </a:cubicBezTo>
                <a:cubicBezTo>
                  <a:pt x="2517" y="2333"/>
                  <a:pt x="2567" y="2453"/>
                  <a:pt x="2671" y="2500"/>
                </a:cubicBezTo>
                <a:cubicBezTo>
                  <a:pt x="2950" y="2620"/>
                  <a:pt x="3230" y="2732"/>
                  <a:pt x="3503" y="2834"/>
                </a:cubicBezTo>
                <a:cubicBezTo>
                  <a:pt x="3527" y="2843"/>
                  <a:pt x="3550" y="2849"/>
                  <a:pt x="3575" y="2849"/>
                </a:cubicBezTo>
                <a:cubicBezTo>
                  <a:pt x="3658" y="2849"/>
                  <a:pt x="3738" y="2797"/>
                  <a:pt x="3768" y="2714"/>
                </a:cubicBezTo>
                <a:cubicBezTo>
                  <a:pt x="3809" y="2608"/>
                  <a:pt x="3754" y="2489"/>
                  <a:pt x="3648" y="2448"/>
                </a:cubicBezTo>
                <a:cubicBezTo>
                  <a:pt x="3382" y="2347"/>
                  <a:pt x="3107" y="2237"/>
                  <a:pt x="2834" y="2120"/>
                </a:cubicBezTo>
                <a:cubicBezTo>
                  <a:pt x="2807" y="2108"/>
                  <a:pt x="2779" y="2103"/>
                  <a:pt x="2752" y="2103"/>
                </a:cubicBezTo>
                <a:close/>
                <a:moveTo>
                  <a:pt x="10443" y="2526"/>
                </a:moveTo>
                <a:cubicBezTo>
                  <a:pt x="10411" y="2526"/>
                  <a:pt x="10378" y="2533"/>
                  <a:pt x="10348" y="2549"/>
                </a:cubicBezTo>
                <a:cubicBezTo>
                  <a:pt x="10100" y="2677"/>
                  <a:pt x="9836" y="2790"/>
                  <a:pt x="9563" y="2886"/>
                </a:cubicBezTo>
                <a:cubicBezTo>
                  <a:pt x="9455" y="2923"/>
                  <a:pt x="9398" y="3042"/>
                  <a:pt x="9435" y="3150"/>
                </a:cubicBezTo>
                <a:cubicBezTo>
                  <a:pt x="9464" y="3235"/>
                  <a:pt x="9545" y="3288"/>
                  <a:pt x="9630" y="3288"/>
                </a:cubicBezTo>
                <a:cubicBezTo>
                  <a:pt x="9653" y="3288"/>
                  <a:pt x="9676" y="3285"/>
                  <a:pt x="9698" y="3276"/>
                </a:cubicBezTo>
                <a:cubicBezTo>
                  <a:pt x="9990" y="3175"/>
                  <a:pt x="10274" y="3054"/>
                  <a:pt x="10538" y="2916"/>
                </a:cubicBezTo>
                <a:cubicBezTo>
                  <a:pt x="10640" y="2865"/>
                  <a:pt x="10679" y="2739"/>
                  <a:pt x="10626" y="2638"/>
                </a:cubicBezTo>
                <a:cubicBezTo>
                  <a:pt x="10590" y="2567"/>
                  <a:pt x="10518" y="2526"/>
                  <a:pt x="10443" y="2526"/>
                </a:cubicBezTo>
                <a:close/>
                <a:moveTo>
                  <a:pt x="4414" y="2724"/>
                </a:moveTo>
                <a:cubicBezTo>
                  <a:pt x="4326" y="2724"/>
                  <a:pt x="4244" y="2781"/>
                  <a:pt x="4217" y="2870"/>
                </a:cubicBezTo>
                <a:cubicBezTo>
                  <a:pt x="4181" y="2978"/>
                  <a:pt x="4243" y="3095"/>
                  <a:pt x="4351" y="3129"/>
                </a:cubicBezTo>
                <a:cubicBezTo>
                  <a:pt x="4646" y="3221"/>
                  <a:pt x="4936" y="3302"/>
                  <a:pt x="5218" y="3371"/>
                </a:cubicBezTo>
                <a:cubicBezTo>
                  <a:pt x="5234" y="3375"/>
                  <a:pt x="5252" y="3377"/>
                  <a:pt x="5268" y="3377"/>
                </a:cubicBezTo>
                <a:cubicBezTo>
                  <a:pt x="5360" y="3377"/>
                  <a:pt x="5445" y="3315"/>
                  <a:pt x="5468" y="3219"/>
                </a:cubicBezTo>
                <a:cubicBezTo>
                  <a:pt x="5494" y="3109"/>
                  <a:pt x="5427" y="2998"/>
                  <a:pt x="5315" y="2969"/>
                </a:cubicBezTo>
                <a:cubicBezTo>
                  <a:pt x="5044" y="2904"/>
                  <a:pt x="4761" y="2824"/>
                  <a:pt x="4475" y="2733"/>
                </a:cubicBezTo>
                <a:cubicBezTo>
                  <a:pt x="4455" y="2727"/>
                  <a:pt x="4435" y="2724"/>
                  <a:pt x="4414" y="2724"/>
                </a:cubicBezTo>
                <a:close/>
                <a:moveTo>
                  <a:pt x="8778" y="3111"/>
                </a:moveTo>
                <a:cubicBezTo>
                  <a:pt x="8764" y="3111"/>
                  <a:pt x="8749" y="3113"/>
                  <a:pt x="8734" y="3116"/>
                </a:cubicBezTo>
                <a:cubicBezTo>
                  <a:pt x="8633" y="3138"/>
                  <a:pt x="8530" y="3157"/>
                  <a:pt x="8425" y="3175"/>
                </a:cubicBezTo>
                <a:cubicBezTo>
                  <a:pt x="8253" y="3205"/>
                  <a:pt x="8071" y="3226"/>
                  <a:pt x="7887" y="3239"/>
                </a:cubicBezTo>
                <a:cubicBezTo>
                  <a:pt x="7773" y="3247"/>
                  <a:pt x="7688" y="3345"/>
                  <a:pt x="7695" y="3460"/>
                </a:cubicBezTo>
                <a:cubicBezTo>
                  <a:pt x="7702" y="3568"/>
                  <a:pt x="7795" y="3651"/>
                  <a:pt x="7901" y="3651"/>
                </a:cubicBezTo>
                <a:lnTo>
                  <a:pt x="7915" y="3651"/>
                </a:lnTo>
                <a:cubicBezTo>
                  <a:pt x="8113" y="3637"/>
                  <a:pt x="8308" y="3614"/>
                  <a:pt x="8494" y="3582"/>
                </a:cubicBezTo>
                <a:cubicBezTo>
                  <a:pt x="8604" y="3565"/>
                  <a:pt x="8714" y="3543"/>
                  <a:pt x="8821" y="3520"/>
                </a:cubicBezTo>
                <a:cubicBezTo>
                  <a:pt x="8932" y="3497"/>
                  <a:pt x="9003" y="3387"/>
                  <a:pt x="8980" y="3276"/>
                </a:cubicBezTo>
                <a:cubicBezTo>
                  <a:pt x="8959" y="3179"/>
                  <a:pt x="8874" y="3111"/>
                  <a:pt x="8778" y="3111"/>
                </a:cubicBezTo>
                <a:close/>
                <a:moveTo>
                  <a:pt x="6135" y="3142"/>
                </a:moveTo>
                <a:cubicBezTo>
                  <a:pt x="6035" y="3142"/>
                  <a:pt x="5948" y="3215"/>
                  <a:pt x="5932" y="3315"/>
                </a:cubicBezTo>
                <a:cubicBezTo>
                  <a:pt x="5914" y="3428"/>
                  <a:pt x="5991" y="3534"/>
                  <a:pt x="6104" y="3552"/>
                </a:cubicBezTo>
                <a:cubicBezTo>
                  <a:pt x="6412" y="3602"/>
                  <a:pt x="6715" y="3635"/>
                  <a:pt x="7004" y="3653"/>
                </a:cubicBezTo>
                <a:lnTo>
                  <a:pt x="7017" y="3653"/>
                </a:lnTo>
                <a:cubicBezTo>
                  <a:pt x="7125" y="3653"/>
                  <a:pt x="7215" y="3570"/>
                  <a:pt x="7222" y="3460"/>
                </a:cubicBezTo>
                <a:cubicBezTo>
                  <a:pt x="7229" y="3345"/>
                  <a:pt x="7142" y="3247"/>
                  <a:pt x="7029" y="3240"/>
                </a:cubicBezTo>
                <a:cubicBezTo>
                  <a:pt x="6753" y="3224"/>
                  <a:pt x="6464" y="3192"/>
                  <a:pt x="6170" y="3145"/>
                </a:cubicBezTo>
                <a:cubicBezTo>
                  <a:pt x="6158" y="3143"/>
                  <a:pt x="6146" y="3142"/>
                  <a:pt x="6135" y="314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 name="Subtitle 6">
            <a:extLst>
              <a:ext uri="{FF2B5EF4-FFF2-40B4-BE49-F238E27FC236}">
                <a16:creationId xmlns:a16="http://schemas.microsoft.com/office/drawing/2014/main" id="{6325965A-8EA3-F8FB-6A20-F796093811FA}"/>
              </a:ext>
            </a:extLst>
          </p:cNvPr>
          <p:cNvSpPr>
            <a:spLocks noGrp="1"/>
          </p:cNvSpPr>
          <p:nvPr>
            <p:ph type="subTitle" idx="1"/>
          </p:nvPr>
        </p:nvSpPr>
        <p:spPr>
          <a:xfrm>
            <a:off x="756814" y="386687"/>
            <a:ext cx="7671576" cy="666504"/>
          </a:xfrm>
        </p:spPr>
        <p:txBody>
          <a:bodyPr/>
          <a:lstStyle/>
          <a:p>
            <a:pPr algn="ctr"/>
            <a:r>
              <a:rPr lang="en-IN" sz="3600" b="1" u="sng" dirty="0">
                <a:solidFill>
                  <a:schemeClr val="bg1">
                    <a:lumMod val="10000"/>
                  </a:schemeClr>
                </a:solidFill>
                <a:latin typeface="Mongolian Baiti" panose="03000500000000000000" pitchFamily="66" charset="0"/>
                <a:cs typeface="Mongolian Baiti" panose="03000500000000000000" pitchFamily="66" charset="0"/>
              </a:rPr>
              <a:t>DATA DESCRIPTION</a:t>
            </a:r>
            <a:endParaRPr lang="en-IN" sz="3600" dirty="0">
              <a:solidFill>
                <a:schemeClr val="bg1">
                  <a:lumMod val="10000"/>
                </a:schemeClr>
              </a:solidFill>
            </a:endParaRPr>
          </a:p>
        </p:txBody>
      </p:sp>
      <p:sp>
        <p:nvSpPr>
          <p:cNvPr id="9" name="TextBox 8">
            <a:extLst>
              <a:ext uri="{FF2B5EF4-FFF2-40B4-BE49-F238E27FC236}">
                <a16:creationId xmlns:a16="http://schemas.microsoft.com/office/drawing/2014/main" id="{C6F9478E-5D9B-6D77-EA35-D41C4A34736F}"/>
              </a:ext>
            </a:extLst>
          </p:cNvPr>
          <p:cNvSpPr txBox="1"/>
          <p:nvPr/>
        </p:nvSpPr>
        <p:spPr>
          <a:xfrm>
            <a:off x="756814" y="940769"/>
            <a:ext cx="7902471" cy="4185761"/>
          </a:xfrm>
          <a:prstGeom prst="rect">
            <a:avLst/>
          </a:prstGeom>
          <a:noFill/>
        </p:spPr>
        <p:txBody>
          <a:bodyPr wrap="square">
            <a:spAutoFit/>
          </a:bodyPr>
          <a:lstStyle/>
          <a:p>
            <a:pPr marL="0" indent="0">
              <a:buNone/>
            </a:pPr>
            <a:r>
              <a:rPr lang="en-IN" sz="2200" b="1" i="1" dirty="0">
                <a:latin typeface="Modern No. 20" panose="02070704070505020303" pitchFamily="18" charset="0"/>
              </a:rPr>
              <a:t>Dataset Overview</a:t>
            </a:r>
            <a:endParaRPr lang="en-US" sz="2200" b="1" i="1" dirty="0">
              <a:latin typeface="Modern No. 20" panose="02070704070505020303" pitchFamily="18" charset="0"/>
            </a:endParaRPr>
          </a:p>
          <a:p>
            <a:pPr>
              <a:buFont typeface="Wingdings" panose="05000000000000000000" pitchFamily="2" charset="2"/>
              <a:buChar char="q"/>
            </a:pPr>
            <a:r>
              <a:rPr lang="en-US" sz="1600" b="1" dirty="0">
                <a:latin typeface="Times New Roman" panose="02020603050405020304" pitchFamily="18" charset="0"/>
                <a:cs typeface="Times New Roman" panose="02020603050405020304" pitchFamily="18" charset="0"/>
              </a:rPr>
              <a:t>Source of the Data:</a:t>
            </a:r>
            <a:br>
              <a:rPr lang="en-US" sz="1600" dirty="0">
                <a:latin typeface="Times New Roman" panose="02020603050405020304" pitchFamily="18" charset="0"/>
                <a:cs typeface="Times New Roman" panose="02020603050405020304" pitchFamily="18" charset="0"/>
              </a:rPr>
            </a:br>
            <a:r>
              <a:rPr lang="en-US" sz="1600" dirty="0">
                <a:latin typeface="Times New Roman" panose="02020603050405020304" pitchFamily="18" charset="0"/>
                <a:cs typeface="Times New Roman" panose="02020603050405020304" pitchFamily="18" charset="0"/>
              </a:rPr>
              <a:t>The data was sourced from the Student Performance Factors dataset which was taken from Kaggle.</a:t>
            </a:r>
          </a:p>
          <a:p>
            <a:pPr>
              <a:buFont typeface="Wingdings" panose="05000000000000000000" pitchFamily="2" charset="2"/>
              <a:buChar char="q"/>
            </a:pPr>
            <a:r>
              <a:rPr lang="en-US" sz="1600" b="1" dirty="0">
                <a:latin typeface="Times New Roman" panose="02020603050405020304" pitchFamily="18" charset="0"/>
                <a:cs typeface="Times New Roman" panose="02020603050405020304" pitchFamily="18" charset="0"/>
              </a:rPr>
              <a:t>Dataset Size:</a:t>
            </a:r>
            <a:br>
              <a:rPr lang="en-US" sz="1600" dirty="0">
                <a:latin typeface="Times New Roman" panose="02020603050405020304" pitchFamily="18" charset="0"/>
                <a:cs typeface="Times New Roman" panose="02020603050405020304" pitchFamily="18" charset="0"/>
              </a:rPr>
            </a:br>
            <a:r>
              <a:rPr lang="en-US" sz="1600" dirty="0">
                <a:latin typeface="Times New Roman" panose="02020603050405020304" pitchFamily="18" charset="0"/>
                <a:cs typeface="Times New Roman" panose="02020603050405020304" pitchFamily="18" charset="0"/>
              </a:rPr>
              <a:t>The dataset consists of </a:t>
            </a:r>
            <a:r>
              <a:rPr lang="en-US" sz="1600" b="1" dirty="0">
                <a:latin typeface="Times New Roman" panose="02020603050405020304" pitchFamily="18" charset="0"/>
                <a:cs typeface="Times New Roman" panose="02020603050405020304" pitchFamily="18" charset="0"/>
              </a:rPr>
              <a:t>6607 rows and 20 columns.</a:t>
            </a:r>
            <a:endParaRPr lang="en-US" sz="1600" dirty="0">
              <a:latin typeface="Times New Roman" panose="02020603050405020304" pitchFamily="18" charset="0"/>
              <a:cs typeface="Times New Roman" panose="02020603050405020304" pitchFamily="18" charset="0"/>
            </a:endParaRPr>
          </a:p>
          <a:p>
            <a:pPr>
              <a:buFont typeface="Wingdings" panose="05000000000000000000" pitchFamily="2" charset="2"/>
              <a:buChar char="q"/>
            </a:pPr>
            <a:r>
              <a:rPr lang="en-US" sz="1600" b="1" dirty="0">
                <a:latin typeface="Times New Roman" panose="02020603050405020304" pitchFamily="18" charset="0"/>
                <a:cs typeface="Times New Roman" panose="02020603050405020304" pitchFamily="18" charset="0"/>
              </a:rPr>
              <a:t>Data Types:</a:t>
            </a:r>
            <a:br>
              <a:rPr lang="en-US" sz="1600" dirty="0">
                <a:latin typeface="Times New Roman" panose="02020603050405020304" pitchFamily="18" charset="0"/>
                <a:cs typeface="Times New Roman" panose="02020603050405020304" pitchFamily="18" charset="0"/>
              </a:rPr>
            </a:br>
            <a:r>
              <a:rPr lang="en-US" sz="1600" dirty="0">
                <a:latin typeface="Times New Roman" panose="02020603050405020304" pitchFamily="18" charset="0"/>
                <a:cs typeface="Times New Roman" panose="02020603050405020304" pitchFamily="18" charset="0"/>
              </a:rPr>
              <a:t>The dataset includes numerical variables such as exam scores, hours studied, and attendance percentages, as well as categorical variables like family income and parental involvement and even Boolean variables like gender , school type.</a:t>
            </a:r>
            <a:endParaRPr lang="en-US" sz="1400" dirty="0"/>
          </a:p>
          <a:p>
            <a:pPr marL="0" indent="0">
              <a:buNone/>
            </a:pPr>
            <a:r>
              <a:rPr lang="en-US" sz="2200" b="1" i="1" dirty="0">
                <a:latin typeface="Modern No. 20" panose="02070704070505020303" pitchFamily="18" charset="0"/>
              </a:rPr>
              <a:t>Target Variable</a:t>
            </a:r>
          </a:p>
          <a:p>
            <a:pPr>
              <a:buFont typeface="Wingdings" panose="05000000000000000000" pitchFamily="2" charset="2"/>
              <a:buChar char="q"/>
            </a:pPr>
            <a:r>
              <a:rPr lang="en-US" sz="1800" dirty="0">
                <a:latin typeface="Times New Roman" panose="02020603050405020304" pitchFamily="18" charset="0"/>
                <a:cs typeface="Times New Roman" panose="02020603050405020304" pitchFamily="18" charset="0"/>
              </a:rPr>
              <a:t>The primary target variable is </a:t>
            </a:r>
            <a:r>
              <a:rPr lang="en-US" sz="1800" b="1" dirty="0">
                <a:latin typeface="Times New Roman" panose="02020603050405020304" pitchFamily="18" charset="0"/>
                <a:cs typeface="Times New Roman" panose="02020603050405020304" pitchFamily="18" charset="0"/>
              </a:rPr>
              <a:t>Exam Scores</a:t>
            </a:r>
            <a:r>
              <a:rPr lang="en-US" sz="1800" dirty="0">
                <a:latin typeface="Times New Roman" panose="02020603050405020304" pitchFamily="18" charset="0"/>
                <a:cs typeface="Times New Roman" panose="02020603050405020304" pitchFamily="18" charset="0"/>
              </a:rPr>
              <a:t>, which the dataset aims to predict based on other factors like study habits, parental involvement, and socio-economic indicators.</a:t>
            </a:r>
          </a:p>
          <a:p>
            <a:pPr marL="0" indent="0">
              <a:buNone/>
            </a:pPr>
            <a:endParaRPr lang="en-US" sz="1200" dirty="0"/>
          </a:p>
          <a:p>
            <a:pPr marL="0" indent="0">
              <a:buNone/>
            </a:pPr>
            <a:endParaRPr lang="en-IN" sz="1200" dirty="0"/>
          </a:p>
        </p:txBody>
      </p:sp>
    </p:spTree>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277"/>
        <p:cNvGrpSpPr/>
        <p:nvPr/>
      </p:nvGrpSpPr>
      <p:grpSpPr>
        <a:xfrm>
          <a:off x="0" y="0"/>
          <a:ext cx="0" cy="0"/>
          <a:chOff x="0" y="0"/>
          <a:chExt cx="0" cy="0"/>
        </a:xfrm>
      </p:grpSpPr>
      <p:sp>
        <p:nvSpPr>
          <p:cNvPr id="2280" name="Google Shape;2280;p40"/>
          <p:cNvSpPr txBox="1">
            <a:spLocks noGrp="1"/>
          </p:cNvSpPr>
          <p:nvPr>
            <p:ph type="subTitle" idx="2"/>
          </p:nvPr>
        </p:nvSpPr>
        <p:spPr>
          <a:xfrm>
            <a:off x="144138" y="142338"/>
            <a:ext cx="3306198" cy="420743"/>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200" b="1" i="1" dirty="0">
                <a:solidFill>
                  <a:schemeClr val="bg1">
                    <a:lumMod val="10000"/>
                  </a:schemeClr>
                </a:solidFill>
                <a:latin typeface="Modern No. 20" panose="02070704070505020303" pitchFamily="18" charset="0"/>
              </a:rPr>
              <a:t>Key Variables (Columns)</a:t>
            </a:r>
            <a:endParaRPr sz="2200" dirty="0">
              <a:solidFill>
                <a:schemeClr val="bg1">
                  <a:lumMod val="10000"/>
                </a:schemeClr>
              </a:solidFill>
              <a:latin typeface="Modern No. 20" panose="02070704070505020303" pitchFamily="18" charset="0"/>
            </a:endParaRPr>
          </a:p>
        </p:txBody>
      </p:sp>
      <p:sp>
        <p:nvSpPr>
          <p:cNvPr id="2283" name="Google Shape;2283;p40"/>
          <p:cNvSpPr/>
          <p:nvPr/>
        </p:nvSpPr>
        <p:spPr>
          <a:xfrm>
            <a:off x="3577426" y="142338"/>
            <a:ext cx="1236835" cy="489612"/>
          </a:xfrm>
          <a:custGeom>
            <a:avLst/>
            <a:gdLst/>
            <a:ahLst/>
            <a:cxnLst/>
            <a:rect l="l" t="t" r="r" b="b"/>
            <a:pathLst>
              <a:path w="36083" h="14031" extrusionOk="0">
                <a:moveTo>
                  <a:pt x="18007" y="0"/>
                </a:moveTo>
                <a:cubicBezTo>
                  <a:pt x="15994" y="0"/>
                  <a:pt x="14021" y="912"/>
                  <a:pt x="12749" y="2604"/>
                </a:cubicBezTo>
                <a:cubicBezTo>
                  <a:pt x="12302" y="3196"/>
                  <a:pt x="11957" y="3864"/>
                  <a:pt x="11732" y="4571"/>
                </a:cubicBezTo>
                <a:cubicBezTo>
                  <a:pt x="11672" y="4757"/>
                  <a:pt x="11622" y="4945"/>
                  <a:pt x="11581" y="5134"/>
                </a:cubicBezTo>
                <a:cubicBezTo>
                  <a:pt x="11547" y="5292"/>
                  <a:pt x="11570" y="5420"/>
                  <a:pt x="11435" y="5420"/>
                </a:cubicBezTo>
                <a:cubicBezTo>
                  <a:pt x="11415" y="5420"/>
                  <a:pt x="11391" y="5417"/>
                  <a:pt x="11363" y="5411"/>
                </a:cubicBezTo>
                <a:cubicBezTo>
                  <a:pt x="11163" y="5370"/>
                  <a:pt x="10965" y="5248"/>
                  <a:pt x="10766" y="5189"/>
                </a:cubicBezTo>
                <a:cubicBezTo>
                  <a:pt x="10552" y="5127"/>
                  <a:pt x="10335" y="5083"/>
                  <a:pt x="10116" y="5053"/>
                </a:cubicBezTo>
                <a:cubicBezTo>
                  <a:pt x="9899" y="5022"/>
                  <a:pt x="9681" y="5007"/>
                  <a:pt x="9464" y="5007"/>
                </a:cubicBezTo>
                <a:cubicBezTo>
                  <a:pt x="8125" y="5007"/>
                  <a:pt x="6822" y="5578"/>
                  <a:pt x="5937" y="6609"/>
                </a:cubicBezTo>
                <a:cubicBezTo>
                  <a:pt x="5452" y="7174"/>
                  <a:pt x="5202" y="7782"/>
                  <a:pt x="4945" y="8468"/>
                </a:cubicBezTo>
                <a:cubicBezTo>
                  <a:pt x="4808" y="8829"/>
                  <a:pt x="4418" y="8774"/>
                  <a:pt x="4092" y="8842"/>
                </a:cubicBezTo>
                <a:cubicBezTo>
                  <a:pt x="3738" y="8914"/>
                  <a:pt x="3396" y="9036"/>
                  <a:pt x="3068" y="9191"/>
                </a:cubicBezTo>
                <a:cubicBezTo>
                  <a:pt x="1829" y="9775"/>
                  <a:pt x="851" y="10920"/>
                  <a:pt x="456" y="12232"/>
                </a:cubicBezTo>
                <a:cubicBezTo>
                  <a:pt x="312" y="12705"/>
                  <a:pt x="1" y="13789"/>
                  <a:pt x="681" y="13988"/>
                </a:cubicBezTo>
                <a:cubicBezTo>
                  <a:pt x="727" y="14014"/>
                  <a:pt x="782" y="14030"/>
                  <a:pt x="848" y="14030"/>
                </a:cubicBezTo>
                <a:lnTo>
                  <a:pt x="35235" y="14030"/>
                </a:lnTo>
                <a:cubicBezTo>
                  <a:pt x="35301" y="14030"/>
                  <a:pt x="35357" y="14014"/>
                  <a:pt x="35402" y="13988"/>
                </a:cubicBezTo>
                <a:cubicBezTo>
                  <a:pt x="36082" y="13789"/>
                  <a:pt x="35770" y="12705"/>
                  <a:pt x="35627" y="12232"/>
                </a:cubicBezTo>
                <a:cubicBezTo>
                  <a:pt x="35232" y="10920"/>
                  <a:pt x="34255" y="9775"/>
                  <a:pt x="33015" y="9191"/>
                </a:cubicBezTo>
                <a:cubicBezTo>
                  <a:pt x="32687" y="9036"/>
                  <a:pt x="32345" y="8914"/>
                  <a:pt x="31990" y="8842"/>
                </a:cubicBezTo>
                <a:cubicBezTo>
                  <a:pt x="31664" y="8774"/>
                  <a:pt x="31274" y="8829"/>
                  <a:pt x="31138" y="8468"/>
                </a:cubicBezTo>
                <a:cubicBezTo>
                  <a:pt x="30881" y="7782"/>
                  <a:pt x="30631" y="7174"/>
                  <a:pt x="30146" y="6609"/>
                </a:cubicBezTo>
                <a:cubicBezTo>
                  <a:pt x="29263" y="5578"/>
                  <a:pt x="27958" y="5007"/>
                  <a:pt x="26619" y="5007"/>
                </a:cubicBezTo>
                <a:cubicBezTo>
                  <a:pt x="26402" y="5007"/>
                  <a:pt x="26184" y="5022"/>
                  <a:pt x="25967" y="5053"/>
                </a:cubicBezTo>
                <a:cubicBezTo>
                  <a:pt x="25747" y="5083"/>
                  <a:pt x="25531" y="5127"/>
                  <a:pt x="25317" y="5189"/>
                </a:cubicBezTo>
                <a:cubicBezTo>
                  <a:pt x="25118" y="5248"/>
                  <a:pt x="24920" y="5370"/>
                  <a:pt x="24720" y="5411"/>
                </a:cubicBezTo>
                <a:cubicBezTo>
                  <a:pt x="24692" y="5417"/>
                  <a:pt x="24668" y="5420"/>
                  <a:pt x="24648" y="5420"/>
                </a:cubicBezTo>
                <a:cubicBezTo>
                  <a:pt x="24513" y="5420"/>
                  <a:pt x="24535" y="5292"/>
                  <a:pt x="24502" y="5134"/>
                </a:cubicBezTo>
                <a:cubicBezTo>
                  <a:pt x="24461" y="4945"/>
                  <a:pt x="24411" y="4757"/>
                  <a:pt x="24353" y="4571"/>
                </a:cubicBezTo>
                <a:cubicBezTo>
                  <a:pt x="24126" y="3864"/>
                  <a:pt x="23780" y="3196"/>
                  <a:pt x="23334" y="2604"/>
                </a:cubicBezTo>
                <a:cubicBezTo>
                  <a:pt x="22062" y="912"/>
                  <a:pt x="20089" y="0"/>
                  <a:pt x="18077" y="0"/>
                </a:cubicBezTo>
                <a:cubicBezTo>
                  <a:pt x="18066" y="0"/>
                  <a:pt x="18054" y="1"/>
                  <a:pt x="18042" y="1"/>
                </a:cubicBezTo>
                <a:cubicBezTo>
                  <a:pt x="18031" y="1"/>
                  <a:pt x="18019" y="0"/>
                  <a:pt x="180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84" name="Google Shape;2284;p40"/>
          <p:cNvSpPr/>
          <p:nvPr/>
        </p:nvSpPr>
        <p:spPr>
          <a:xfrm>
            <a:off x="915966" y="4180661"/>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85" name="Google Shape;2285;p40"/>
          <p:cNvSpPr/>
          <p:nvPr/>
        </p:nvSpPr>
        <p:spPr>
          <a:xfrm>
            <a:off x="1360428" y="4604011"/>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aphicFrame>
        <p:nvGraphicFramePr>
          <p:cNvPr id="12" name="Content Placeholder 6">
            <a:extLst>
              <a:ext uri="{FF2B5EF4-FFF2-40B4-BE49-F238E27FC236}">
                <a16:creationId xmlns:a16="http://schemas.microsoft.com/office/drawing/2014/main" id="{3D1CDD3C-ADF6-02AA-4834-D5B877407CE8}"/>
              </a:ext>
            </a:extLst>
          </p:cNvPr>
          <p:cNvGraphicFramePr>
            <a:graphicFrameLocks/>
          </p:cNvGraphicFramePr>
          <p:nvPr>
            <p:extLst>
              <p:ext uri="{D42A27DB-BD31-4B8C-83A1-F6EECF244321}">
                <p14:modId xmlns:p14="http://schemas.microsoft.com/office/powerpoint/2010/main" val="2024884753"/>
              </p:ext>
            </p:extLst>
          </p:nvPr>
        </p:nvGraphicFramePr>
        <p:xfrm>
          <a:off x="511935" y="721175"/>
          <a:ext cx="8284335" cy="4069615"/>
        </p:xfrm>
        <a:graphic>
          <a:graphicData uri="http://schemas.openxmlformats.org/drawingml/2006/table">
            <a:tbl>
              <a:tblPr firstRow="1" bandRow="1">
                <a:tableStyleId>{5C22544A-7EE6-4342-B048-85BDC9FD1C3A}</a:tableStyleId>
              </a:tblPr>
              <a:tblGrid>
                <a:gridCol w="2156590">
                  <a:extLst>
                    <a:ext uri="{9D8B030D-6E8A-4147-A177-3AD203B41FA5}">
                      <a16:colId xmlns:a16="http://schemas.microsoft.com/office/drawing/2014/main" val="4402578"/>
                    </a:ext>
                  </a:extLst>
                </a:gridCol>
                <a:gridCol w="1896841">
                  <a:extLst>
                    <a:ext uri="{9D8B030D-6E8A-4147-A177-3AD203B41FA5}">
                      <a16:colId xmlns:a16="http://schemas.microsoft.com/office/drawing/2014/main" val="1644525063"/>
                    </a:ext>
                  </a:extLst>
                </a:gridCol>
                <a:gridCol w="2037365">
                  <a:extLst>
                    <a:ext uri="{9D8B030D-6E8A-4147-A177-3AD203B41FA5}">
                      <a16:colId xmlns:a16="http://schemas.microsoft.com/office/drawing/2014/main" val="2148264921"/>
                    </a:ext>
                  </a:extLst>
                </a:gridCol>
                <a:gridCol w="2193539">
                  <a:extLst>
                    <a:ext uri="{9D8B030D-6E8A-4147-A177-3AD203B41FA5}">
                      <a16:colId xmlns:a16="http://schemas.microsoft.com/office/drawing/2014/main" val="1240360528"/>
                    </a:ext>
                  </a:extLst>
                </a:gridCol>
              </a:tblGrid>
              <a:tr h="740138">
                <a:tc>
                  <a:txBody>
                    <a:bodyPr/>
                    <a:lstStyle/>
                    <a:p>
                      <a:r>
                        <a:rPr lang="en-US" sz="1200" b="1" dirty="0">
                          <a:solidFill>
                            <a:schemeClr val="bg1">
                              <a:lumMod val="10000"/>
                            </a:schemeClr>
                          </a:solidFill>
                        </a:rPr>
                        <a:t>Hours_Studied</a:t>
                      </a:r>
                      <a:r>
                        <a:rPr lang="en-US" sz="1200" dirty="0">
                          <a:solidFill>
                            <a:schemeClr val="bg1">
                              <a:lumMod val="10000"/>
                            </a:schemeClr>
                          </a:solidFill>
                        </a:rPr>
                        <a:t>: </a:t>
                      </a:r>
                      <a:r>
                        <a:rPr lang="en-US" sz="1200" b="0" dirty="0">
                          <a:solidFill>
                            <a:schemeClr val="bg1">
                              <a:lumMod val="10000"/>
                            </a:schemeClr>
                          </a:solidFill>
                        </a:rPr>
                        <a:t>Total hours students studied.</a:t>
                      </a:r>
                      <a:endParaRPr lang="en-IN" sz="1200" b="0" dirty="0">
                        <a:solidFill>
                          <a:schemeClr val="bg1">
                            <a:lumMod val="10000"/>
                          </a:schemeClr>
                        </a:solidFill>
                      </a:endParaRPr>
                    </a:p>
                  </a:txBody>
                  <a:tcPr>
                    <a:solidFill>
                      <a:srgbClr val="D5E4EB"/>
                    </a:solidFill>
                  </a:tcPr>
                </a:tc>
                <a:tc>
                  <a:txBody>
                    <a:bodyPr/>
                    <a:lstStyle/>
                    <a:p>
                      <a:r>
                        <a:rPr lang="en-IN" sz="1200" b="1" dirty="0">
                          <a:solidFill>
                            <a:schemeClr val="bg1">
                              <a:lumMod val="10000"/>
                            </a:schemeClr>
                          </a:solidFill>
                        </a:rPr>
                        <a:t>Attendance</a:t>
                      </a:r>
                      <a:r>
                        <a:rPr lang="en-IN" sz="1200" dirty="0">
                          <a:solidFill>
                            <a:schemeClr val="bg1">
                              <a:lumMod val="10000"/>
                            </a:schemeClr>
                          </a:solidFill>
                        </a:rPr>
                        <a:t>: </a:t>
                      </a:r>
                      <a:r>
                        <a:rPr lang="en-IN" sz="1200" b="0" dirty="0">
                          <a:solidFill>
                            <a:schemeClr val="bg1">
                              <a:lumMod val="10000"/>
                            </a:schemeClr>
                          </a:solidFill>
                        </a:rPr>
                        <a:t>Student attendance percentage.</a:t>
                      </a:r>
                    </a:p>
                  </a:txBody>
                  <a:tcPr>
                    <a:solidFill>
                      <a:srgbClr val="D5E4EB"/>
                    </a:solidFill>
                  </a:tcPr>
                </a:tc>
                <a:tc>
                  <a:txBody>
                    <a:bodyPr/>
                    <a:lstStyle/>
                    <a:p>
                      <a:r>
                        <a:rPr lang="en-US" sz="1200" b="1" dirty="0" err="1">
                          <a:solidFill>
                            <a:schemeClr val="bg1">
                              <a:lumMod val="10000"/>
                            </a:schemeClr>
                          </a:solidFill>
                        </a:rPr>
                        <a:t>Parental_Involvement</a:t>
                      </a:r>
                      <a:r>
                        <a:rPr lang="en-US" sz="1200" dirty="0">
                          <a:solidFill>
                            <a:schemeClr val="bg1">
                              <a:lumMod val="10000"/>
                            </a:schemeClr>
                          </a:solidFill>
                        </a:rPr>
                        <a:t>: </a:t>
                      </a:r>
                      <a:r>
                        <a:rPr lang="en-US" sz="1200" b="0" dirty="0">
                          <a:solidFill>
                            <a:schemeClr val="bg1">
                              <a:lumMod val="10000"/>
                            </a:schemeClr>
                          </a:solidFill>
                        </a:rPr>
                        <a:t>Level of parental involvement (categorical).</a:t>
                      </a:r>
                      <a:endParaRPr lang="en-IN" sz="1200" b="0" dirty="0">
                        <a:solidFill>
                          <a:schemeClr val="bg1">
                            <a:lumMod val="10000"/>
                          </a:schemeClr>
                        </a:solidFill>
                      </a:endParaRPr>
                    </a:p>
                  </a:txBody>
                  <a:tcPr>
                    <a:solidFill>
                      <a:srgbClr val="D5E4EB"/>
                    </a:solidFill>
                  </a:tcPr>
                </a:tc>
                <a:tc>
                  <a:txBody>
                    <a:bodyPr/>
                    <a:lstStyle/>
                    <a:p>
                      <a:r>
                        <a:rPr lang="en-US" sz="1200" b="1" dirty="0" err="1">
                          <a:solidFill>
                            <a:schemeClr val="bg1">
                              <a:lumMod val="10000"/>
                            </a:schemeClr>
                          </a:solidFill>
                        </a:rPr>
                        <a:t>Access_to_Resources</a:t>
                      </a:r>
                      <a:r>
                        <a:rPr lang="en-US" sz="1200" dirty="0">
                          <a:solidFill>
                            <a:schemeClr val="bg1">
                              <a:lumMod val="10000"/>
                            </a:schemeClr>
                          </a:solidFill>
                        </a:rPr>
                        <a:t>: </a:t>
                      </a:r>
                      <a:r>
                        <a:rPr lang="en-US" sz="1200" b="0" dirty="0">
                          <a:solidFill>
                            <a:schemeClr val="bg1">
                              <a:lumMod val="10000"/>
                            </a:schemeClr>
                          </a:solidFill>
                        </a:rPr>
                        <a:t>Availability of educational resources (categorical).</a:t>
                      </a:r>
                      <a:endParaRPr lang="en-IN" sz="1200" b="0" dirty="0">
                        <a:solidFill>
                          <a:schemeClr val="bg1">
                            <a:lumMod val="10000"/>
                          </a:schemeClr>
                        </a:solidFill>
                      </a:endParaRPr>
                    </a:p>
                  </a:txBody>
                  <a:tcPr>
                    <a:solidFill>
                      <a:srgbClr val="D5E4EB"/>
                    </a:solidFill>
                  </a:tcPr>
                </a:tc>
                <a:extLst>
                  <a:ext uri="{0D108BD9-81ED-4DB2-BD59-A6C34878D82A}">
                    <a16:rowId xmlns:a16="http://schemas.microsoft.com/office/drawing/2014/main" val="1586409491"/>
                  </a:ext>
                </a:extLst>
              </a:tr>
              <a:tr h="837127">
                <a:tc>
                  <a:txBody>
                    <a:bodyPr/>
                    <a:lstStyle/>
                    <a:p>
                      <a:r>
                        <a:rPr lang="en-IN" sz="1200" b="1" dirty="0" err="1">
                          <a:solidFill>
                            <a:schemeClr val="bg1">
                              <a:lumMod val="10000"/>
                            </a:schemeClr>
                          </a:solidFill>
                        </a:rPr>
                        <a:t>Extracurricular_Activities</a:t>
                      </a:r>
                      <a:r>
                        <a:rPr lang="en-IN" sz="1200" dirty="0">
                          <a:solidFill>
                            <a:schemeClr val="bg1">
                              <a:lumMod val="10000"/>
                            </a:schemeClr>
                          </a:solidFill>
                        </a:rPr>
                        <a:t>: Participation in extracurricular activities (categorical).</a:t>
                      </a:r>
                    </a:p>
                  </a:txBody>
                  <a:tcPr>
                    <a:solidFill>
                      <a:srgbClr val="D5E4EB"/>
                    </a:solidFill>
                  </a:tcPr>
                </a:tc>
                <a:tc>
                  <a:txBody>
                    <a:bodyPr/>
                    <a:lstStyle/>
                    <a:p>
                      <a:r>
                        <a:rPr lang="en-US" sz="1200" b="1" dirty="0" err="1">
                          <a:solidFill>
                            <a:schemeClr val="bg1">
                              <a:lumMod val="10000"/>
                            </a:schemeClr>
                          </a:solidFill>
                        </a:rPr>
                        <a:t>Sleep_Hours</a:t>
                      </a:r>
                      <a:r>
                        <a:rPr lang="en-US" sz="1200" dirty="0">
                          <a:solidFill>
                            <a:schemeClr val="bg1">
                              <a:lumMod val="10000"/>
                            </a:schemeClr>
                          </a:solidFill>
                        </a:rPr>
                        <a:t>: Average hours of sleep per night.</a:t>
                      </a:r>
                      <a:endParaRPr lang="en-IN" sz="1200" dirty="0">
                        <a:solidFill>
                          <a:schemeClr val="bg1">
                            <a:lumMod val="10000"/>
                          </a:schemeClr>
                        </a:solidFill>
                      </a:endParaRPr>
                    </a:p>
                  </a:txBody>
                  <a:tcPr>
                    <a:solidFill>
                      <a:srgbClr val="D5E4EB"/>
                    </a:solidFill>
                  </a:tcPr>
                </a:tc>
                <a:tc>
                  <a:txBody>
                    <a:bodyPr/>
                    <a:lstStyle/>
                    <a:p>
                      <a:r>
                        <a:rPr lang="en-US" sz="1200" b="1" dirty="0" err="1">
                          <a:solidFill>
                            <a:schemeClr val="bg1">
                              <a:lumMod val="10000"/>
                            </a:schemeClr>
                          </a:solidFill>
                        </a:rPr>
                        <a:t>Previous_Scores</a:t>
                      </a:r>
                      <a:r>
                        <a:rPr lang="en-US" sz="1200" dirty="0">
                          <a:solidFill>
                            <a:schemeClr val="bg1">
                              <a:lumMod val="10000"/>
                            </a:schemeClr>
                          </a:solidFill>
                        </a:rPr>
                        <a:t>: Scores from previous exams.</a:t>
                      </a:r>
                      <a:endParaRPr lang="en-IN" sz="1200" dirty="0">
                        <a:solidFill>
                          <a:schemeClr val="bg1">
                            <a:lumMod val="10000"/>
                          </a:schemeClr>
                        </a:solidFill>
                      </a:endParaRPr>
                    </a:p>
                  </a:txBody>
                  <a:tcPr>
                    <a:solidFill>
                      <a:srgbClr val="D5E4EB"/>
                    </a:solidFill>
                  </a:tcPr>
                </a:tc>
                <a:tc>
                  <a:txBody>
                    <a:bodyPr/>
                    <a:lstStyle/>
                    <a:p>
                      <a:r>
                        <a:rPr lang="en-US" sz="1200" b="1" dirty="0" err="1">
                          <a:solidFill>
                            <a:schemeClr val="bg1">
                              <a:lumMod val="10000"/>
                            </a:schemeClr>
                          </a:solidFill>
                        </a:rPr>
                        <a:t>Motivation_Level</a:t>
                      </a:r>
                      <a:r>
                        <a:rPr lang="en-US" sz="1200" dirty="0">
                          <a:solidFill>
                            <a:schemeClr val="bg1">
                              <a:lumMod val="10000"/>
                            </a:schemeClr>
                          </a:solidFill>
                        </a:rPr>
                        <a:t>: Student motivation level (categorical).</a:t>
                      </a:r>
                      <a:endParaRPr lang="en-IN" sz="1200" dirty="0">
                        <a:solidFill>
                          <a:schemeClr val="bg1">
                            <a:lumMod val="10000"/>
                          </a:schemeClr>
                        </a:solidFill>
                      </a:endParaRPr>
                    </a:p>
                  </a:txBody>
                  <a:tcPr>
                    <a:solidFill>
                      <a:srgbClr val="D5E4EB"/>
                    </a:solidFill>
                  </a:tcPr>
                </a:tc>
                <a:extLst>
                  <a:ext uri="{0D108BD9-81ED-4DB2-BD59-A6C34878D82A}">
                    <a16:rowId xmlns:a16="http://schemas.microsoft.com/office/drawing/2014/main" val="1795768710"/>
                  </a:ext>
                </a:extLst>
              </a:tr>
              <a:tr h="746974">
                <a:tc>
                  <a:txBody>
                    <a:bodyPr/>
                    <a:lstStyle/>
                    <a:p>
                      <a:r>
                        <a:rPr lang="en-US" sz="1200" b="1" dirty="0" err="1">
                          <a:solidFill>
                            <a:schemeClr val="bg1">
                              <a:lumMod val="10000"/>
                            </a:schemeClr>
                          </a:solidFill>
                        </a:rPr>
                        <a:t>Internet_Access</a:t>
                      </a:r>
                      <a:r>
                        <a:rPr lang="en-US" sz="1200" dirty="0">
                          <a:solidFill>
                            <a:schemeClr val="bg1">
                              <a:lumMod val="10000"/>
                            </a:schemeClr>
                          </a:solidFill>
                        </a:rPr>
                        <a:t>: Access to the internet (categorical).</a:t>
                      </a:r>
                      <a:endParaRPr lang="en-IN" sz="1200" dirty="0">
                        <a:solidFill>
                          <a:schemeClr val="bg1">
                            <a:lumMod val="10000"/>
                          </a:schemeClr>
                        </a:solidFill>
                      </a:endParaRPr>
                    </a:p>
                  </a:txBody>
                  <a:tcPr>
                    <a:solidFill>
                      <a:srgbClr val="D5E4EB"/>
                    </a:solidFill>
                  </a:tcPr>
                </a:tc>
                <a:tc>
                  <a:txBody>
                    <a:bodyPr/>
                    <a:lstStyle/>
                    <a:p>
                      <a:r>
                        <a:rPr lang="en-US" sz="1200" b="1" dirty="0" err="1">
                          <a:solidFill>
                            <a:schemeClr val="bg1">
                              <a:lumMod val="10000"/>
                            </a:schemeClr>
                          </a:solidFill>
                        </a:rPr>
                        <a:t>Tutoring_Sessions</a:t>
                      </a:r>
                      <a:r>
                        <a:rPr lang="en-US" sz="1200" dirty="0">
                          <a:solidFill>
                            <a:schemeClr val="bg1">
                              <a:lumMod val="10000"/>
                            </a:schemeClr>
                          </a:solidFill>
                        </a:rPr>
                        <a:t>: Number of tutoring sessions attended.</a:t>
                      </a:r>
                      <a:endParaRPr lang="en-IN" sz="1200" dirty="0">
                        <a:solidFill>
                          <a:schemeClr val="bg1">
                            <a:lumMod val="10000"/>
                          </a:schemeClr>
                        </a:solidFill>
                      </a:endParaRPr>
                    </a:p>
                  </a:txBody>
                  <a:tcPr>
                    <a:solidFill>
                      <a:srgbClr val="D5E4EB"/>
                    </a:solidFill>
                  </a:tcPr>
                </a:tc>
                <a:tc>
                  <a:txBody>
                    <a:bodyPr/>
                    <a:lstStyle/>
                    <a:p>
                      <a:r>
                        <a:rPr lang="en-US" sz="1200" b="1" dirty="0" err="1">
                          <a:solidFill>
                            <a:schemeClr val="bg1">
                              <a:lumMod val="10000"/>
                            </a:schemeClr>
                          </a:solidFill>
                        </a:rPr>
                        <a:t>Family_Income</a:t>
                      </a:r>
                      <a:r>
                        <a:rPr lang="en-US" sz="1200" dirty="0">
                          <a:solidFill>
                            <a:schemeClr val="bg1">
                              <a:lumMod val="10000"/>
                            </a:schemeClr>
                          </a:solidFill>
                        </a:rPr>
                        <a:t>: Family income level (categorical).</a:t>
                      </a:r>
                      <a:r>
                        <a:rPr lang="en-US" sz="1200" b="1" dirty="0">
                          <a:solidFill>
                            <a:schemeClr val="bg1">
                              <a:lumMod val="10000"/>
                            </a:schemeClr>
                          </a:solidFill>
                        </a:rPr>
                        <a:t> </a:t>
                      </a:r>
                      <a:endParaRPr lang="en-IN" sz="1200" dirty="0">
                        <a:solidFill>
                          <a:schemeClr val="bg1">
                            <a:lumMod val="10000"/>
                          </a:schemeClr>
                        </a:solidFill>
                      </a:endParaRPr>
                    </a:p>
                  </a:txBody>
                  <a:tcPr>
                    <a:solidFill>
                      <a:srgbClr val="D5E4EB"/>
                    </a:solidFill>
                  </a:tcPr>
                </a:tc>
                <a:tc>
                  <a:txBody>
                    <a:bodyPr/>
                    <a:lstStyle/>
                    <a:p>
                      <a:r>
                        <a:rPr lang="en-US" sz="1200" b="1" dirty="0" err="1">
                          <a:solidFill>
                            <a:schemeClr val="bg1">
                              <a:lumMod val="10000"/>
                            </a:schemeClr>
                          </a:solidFill>
                        </a:rPr>
                        <a:t>Teacher_Quality</a:t>
                      </a:r>
                      <a:r>
                        <a:rPr lang="en-US" sz="1200" dirty="0">
                          <a:solidFill>
                            <a:schemeClr val="bg1">
                              <a:lumMod val="10000"/>
                            </a:schemeClr>
                          </a:solidFill>
                        </a:rPr>
                        <a:t>: Perceived quality of teachers (categorical).</a:t>
                      </a:r>
                      <a:endParaRPr lang="en-IN" sz="1200" dirty="0">
                        <a:solidFill>
                          <a:schemeClr val="bg1">
                            <a:lumMod val="10000"/>
                          </a:schemeClr>
                        </a:solidFill>
                      </a:endParaRPr>
                    </a:p>
                  </a:txBody>
                  <a:tcPr>
                    <a:solidFill>
                      <a:srgbClr val="D5E4EB"/>
                    </a:solidFill>
                  </a:tcPr>
                </a:tc>
                <a:extLst>
                  <a:ext uri="{0D108BD9-81ED-4DB2-BD59-A6C34878D82A}">
                    <a16:rowId xmlns:a16="http://schemas.microsoft.com/office/drawing/2014/main" val="153852267"/>
                  </a:ext>
                </a:extLst>
              </a:tr>
              <a:tr h="862885">
                <a:tc>
                  <a:txBody>
                    <a:bodyPr/>
                    <a:lstStyle/>
                    <a:p>
                      <a:r>
                        <a:rPr lang="en-US" sz="1200" b="1" dirty="0" err="1">
                          <a:solidFill>
                            <a:schemeClr val="bg1">
                              <a:lumMod val="10000"/>
                            </a:schemeClr>
                          </a:solidFill>
                        </a:rPr>
                        <a:t>School_Type</a:t>
                      </a:r>
                      <a:r>
                        <a:rPr lang="en-US" sz="1200" dirty="0">
                          <a:solidFill>
                            <a:schemeClr val="bg1">
                              <a:lumMod val="10000"/>
                            </a:schemeClr>
                          </a:solidFill>
                        </a:rPr>
                        <a:t>: Type of school (categorical).</a:t>
                      </a:r>
                      <a:endParaRPr lang="en-IN" sz="1200" dirty="0">
                        <a:solidFill>
                          <a:schemeClr val="bg1">
                            <a:lumMod val="10000"/>
                          </a:schemeClr>
                        </a:solidFill>
                      </a:endParaRPr>
                    </a:p>
                  </a:txBody>
                  <a:tcPr>
                    <a:solidFill>
                      <a:srgbClr val="D5E4EB"/>
                    </a:solidFill>
                  </a:tcPr>
                </a:tc>
                <a:tc>
                  <a:txBody>
                    <a:bodyPr/>
                    <a:lstStyle/>
                    <a:p>
                      <a:r>
                        <a:rPr lang="en-US" sz="1200" b="1" dirty="0" err="1">
                          <a:solidFill>
                            <a:schemeClr val="bg1">
                              <a:lumMod val="10000"/>
                            </a:schemeClr>
                          </a:solidFill>
                        </a:rPr>
                        <a:t>Peer_Influence</a:t>
                      </a:r>
                      <a:r>
                        <a:rPr lang="en-US" sz="1200" dirty="0">
                          <a:solidFill>
                            <a:schemeClr val="bg1">
                              <a:lumMod val="10000"/>
                            </a:schemeClr>
                          </a:solidFill>
                        </a:rPr>
                        <a:t>: Influence of peers on student performance (categorical).</a:t>
                      </a:r>
                      <a:endParaRPr lang="en-IN" sz="1200" dirty="0">
                        <a:solidFill>
                          <a:schemeClr val="bg1">
                            <a:lumMod val="10000"/>
                          </a:schemeClr>
                        </a:solidFill>
                      </a:endParaRPr>
                    </a:p>
                  </a:txBody>
                  <a:tcPr>
                    <a:solidFill>
                      <a:srgbClr val="D5E4EB"/>
                    </a:solidFill>
                  </a:tcPr>
                </a:tc>
                <a:tc>
                  <a:txBody>
                    <a:bodyPr/>
                    <a:lstStyle/>
                    <a:p>
                      <a:r>
                        <a:rPr lang="en-US" sz="1200" b="1" dirty="0" err="1">
                          <a:solidFill>
                            <a:schemeClr val="bg1">
                              <a:lumMod val="10000"/>
                            </a:schemeClr>
                          </a:solidFill>
                        </a:rPr>
                        <a:t>Physical_Activity</a:t>
                      </a:r>
                      <a:r>
                        <a:rPr lang="en-US" sz="1200" dirty="0">
                          <a:solidFill>
                            <a:schemeClr val="bg1">
                              <a:lumMod val="10000"/>
                            </a:schemeClr>
                          </a:solidFill>
                        </a:rPr>
                        <a:t>: Hours spent on physical activities.</a:t>
                      </a:r>
                      <a:r>
                        <a:rPr lang="en-US" sz="1200" b="1" dirty="0">
                          <a:solidFill>
                            <a:schemeClr val="bg1">
                              <a:lumMod val="10000"/>
                            </a:schemeClr>
                          </a:solidFill>
                        </a:rPr>
                        <a:t> </a:t>
                      </a:r>
                      <a:endParaRPr lang="en-IN" sz="1200" dirty="0">
                        <a:solidFill>
                          <a:schemeClr val="bg1">
                            <a:lumMod val="10000"/>
                          </a:schemeClr>
                        </a:solidFill>
                      </a:endParaRPr>
                    </a:p>
                  </a:txBody>
                  <a:tcPr>
                    <a:solidFill>
                      <a:srgbClr val="D5E4EB"/>
                    </a:solidFill>
                  </a:tcPr>
                </a:tc>
                <a:tc>
                  <a:txBody>
                    <a:bodyPr/>
                    <a:lstStyle/>
                    <a:p>
                      <a:r>
                        <a:rPr lang="en-US" sz="1200" b="1" dirty="0" err="1">
                          <a:solidFill>
                            <a:schemeClr val="bg1">
                              <a:lumMod val="10000"/>
                            </a:schemeClr>
                          </a:solidFill>
                        </a:rPr>
                        <a:t>Learning_Disabilities</a:t>
                      </a:r>
                      <a:r>
                        <a:rPr lang="en-US" sz="1200" dirty="0">
                          <a:solidFill>
                            <a:schemeClr val="bg1">
                              <a:lumMod val="10000"/>
                            </a:schemeClr>
                          </a:solidFill>
                        </a:rPr>
                        <a:t>: Presence of learning disabilities (categorical).</a:t>
                      </a:r>
                      <a:endParaRPr lang="en-IN" sz="1200" dirty="0">
                        <a:solidFill>
                          <a:schemeClr val="bg1">
                            <a:lumMod val="10000"/>
                          </a:schemeClr>
                        </a:solidFill>
                      </a:endParaRPr>
                    </a:p>
                  </a:txBody>
                  <a:tcPr>
                    <a:solidFill>
                      <a:srgbClr val="D5E4EB"/>
                    </a:solidFill>
                  </a:tcPr>
                </a:tc>
                <a:extLst>
                  <a:ext uri="{0D108BD9-81ED-4DB2-BD59-A6C34878D82A}">
                    <a16:rowId xmlns:a16="http://schemas.microsoft.com/office/drawing/2014/main" val="3986165226"/>
                  </a:ext>
                </a:extLst>
              </a:tr>
              <a:tr h="882491">
                <a:tc>
                  <a:txBody>
                    <a:bodyPr/>
                    <a:lstStyle/>
                    <a:p>
                      <a:r>
                        <a:rPr lang="en-US" sz="1200" b="1" dirty="0" err="1">
                          <a:solidFill>
                            <a:schemeClr val="bg1">
                              <a:lumMod val="10000"/>
                            </a:schemeClr>
                          </a:solidFill>
                        </a:rPr>
                        <a:t>Parental_Education_Level</a:t>
                      </a:r>
                      <a:r>
                        <a:rPr lang="en-US" sz="1200" dirty="0">
                          <a:solidFill>
                            <a:schemeClr val="bg1">
                              <a:lumMod val="10000"/>
                            </a:schemeClr>
                          </a:solidFill>
                        </a:rPr>
                        <a:t>: Education level of parents (categorical).</a:t>
                      </a:r>
                      <a:endParaRPr lang="en-IN" sz="1200" dirty="0">
                        <a:solidFill>
                          <a:schemeClr val="bg1">
                            <a:lumMod val="10000"/>
                          </a:schemeClr>
                        </a:solidFill>
                      </a:endParaRPr>
                    </a:p>
                  </a:txBody>
                  <a:tcPr>
                    <a:solidFill>
                      <a:srgbClr val="D5E4EB"/>
                    </a:solidFill>
                  </a:tcPr>
                </a:tc>
                <a:tc>
                  <a:txBody>
                    <a:bodyPr/>
                    <a:lstStyle/>
                    <a:p>
                      <a:r>
                        <a:rPr lang="en-US" sz="1200" b="1" dirty="0" err="1">
                          <a:solidFill>
                            <a:schemeClr val="bg1">
                              <a:lumMod val="10000"/>
                            </a:schemeClr>
                          </a:solidFill>
                        </a:rPr>
                        <a:t>Distance_from_Home</a:t>
                      </a:r>
                      <a:r>
                        <a:rPr lang="en-US" sz="1200" dirty="0">
                          <a:solidFill>
                            <a:schemeClr val="bg1">
                              <a:lumMod val="10000"/>
                            </a:schemeClr>
                          </a:solidFill>
                        </a:rPr>
                        <a:t>: Distance from home to school (categorical).</a:t>
                      </a:r>
                      <a:endParaRPr lang="en-IN" sz="1200" dirty="0">
                        <a:solidFill>
                          <a:schemeClr val="bg1">
                            <a:lumMod val="10000"/>
                          </a:schemeClr>
                        </a:solidFill>
                      </a:endParaRPr>
                    </a:p>
                  </a:txBody>
                  <a:tcPr>
                    <a:solidFill>
                      <a:srgbClr val="D5E4EB"/>
                    </a:solidFill>
                  </a:tcPr>
                </a:tc>
                <a:tc>
                  <a:txBody>
                    <a:bodyPr/>
                    <a:lstStyle/>
                    <a:p>
                      <a:r>
                        <a:rPr lang="en-US" sz="1200" b="1" dirty="0">
                          <a:solidFill>
                            <a:schemeClr val="bg1">
                              <a:lumMod val="10000"/>
                            </a:schemeClr>
                          </a:solidFill>
                        </a:rPr>
                        <a:t>Gender</a:t>
                      </a:r>
                      <a:r>
                        <a:rPr lang="en-US" sz="1200" dirty="0">
                          <a:solidFill>
                            <a:schemeClr val="bg1">
                              <a:lumMod val="10000"/>
                            </a:schemeClr>
                          </a:solidFill>
                        </a:rPr>
                        <a:t>: Gender of the students (categorical).</a:t>
                      </a:r>
                      <a:endParaRPr lang="en-IN" sz="1200" dirty="0">
                        <a:solidFill>
                          <a:schemeClr val="bg1">
                            <a:lumMod val="10000"/>
                          </a:schemeClr>
                        </a:solidFill>
                      </a:endParaRPr>
                    </a:p>
                  </a:txBody>
                  <a:tcPr>
                    <a:solidFill>
                      <a:srgbClr val="D5E4EB"/>
                    </a:solidFill>
                  </a:tcPr>
                </a:tc>
                <a:tc>
                  <a:txBody>
                    <a:bodyPr/>
                    <a:lstStyle/>
                    <a:p>
                      <a:r>
                        <a:rPr lang="en-US" sz="1200" b="1" dirty="0" err="1">
                          <a:solidFill>
                            <a:schemeClr val="bg1">
                              <a:lumMod val="10000"/>
                            </a:schemeClr>
                          </a:solidFill>
                        </a:rPr>
                        <a:t>Exam_Score</a:t>
                      </a:r>
                      <a:r>
                        <a:rPr lang="en-US" sz="1200" dirty="0">
                          <a:solidFill>
                            <a:schemeClr val="bg1">
                              <a:lumMod val="10000"/>
                            </a:schemeClr>
                          </a:solidFill>
                        </a:rPr>
                        <a:t>: The final score obtained by students.</a:t>
                      </a:r>
                      <a:endParaRPr lang="en-IN" sz="1200" dirty="0">
                        <a:solidFill>
                          <a:schemeClr val="bg1">
                            <a:lumMod val="10000"/>
                          </a:schemeClr>
                        </a:solidFill>
                      </a:endParaRPr>
                    </a:p>
                  </a:txBody>
                  <a:tcPr>
                    <a:solidFill>
                      <a:srgbClr val="D5E4EB"/>
                    </a:solidFill>
                  </a:tcPr>
                </a:tc>
                <a:extLst>
                  <a:ext uri="{0D108BD9-81ED-4DB2-BD59-A6C34878D82A}">
                    <a16:rowId xmlns:a16="http://schemas.microsoft.com/office/drawing/2014/main" val="1925356108"/>
                  </a:ext>
                </a:extLst>
              </a:tr>
            </a:tbl>
          </a:graphicData>
        </a:graphic>
      </p:graphicFrame>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arn(inVertical)">
                                      <p:cBhvr>
                                        <p:cTn id="7" dur="75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334"/>
        <p:cNvGrpSpPr/>
        <p:nvPr/>
      </p:nvGrpSpPr>
      <p:grpSpPr>
        <a:xfrm>
          <a:off x="0" y="0"/>
          <a:ext cx="0" cy="0"/>
          <a:chOff x="0" y="0"/>
          <a:chExt cx="0" cy="0"/>
        </a:xfrm>
      </p:grpSpPr>
      <p:sp>
        <p:nvSpPr>
          <p:cNvPr id="2335" name="Google Shape;2335;p41"/>
          <p:cNvSpPr txBox="1">
            <a:spLocks noGrp="1"/>
          </p:cNvSpPr>
          <p:nvPr>
            <p:ph type="title"/>
          </p:nvPr>
        </p:nvSpPr>
        <p:spPr>
          <a:xfrm>
            <a:off x="1672015" y="470646"/>
            <a:ext cx="6301314" cy="671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3600" b="1" u="sng" dirty="0">
                <a:solidFill>
                  <a:schemeClr val="accent4">
                    <a:lumMod val="10000"/>
                  </a:schemeClr>
                </a:solidFill>
                <a:latin typeface="Mongolian Baiti" panose="03000500000000000000" pitchFamily="66" charset="0"/>
                <a:cs typeface="Mongolian Baiti" panose="03000500000000000000" pitchFamily="66" charset="0"/>
              </a:rPr>
              <a:t>DATA PREPROCESSING</a:t>
            </a:r>
            <a:endParaRPr sz="3600" dirty="0">
              <a:solidFill>
                <a:schemeClr val="accent4">
                  <a:lumMod val="10000"/>
                </a:schemeClr>
              </a:solidFill>
            </a:endParaRPr>
          </a:p>
        </p:txBody>
      </p:sp>
      <p:sp>
        <p:nvSpPr>
          <p:cNvPr id="2336" name="Google Shape;2336;p41"/>
          <p:cNvSpPr txBox="1">
            <a:spLocks noGrp="1"/>
          </p:cNvSpPr>
          <p:nvPr>
            <p:ph type="subTitle" idx="1"/>
          </p:nvPr>
        </p:nvSpPr>
        <p:spPr>
          <a:xfrm>
            <a:off x="767010" y="910303"/>
            <a:ext cx="7852734" cy="2597539"/>
          </a:xfrm>
          <a:prstGeom prst="rect">
            <a:avLst/>
          </a:prstGeom>
        </p:spPr>
        <p:txBody>
          <a:bodyPr spcFirstLastPara="1" wrap="square" lIns="91425" tIns="91425" rIns="91425" bIns="91425" anchor="t" anchorCtr="0">
            <a:noAutofit/>
          </a:bodyPr>
          <a:lstStyle/>
          <a:p>
            <a:pPr marL="482600" indent="-342900" algn="l" eaLnBrk="0" fontAlgn="base" hangingPunct="0">
              <a:lnSpc>
                <a:spcPct val="100000"/>
              </a:lnSpc>
              <a:spcBef>
                <a:spcPct val="0"/>
              </a:spcBef>
              <a:spcAft>
                <a:spcPct val="0"/>
              </a:spcAft>
              <a:buFont typeface="Wingdings" panose="05000000000000000000" pitchFamily="2" charset="2"/>
              <a:buChar char="Ø"/>
            </a:pPr>
            <a:r>
              <a:rPr lang="en-US" sz="2000" b="1" i="1" dirty="0">
                <a:solidFill>
                  <a:schemeClr val="accent4">
                    <a:lumMod val="10000"/>
                  </a:schemeClr>
                </a:solidFill>
                <a:latin typeface="Modern No. 20" panose="02070704070505020303" pitchFamily="18" charset="0"/>
              </a:rPr>
              <a:t>Loading the dataset</a:t>
            </a:r>
          </a:p>
          <a:p>
            <a:pPr marL="0" indent="0" algn="l" eaLnBrk="0" fontAlgn="base" hangingPunct="0">
              <a:lnSpc>
                <a:spcPct val="100000"/>
              </a:lnSpc>
              <a:spcBef>
                <a:spcPct val="0"/>
              </a:spcBef>
              <a:spcAft>
                <a:spcPct val="0"/>
              </a:spcAft>
              <a:buNone/>
            </a:pPr>
            <a:r>
              <a:rPr lang="en-US" sz="1800" b="1" i="1" dirty="0">
                <a:solidFill>
                  <a:schemeClr val="accent4">
                    <a:lumMod val="10000"/>
                  </a:schemeClr>
                </a:solidFill>
                <a:latin typeface="Times New Roman" panose="02020603050405020304" pitchFamily="18" charset="0"/>
                <a:cs typeface="Times New Roman" panose="02020603050405020304" pitchFamily="18" charset="0"/>
              </a:rPr>
              <a:t>	</a:t>
            </a:r>
            <a:r>
              <a:rPr lang="en-US" sz="1800" dirty="0">
                <a:solidFill>
                  <a:schemeClr val="accent4">
                    <a:lumMod val="10000"/>
                  </a:schemeClr>
                </a:solidFill>
                <a:latin typeface="Times New Roman" panose="02020603050405020304" pitchFamily="18" charset="0"/>
                <a:cs typeface="Times New Roman" panose="02020603050405020304" pitchFamily="18" charset="0"/>
              </a:rPr>
              <a:t>The dataset named “StudentPerformanceFactors” contains key variables that affect student performance, setting the stage for comprehensive analysis. </a:t>
            </a:r>
          </a:p>
          <a:p>
            <a:pPr marL="0" indent="0" algn="l" eaLnBrk="0" fontAlgn="base" hangingPunct="0">
              <a:lnSpc>
                <a:spcPct val="100000"/>
              </a:lnSpc>
              <a:spcBef>
                <a:spcPct val="0"/>
              </a:spcBef>
              <a:spcAft>
                <a:spcPct val="0"/>
              </a:spcAft>
              <a:buNone/>
            </a:pPr>
            <a:endParaRPr lang="en-US" sz="1800" dirty="0">
              <a:solidFill>
                <a:schemeClr val="accent4">
                  <a:lumMod val="10000"/>
                </a:schemeClr>
              </a:solidFill>
              <a:latin typeface="Times New Roman" panose="02020603050405020304" pitchFamily="18" charset="0"/>
              <a:cs typeface="Times New Roman" panose="02020603050405020304" pitchFamily="18" charset="0"/>
            </a:endParaRPr>
          </a:p>
          <a:p>
            <a:pPr marL="0" indent="0" algn="l" eaLnBrk="0" fontAlgn="base" hangingPunct="0">
              <a:lnSpc>
                <a:spcPct val="100000"/>
              </a:lnSpc>
              <a:spcBef>
                <a:spcPct val="0"/>
              </a:spcBef>
              <a:spcAft>
                <a:spcPct val="0"/>
              </a:spcAft>
              <a:buNone/>
            </a:pPr>
            <a:endParaRPr lang="en-US" sz="1800" dirty="0">
              <a:solidFill>
                <a:schemeClr val="accent4">
                  <a:lumMod val="10000"/>
                </a:schemeClr>
              </a:solidFill>
              <a:latin typeface="Times New Roman" panose="02020603050405020304" pitchFamily="18" charset="0"/>
              <a:cs typeface="Times New Roman" panose="02020603050405020304" pitchFamily="18" charset="0"/>
            </a:endParaRPr>
          </a:p>
          <a:p>
            <a:pPr marL="0" indent="0" algn="l" eaLnBrk="0" fontAlgn="base" hangingPunct="0">
              <a:lnSpc>
                <a:spcPct val="100000"/>
              </a:lnSpc>
              <a:spcBef>
                <a:spcPct val="0"/>
              </a:spcBef>
              <a:spcAft>
                <a:spcPct val="0"/>
              </a:spcAft>
              <a:buNone/>
            </a:pPr>
            <a:endParaRPr lang="en-US" sz="1800" dirty="0">
              <a:solidFill>
                <a:schemeClr val="accent4">
                  <a:lumMod val="10000"/>
                </a:schemeClr>
              </a:solidFill>
              <a:latin typeface="Times New Roman" panose="02020603050405020304" pitchFamily="18" charset="0"/>
              <a:cs typeface="Times New Roman" panose="02020603050405020304" pitchFamily="18" charset="0"/>
            </a:endParaRPr>
          </a:p>
          <a:p>
            <a:pPr marL="0" indent="0" algn="l" eaLnBrk="0" fontAlgn="base" hangingPunct="0">
              <a:lnSpc>
                <a:spcPct val="100000"/>
              </a:lnSpc>
              <a:spcBef>
                <a:spcPct val="0"/>
              </a:spcBef>
              <a:spcAft>
                <a:spcPct val="0"/>
              </a:spcAft>
              <a:buNone/>
            </a:pPr>
            <a:endParaRPr lang="en-US" sz="1800" dirty="0">
              <a:solidFill>
                <a:schemeClr val="accent4">
                  <a:lumMod val="10000"/>
                </a:schemeClr>
              </a:solidFill>
              <a:latin typeface="Times New Roman" panose="02020603050405020304" pitchFamily="18" charset="0"/>
              <a:cs typeface="Times New Roman" panose="02020603050405020304" pitchFamily="18" charset="0"/>
            </a:endParaRPr>
          </a:p>
          <a:p>
            <a:pPr marL="0" indent="0" algn="l" eaLnBrk="0" fontAlgn="base" hangingPunct="0">
              <a:lnSpc>
                <a:spcPct val="100000"/>
              </a:lnSpc>
              <a:spcBef>
                <a:spcPct val="0"/>
              </a:spcBef>
              <a:spcAft>
                <a:spcPct val="0"/>
              </a:spcAft>
              <a:buNone/>
            </a:pPr>
            <a:endParaRPr lang="en-US" sz="1800" dirty="0">
              <a:solidFill>
                <a:schemeClr val="accent4">
                  <a:lumMod val="10000"/>
                </a:schemeClr>
              </a:solidFill>
              <a:latin typeface="Times New Roman" panose="02020603050405020304" pitchFamily="18" charset="0"/>
              <a:cs typeface="Times New Roman" panose="02020603050405020304" pitchFamily="18" charset="0"/>
            </a:endParaRPr>
          </a:p>
          <a:p>
            <a:pPr marL="0" indent="0" algn="l" eaLnBrk="0" fontAlgn="base" hangingPunct="0">
              <a:lnSpc>
                <a:spcPct val="100000"/>
              </a:lnSpc>
              <a:spcBef>
                <a:spcPct val="0"/>
              </a:spcBef>
              <a:spcAft>
                <a:spcPct val="0"/>
              </a:spcAft>
              <a:buNone/>
            </a:pPr>
            <a:endParaRPr lang="en-US" sz="1800" dirty="0">
              <a:solidFill>
                <a:schemeClr val="accent4">
                  <a:lumMod val="10000"/>
                </a:schemeClr>
              </a:solidFill>
              <a:latin typeface="Times New Roman" panose="02020603050405020304" pitchFamily="18" charset="0"/>
              <a:cs typeface="Times New Roman" panose="02020603050405020304" pitchFamily="18" charset="0"/>
            </a:endParaRPr>
          </a:p>
          <a:p>
            <a:pPr marL="0" indent="0" algn="l" eaLnBrk="0" fontAlgn="base" hangingPunct="0">
              <a:lnSpc>
                <a:spcPct val="100000"/>
              </a:lnSpc>
              <a:spcBef>
                <a:spcPct val="0"/>
              </a:spcBef>
              <a:spcAft>
                <a:spcPct val="0"/>
              </a:spcAft>
              <a:buNone/>
            </a:pPr>
            <a:endParaRPr lang="en-US" sz="1800" dirty="0">
              <a:solidFill>
                <a:schemeClr val="accent4">
                  <a:lumMod val="10000"/>
                </a:schemeClr>
              </a:solidFill>
              <a:latin typeface="Times New Roman" panose="02020603050405020304" pitchFamily="18" charset="0"/>
              <a:cs typeface="Times New Roman" panose="02020603050405020304" pitchFamily="18" charset="0"/>
            </a:endParaRPr>
          </a:p>
          <a:p>
            <a:pPr marL="0" indent="0" algn="l" eaLnBrk="0" fontAlgn="base" hangingPunct="0">
              <a:lnSpc>
                <a:spcPct val="100000"/>
              </a:lnSpc>
              <a:spcBef>
                <a:spcPct val="0"/>
              </a:spcBef>
              <a:spcAft>
                <a:spcPct val="0"/>
              </a:spcAft>
              <a:buNone/>
            </a:pPr>
            <a:endParaRPr lang="en-US" sz="1800" dirty="0">
              <a:solidFill>
                <a:schemeClr val="accent4">
                  <a:lumMod val="10000"/>
                </a:schemeClr>
              </a:solidFill>
              <a:latin typeface="Times New Roman" panose="02020603050405020304" pitchFamily="18" charset="0"/>
              <a:cs typeface="Times New Roman" panose="02020603050405020304" pitchFamily="18" charset="0"/>
            </a:endParaRPr>
          </a:p>
          <a:p>
            <a:pPr marL="0" indent="0" algn="l" eaLnBrk="0" fontAlgn="base" hangingPunct="0">
              <a:lnSpc>
                <a:spcPct val="100000"/>
              </a:lnSpc>
              <a:spcBef>
                <a:spcPct val="0"/>
              </a:spcBef>
              <a:spcAft>
                <a:spcPct val="0"/>
              </a:spcAft>
              <a:buNone/>
            </a:pPr>
            <a:r>
              <a:rPr lang="en-US" sz="1800" dirty="0">
                <a:solidFill>
                  <a:schemeClr val="accent4">
                    <a:lumMod val="10000"/>
                  </a:schemeClr>
                </a:solidFill>
                <a:latin typeface="Times New Roman" panose="02020603050405020304" pitchFamily="18" charset="0"/>
                <a:cs typeface="Times New Roman" panose="02020603050405020304" pitchFamily="18" charset="0"/>
              </a:rPr>
              <a:t>						       </a:t>
            </a:r>
            <a:r>
              <a:rPr lang="en-US" sz="1200" dirty="0">
                <a:solidFill>
                  <a:schemeClr val="accent4">
                    <a:lumMod val="10000"/>
                  </a:schemeClr>
                </a:solidFill>
                <a:latin typeface="Times New Roman" panose="02020603050405020304" pitchFamily="18" charset="0"/>
                <a:cs typeface="Times New Roman" panose="02020603050405020304" pitchFamily="18" charset="0"/>
              </a:rPr>
              <a:t>Fig 1: Loaded dataset</a:t>
            </a:r>
            <a:endParaRPr lang="en-US" sz="1800" dirty="0">
              <a:solidFill>
                <a:schemeClr val="accent4">
                  <a:lumMod val="10000"/>
                </a:schemeClr>
              </a:solidFill>
              <a:latin typeface="Times New Roman" panose="02020603050405020304" pitchFamily="18" charset="0"/>
              <a:cs typeface="Times New Roman" panose="02020603050405020304" pitchFamily="18" charset="0"/>
            </a:endParaRPr>
          </a:p>
        </p:txBody>
      </p:sp>
      <p:grpSp>
        <p:nvGrpSpPr>
          <p:cNvPr id="2337" name="Google Shape;2337;p41"/>
          <p:cNvGrpSpPr/>
          <p:nvPr/>
        </p:nvGrpSpPr>
        <p:grpSpPr>
          <a:xfrm rot="1421437" flipH="1" flipV="1">
            <a:off x="8219379" y="3368526"/>
            <a:ext cx="635093" cy="938769"/>
            <a:chOff x="1400935" y="1333409"/>
            <a:chExt cx="760984" cy="1020399"/>
          </a:xfrm>
        </p:grpSpPr>
        <p:sp>
          <p:nvSpPr>
            <p:cNvPr id="2338" name="Google Shape;2338;p41"/>
            <p:cNvSpPr/>
            <p:nvPr/>
          </p:nvSpPr>
          <p:spPr>
            <a:xfrm>
              <a:off x="1400935" y="1333409"/>
              <a:ext cx="760984" cy="1005685"/>
            </a:xfrm>
            <a:custGeom>
              <a:avLst/>
              <a:gdLst/>
              <a:ahLst/>
              <a:cxnLst/>
              <a:rect l="l" t="t" r="r" b="b"/>
              <a:pathLst>
                <a:path w="14268" h="18856" extrusionOk="0">
                  <a:moveTo>
                    <a:pt x="14054" y="0"/>
                  </a:moveTo>
                  <a:cubicBezTo>
                    <a:pt x="14038" y="0"/>
                    <a:pt x="14023" y="2"/>
                    <a:pt x="14009" y="5"/>
                  </a:cubicBezTo>
                  <a:cubicBezTo>
                    <a:pt x="13998" y="7"/>
                    <a:pt x="13986" y="9"/>
                    <a:pt x="13975" y="14"/>
                  </a:cubicBezTo>
                  <a:cubicBezTo>
                    <a:pt x="13421" y="273"/>
                    <a:pt x="12939" y="429"/>
                    <a:pt x="12386" y="686"/>
                  </a:cubicBezTo>
                  <a:cubicBezTo>
                    <a:pt x="12370" y="693"/>
                    <a:pt x="12354" y="700"/>
                    <a:pt x="12338" y="709"/>
                  </a:cubicBezTo>
                  <a:cubicBezTo>
                    <a:pt x="12224" y="757"/>
                    <a:pt x="12111" y="805"/>
                    <a:pt x="12001" y="860"/>
                  </a:cubicBezTo>
                  <a:cubicBezTo>
                    <a:pt x="11909" y="906"/>
                    <a:pt x="11819" y="962"/>
                    <a:pt x="11744" y="1035"/>
                  </a:cubicBezTo>
                  <a:cubicBezTo>
                    <a:pt x="11723" y="1056"/>
                    <a:pt x="11703" y="1079"/>
                    <a:pt x="11684" y="1104"/>
                  </a:cubicBezTo>
                  <a:cubicBezTo>
                    <a:pt x="11684" y="1104"/>
                    <a:pt x="11684" y="1102"/>
                    <a:pt x="11684" y="1102"/>
                  </a:cubicBezTo>
                  <a:lnTo>
                    <a:pt x="10759" y="2371"/>
                  </a:lnTo>
                  <a:cubicBezTo>
                    <a:pt x="8436" y="5485"/>
                    <a:pt x="4036" y="11421"/>
                    <a:pt x="2841" y="13062"/>
                  </a:cubicBezTo>
                  <a:cubicBezTo>
                    <a:pt x="2629" y="13355"/>
                    <a:pt x="2311" y="13784"/>
                    <a:pt x="1994" y="14214"/>
                  </a:cubicBezTo>
                  <a:cubicBezTo>
                    <a:pt x="1891" y="14351"/>
                    <a:pt x="1790" y="14489"/>
                    <a:pt x="1691" y="14622"/>
                  </a:cubicBezTo>
                  <a:cubicBezTo>
                    <a:pt x="1613" y="14730"/>
                    <a:pt x="1535" y="14834"/>
                    <a:pt x="1461" y="14934"/>
                  </a:cubicBezTo>
                  <a:cubicBezTo>
                    <a:pt x="1401" y="15017"/>
                    <a:pt x="1342" y="15097"/>
                    <a:pt x="1287" y="15171"/>
                  </a:cubicBezTo>
                  <a:cubicBezTo>
                    <a:pt x="1255" y="15214"/>
                    <a:pt x="1225" y="15254"/>
                    <a:pt x="1197" y="15293"/>
                  </a:cubicBezTo>
                  <a:lnTo>
                    <a:pt x="977" y="15596"/>
                  </a:lnTo>
                  <a:cubicBezTo>
                    <a:pt x="958" y="15623"/>
                    <a:pt x="938" y="15648"/>
                    <a:pt x="919" y="15674"/>
                  </a:cubicBezTo>
                  <a:cubicBezTo>
                    <a:pt x="291" y="16536"/>
                    <a:pt x="1" y="17076"/>
                    <a:pt x="63" y="17512"/>
                  </a:cubicBezTo>
                  <a:cubicBezTo>
                    <a:pt x="107" y="17808"/>
                    <a:pt x="311" y="18056"/>
                    <a:pt x="683" y="18327"/>
                  </a:cubicBezTo>
                  <a:cubicBezTo>
                    <a:pt x="725" y="18357"/>
                    <a:pt x="766" y="18387"/>
                    <a:pt x="809" y="18414"/>
                  </a:cubicBezTo>
                  <a:cubicBezTo>
                    <a:pt x="846" y="18444"/>
                    <a:pt x="887" y="18474"/>
                    <a:pt x="929" y="18506"/>
                  </a:cubicBezTo>
                  <a:cubicBezTo>
                    <a:pt x="1115" y="18641"/>
                    <a:pt x="1282" y="18738"/>
                    <a:pt x="1441" y="18795"/>
                  </a:cubicBezTo>
                  <a:cubicBezTo>
                    <a:pt x="1552" y="18835"/>
                    <a:pt x="1659" y="18856"/>
                    <a:pt x="1764" y="18856"/>
                  </a:cubicBezTo>
                  <a:cubicBezTo>
                    <a:pt x="1808" y="18856"/>
                    <a:pt x="1852" y="18852"/>
                    <a:pt x="1895" y="18845"/>
                  </a:cubicBezTo>
                  <a:cubicBezTo>
                    <a:pt x="2326" y="18772"/>
                    <a:pt x="2746" y="18336"/>
                    <a:pt x="3364" y="17489"/>
                  </a:cubicBezTo>
                  <a:cubicBezTo>
                    <a:pt x="3387" y="17455"/>
                    <a:pt x="3412" y="17422"/>
                    <a:pt x="3437" y="17386"/>
                  </a:cubicBezTo>
                  <a:cubicBezTo>
                    <a:pt x="3469" y="17342"/>
                    <a:pt x="3508" y="17290"/>
                    <a:pt x="3550" y="17232"/>
                  </a:cubicBezTo>
                  <a:cubicBezTo>
                    <a:pt x="3582" y="17189"/>
                    <a:pt x="3614" y="17143"/>
                    <a:pt x="3651" y="17094"/>
                  </a:cubicBezTo>
                  <a:cubicBezTo>
                    <a:pt x="3731" y="16982"/>
                    <a:pt x="3821" y="16858"/>
                    <a:pt x="3919" y="16722"/>
                  </a:cubicBezTo>
                  <a:cubicBezTo>
                    <a:pt x="3990" y="16624"/>
                    <a:pt x="4062" y="16520"/>
                    <a:pt x="4138" y="16413"/>
                  </a:cubicBezTo>
                  <a:cubicBezTo>
                    <a:pt x="4234" y="16282"/>
                    <a:pt x="4332" y="16146"/>
                    <a:pt x="4429" y="16009"/>
                  </a:cubicBezTo>
                  <a:cubicBezTo>
                    <a:pt x="4744" y="15570"/>
                    <a:pt x="5060" y="15129"/>
                    <a:pt x="5274" y="14834"/>
                  </a:cubicBezTo>
                  <a:cubicBezTo>
                    <a:pt x="6469" y="13192"/>
                    <a:pt x="10764" y="7181"/>
                    <a:pt x="13011" y="4010"/>
                  </a:cubicBezTo>
                  <a:lnTo>
                    <a:pt x="13935" y="2742"/>
                  </a:lnTo>
                  <a:lnTo>
                    <a:pt x="13933" y="2742"/>
                  </a:lnTo>
                  <a:cubicBezTo>
                    <a:pt x="14011" y="2630"/>
                    <a:pt x="14048" y="2497"/>
                    <a:pt x="14069" y="2364"/>
                  </a:cubicBezTo>
                  <a:cubicBezTo>
                    <a:pt x="14089" y="2242"/>
                    <a:pt x="14098" y="2120"/>
                    <a:pt x="14110" y="1997"/>
                  </a:cubicBezTo>
                  <a:cubicBezTo>
                    <a:pt x="14112" y="1980"/>
                    <a:pt x="14114" y="1964"/>
                    <a:pt x="14115" y="1946"/>
                  </a:cubicBezTo>
                  <a:cubicBezTo>
                    <a:pt x="14191" y="1338"/>
                    <a:pt x="14191" y="833"/>
                    <a:pt x="14266" y="227"/>
                  </a:cubicBezTo>
                  <a:cubicBezTo>
                    <a:pt x="14268" y="216"/>
                    <a:pt x="14266" y="206"/>
                    <a:pt x="14266" y="197"/>
                  </a:cubicBezTo>
                  <a:cubicBezTo>
                    <a:pt x="14262" y="142"/>
                    <a:pt x="14236" y="87"/>
                    <a:pt x="14177" y="43"/>
                  </a:cubicBezTo>
                  <a:cubicBezTo>
                    <a:pt x="14136" y="13"/>
                    <a:pt x="14094" y="0"/>
                    <a:pt x="140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41"/>
            <p:cNvSpPr/>
            <p:nvPr/>
          </p:nvSpPr>
          <p:spPr>
            <a:xfrm>
              <a:off x="1429576" y="1335169"/>
              <a:ext cx="728876" cy="987391"/>
            </a:xfrm>
            <a:custGeom>
              <a:avLst/>
              <a:gdLst/>
              <a:ahLst/>
              <a:cxnLst/>
              <a:rect l="l" t="t" r="r" b="b"/>
              <a:pathLst>
                <a:path w="13666" h="18513" extrusionOk="0">
                  <a:moveTo>
                    <a:pt x="13612" y="1"/>
                  </a:moveTo>
                  <a:cubicBezTo>
                    <a:pt x="13592" y="1"/>
                    <a:pt x="13569" y="11"/>
                    <a:pt x="13545" y="27"/>
                  </a:cubicBezTo>
                  <a:cubicBezTo>
                    <a:pt x="13538" y="31"/>
                    <a:pt x="13530" y="35"/>
                    <a:pt x="13522" y="43"/>
                  </a:cubicBezTo>
                  <a:cubicBezTo>
                    <a:pt x="13107" y="401"/>
                    <a:pt x="12763" y="658"/>
                    <a:pt x="12348" y="1016"/>
                  </a:cubicBezTo>
                  <a:cubicBezTo>
                    <a:pt x="12336" y="1027"/>
                    <a:pt x="12324" y="1038"/>
                    <a:pt x="12311" y="1048"/>
                  </a:cubicBezTo>
                  <a:cubicBezTo>
                    <a:pt x="12228" y="1117"/>
                    <a:pt x="12145" y="1186"/>
                    <a:pt x="12061" y="1261"/>
                  </a:cubicBezTo>
                  <a:cubicBezTo>
                    <a:pt x="11969" y="1342"/>
                    <a:pt x="11877" y="1434"/>
                    <a:pt x="11796" y="1544"/>
                  </a:cubicBezTo>
                  <a:cubicBezTo>
                    <a:pt x="11796" y="1544"/>
                    <a:pt x="11796" y="1544"/>
                    <a:pt x="11796" y="1543"/>
                  </a:cubicBezTo>
                  <a:lnTo>
                    <a:pt x="10872" y="2811"/>
                  </a:lnTo>
                  <a:cubicBezTo>
                    <a:pt x="8570" y="5943"/>
                    <a:pt x="4202" y="11899"/>
                    <a:pt x="3006" y="13541"/>
                  </a:cubicBezTo>
                  <a:cubicBezTo>
                    <a:pt x="2671" y="14002"/>
                    <a:pt x="2081" y="14807"/>
                    <a:pt x="1634" y="15416"/>
                  </a:cubicBezTo>
                  <a:cubicBezTo>
                    <a:pt x="1572" y="15500"/>
                    <a:pt x="1514" y="15579"/>
                    <a:pt x="1459" y="15656"/>
                  </a:cubicBezTo>
                  <a:cubicBezTo>
                    <a:pt x="1424" y="15705"/>
                    <a:pt x="1388" y="15753"/>
                    <a:pt x="1356" y="15797"/>
                  </a:cubicBezTo>
                  <a:cubicBezTo>
                    <a:pt x="1323" y="15843"/>
                    <a:pt x="1292" y="15884"/>
                    <a:pt x="1264" y="15925"/>
                  </a:cubicBezTo>
                  <a:cubicBezTo>
                    <a:pt x="1220" y="15983"/>
                    <a:pt x="1183" y="16037"/>
                    <a:pt x="1151" y="16081"/>
                  </a:cubicBezTo>
                  <a:cubicBezTo>
                    <a:pt x="484" y="16990"/>
                    <a:pt x="139" y="17522"/>
                    <a:pt x="55" y="17864"/>
                  </a:cubicBezTo>
                  <a:cubicBezTo>
                    <a:pt x="1" y="18089"/>
                    <a:pt x="59" y="18232"/>
                    <a:pt x="217" y="18346"/>
                  </a:cubicBezTo>
                  <a:cubicBezTo>
                    <a:pt x="234" y="18360"/>
                    <a:pt x="252" y="18370"/>
                    <a:pt x="270" y="18381"/>
                  </a:cubicBezTo>
                  <a:cubicBezTo>
                    <a:pt x="286" y="18395"/>
                    <a:pt x="304" y="18408"/>
                    <a:pt x="321" y="18422"/>
                  </a:cubicBezTo>
                  <a:cubicBezTo>
                    <a:pt x="402" y="18481"/>
                    <a:pt x="483" y="18512"/>
                    <a:pt x="569" y="18512"/>
                  </a:cubicBezTo>
                  <a:cubicBezTo>
                    <a:pt x="649" y="18512"/>
                    <a:pt x="734" y="18485"/>
                    <a:pt x="830" y="18427"/>
                  </a:cubicBezTo>
                  <a:cubicBezTo>
                    <a:pt x="1129" y="18243"/>
                    <a:pt x="1528" y="17750"/>
                    <a:pt x="2189" y="16838"/>
                  </a:cubicBezTo>
                  <a:cubicBezTo>
                    <a:pt x="2221" y="16793"/>
                    <a:pt x="2260" y="16740"/>
                    <a:pt x="2302" y="16682"/>
                  </a:cubicBezTo>
                  <a:cubicBezTo>
                    <a:pt x="2403" y="16543"/>
                    <a:pt x="2531" y="16368"/>
                    <a:pt x="2671" y="16173"/>
                  </a:cubicBezTo>
                  <a:cubicBezTo>
                    <a:pt x="3116" y="15560"/>
                    <a:pt x="3699" y="14750"/>
                    <a:pt x="4036" y="14289"/>
                  </a:cubicBezTo>
                  <a:cubicBezTo>
                    <a:pt x="5230" y="12647"/>
                    <a:pt x="9554" y="6659"/>
                    <a:pt x="11824" y="3504"/>
                  </a:cubicBezTo>
                  <a:lnTo>
                    <a:pt x="12747" y="2235"/>
                  </a:lnTo>
                  <a:cubicBezTo>
                    <a:pt x="12827" y="2126"/>
                    <a:pt x="12885" y="2009"/>
                    <a:pt x="12935" y="1895"/>
                  </a:cubicBezTo>
                  <a:cubicBezTo>
                    <a:pt x="12979" y="1794"/>
                    <a:pt x="13020" y="1693"/>
                    <a:pt x="13061" y="1592"/>
                  </a:cubicBezTo>
                  <a:cubicBezTo>
                    <a:pt x="13066" y="1578"/>
                    <a:pt x="13073" y="1564"/>
                    <a:pt x="13079" y="1550"/>
                  </a:cubicBezTo>
                  <a:cubicBezTo>
                    <a:pt x="13293" y="1043"/>
                    <a:pt x="13431" y="639"/>
                    <a:pt x="13646" y="132"/>
                  </a:cubicBezTo>
                  <a:cubicBezTo>
                    <a:pt x="13649" y="123"/>
                    <a:pt x="13651" y="116"/>
                    <a:pt x="13653" y="109"/>
                  </a:cubicBezTo>
                  <a:cubicBezTo>
                    <a:pt x="13665" y="66"/>
                    <a:pt x="13665" y="29"/>
                    <a:pt x="13640" y="10"/>
                  </a:cubicBezTo>
                  <a:cubicBezTo>
                    <a:pt x="13632" y="4"/>
                    <a:pt x="13622" y="1"/>
                    <a:pt x="136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41"/>
            <p:cNvSpPr/>
            <p:nvPr/>
          </p:nvSpPr>
          <p:spPr>
            <a:xfrm>
              <a:off x="1400935" y="2169375"/>
              <a:ext cx="179472" cy="169712"/>
            </a:xfrm>
            <a:custGeom>
              <a:avLst/>
              <a:gdLst/>
              <a:ahLst/>
              <a:cxnLst/>
              <a:rect l="l" t="t" r="r" b="b"/>
              <a:pathLst>
                <a:path w="3365" h="3182" extrusionOk="0">
                  <a:moveTo>
                    <a:pt x="919" y="0"/>
                  </a:moveTo>
                  <a:cubicBezTo>
                    <a:pt x="291" y="862"/>
                    <a:pt x="1" y="1402"/>
                    <a:pt x="63" y="1838"/>
                  </a:cubicBezTo>
                  <a:cubicBezTo>
                    <a:pt x="107" y="2134"/>
                    <a:pt x="311" y="2382"/>
                    <a:pt x="683" y="2653"/>
                  </a:cubicBezTo>
                  <a:cubicBezTo>
                    <a:pt x="725" y="2683"/>
                    <a:pt x="766" y="2713"/>
                    <a:pt x="809" y="2740"/>
                  </a:cubicBezTo>
                  <a:cubicBezTo>
                    <a:pt x="846" y="2770"/>
                    <a:pt x="887" y="2800"/>
                    <a:pt x="929" y="2832"/>
                  </a:cubicBezTo>
                  <a:cubicBezTo>
                    <a:pt x="1115" y="2967"/>
                    <a:pt x="1282" y="3064"/>
                    <a:pt x="1441" y="3121"/>
                  </a:cubicBezTo>
                  <a:cubicBezTo>
                    <a:pt x="1552" y="3161"/>
                    <a:pt x="1659" y="3182"/>
                    <a:pt x="1764" y="3182"/>
                  </a:cubicBezTo>
                  <a:cubicBezTo>
                    <a:pt x="1808" y="3182"/>
                    <a:pt x="1852" y="3178"/>
                    <a:pt x="1895" y="3171"/>
                  </a:cubicBezTo>
                  <a:cubicBezTo>
                    <a:pt x="2326" y="3098"/>
                    <a:pt x="2746" y="2662"/>
                    <a:pt x="3364" y="1815"/>
                  </a:cubicBezTo>
                  <a:cubicBezTo>
                    <a:pt x="2487" y="1299"/>
                    <a:pt x="1688" y="672"/>
                    <a:pt x="9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41"/>
            <p:cNvSpPr/>
            <p:nvPr/>
          </p:nvSpPr>
          <p:spPr>
            <a:xfrm>
              <a:off x="1449896" y="2091507"/>
              <a:ext cx="187313" cy="174672"/>
            </a:xfrm>
            <a:custGeom>
              <a:avLst/>
              <a:gdLst/>
              <a:ahLst/>
              <a:cxnLst/>
              <a:rect l="l" t="t" r="r" b="b"/>
              <a:pathLst>
                <a:path w="3512" h="3275" extrusionOk="0">
                  <a:moveTo>
                    <a:pt x="1076" y="0"/>
                  </a:moveTo>
                  <a:cubicBezTo>
                    <a:pt x="973" y="137"/>
                    <a:pt x="872" y="275"/>
                    <a:pt x="773" y="408"/>
                  </a:cubicBezTo>
                  <a:cubicBezTo>
                    <a:pt x="693" y="516"/>
                    <a:pt x="617" y="620"/>
                    <a:pt x="543" y="720"/>
                  </a:cubicBezTo>
                  <a:cubicBezTo>
                    <a:pt x="483" y="803"/>
                    <a:pt x="424" y="883"/>
                    <a:pt x="369" y="957"/>
                  </a:cubicBezTo>
                  <a:cubicBezTo>
                    <a:pt x="337" y="1000"/>
                    <a:pt x="307" y="1040"/>
                    <a:pt x="279" y="1079"/>
                  </a:cubicBezTo>
                  <a:lnTo>
                    <a:pt x="59" y="1382"/>
                  </a:lnTo>
                  <a:cubicBezTo>
                    <a:pt x="40" y="1409"/>
                    <a:pt x="20" y="1434"/>
                    <a:pt x="1" y="1460"/>
                  </a:cubicBezTo>
                  <a:cubicBezTo>
                    <a:pt x="770" y="2132"/>
                    <a:pt x="1569" y="2759"/>
                    <a:pt x="2446" y="3275"/>
                  </a:cubicBezTo>
                  <a:cubicBezTo>
                    <a:pt x="2469" y="3241"/>
                    <a:pt x="2494" y="3208"/>
                    <a:pt x="2519" y="3172"/>
                  </a:cubicBezTo>
                  <a:cubicBezTo>
                    <a:pt x="2551" y="3128"/>
                    <a:pt x="2590" y="3076"/>
                    <a:pt x="2632" y="3018"/>
                  </a:cubicBezTo>
                  <a:cubicBezTo>
                    <a:pt x="2664" y="2975"/>
                    <a:pt x="2696" y="2929"/>
                    <a:pt x="2733" y="2880"/>
                  </a:cubicBezTo>
                  <a:cubicBezTo>
                    <a:pt x="2813" y="2770"/>
                    <a:pt x="2903" y="2644"/>
                    <a:pt x="3001" y="2508"/>
                  </a:cubicBezTo>
                  <a:cubicBezTo>
                    <a:pt x="3070" y="2410"/>
                    <a:pt x="3144" y="2306"/>
                    <a:pt x="3220" y="2199"/>
                  </a:cubicBezTo>
                  <a:cubicBezTo>
                    <a:pt x="3316" y="2068"/>
                    <a:pt x="3414" y="1932"/>
                    <a:pt x="3511" y="1795"/>
                  </a:cubicBezTo>
                  <a:cubicBezTo>
                    <a:pt x="2629" y="1308"/>
                    <a:pt x="1835" y="674"/>
                    <a:pt x="10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41"/>
            <p:cNvSpPr/>
            <p:nvPr/>
          </p:nvSpPr>
          <p:spPr>
            <a:xfrm>
              <a:off x="1464723" y="2113214"/>
              <a:ext cx="156965" cy="131897"/>
            </a:xfrm>
            <a:custGeom>
              <a:avLst/>
              <a:gdLst/>
              <a:ahLst/>
              <a:cxnLst/>
              <a:rect l="l" t="t" r="r" b="b"/>
              <a:pathLst>
                <a:path w="2943" h="2473" extrusionOk="0">
                  <a:moveTo>
                    <a:pt x="495" y="1"/>
                  </a:moveTo>
                  <a:cubicBezTo>
                    <a:pt x="415" y="109"/>
                    <a:pt x="339" y="213"/>
                    <a:pt x="265" y="313"/>
                  </a:cubicBezTo>
                  <a:cubicBezTo>
                    <a:pt x="205" y="396"/>
                    <a:pt x="146" y="476"/>
                    <a:pt x="91" y="550"/>
                  </a:cubicBezTo>
                  <a:cubicBezTo>
                    <a:pt x="59" y="593"/>
                    <a:pt x="29" y="633"/>
                    <a:pt x="1" y="672"/>
                  </a:cubicBezTo>
                  <a:cubicBezTo>
                    <a:pt x="798" y="1303"/>
                    <a:pt x="1610" y="1915"/>
                    <a:pt x="2455" y="2473"/>
                  </a:cubicBezTo>
                  <a:cubicBezTo>
                    <a:pt x="2535" y="2361"/>
                    <a:pt x="2625" y="2237"/>
                    <a:pt x="2723" y="2101"/>
                  </a:cubicBezTo>
                  <a:cubicBezTo>
                    <a:pt x="2792" y="2003"/>
                    <a:pt x="2866" y="1899"/>
                    <a:pt x="2942" y="1792"/>
                  </a:cubicBezTo>
                  <a:cubicBezTo>
                    <a:pt x="2099" y="1248"/>
                    <a:pt x="1286" y="633"/>
                    <a:pt x="4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41"/>
            <p:cNvSpPr/>
            <p:nvPr/>
          </p:nvSpPr>
          <p:spPr>
            <a:xfrm>
              <a:off x="2027403" y="1333409"/>
              <a:ext cx="134511" cy="146991"/>
            </a:xfrm>
            <a:custGeom>
              <a:avLst/>
              <a:gdLst/>
              <a:ahLst/>
              <a:cxnLst/>
              <a:rect l="l" t="t" r="r" b="b"/>
              <a:pathLst>
                <a:path w="2522" h="2756" extrusionOk="0">
                  <a:moveTo>
                    <a:pt x="2308" y="0"/>
                  </a:moveTo>
                  <a:cubicBezTo>
                    <a:pt x="2292" y="0"/>
                    <a:pt x="2277" y="2"/>
                    <a:pt x="2263" y="5"/>
                  </a:cubicBezTo>
                  <a:cubicBezTo>
                    <a:pt x="2252" y="7"/>
                    <a:pt x="2240" y="9"/>
                    <a:pt x="2229" y="14"/>
                  </a:cubicBezTo>
                  <a:cubicBezTo>
                    <a:pt x="2064" y="91"/>
                    <a:pt x="1910" y="154"/>
                    <a:pt x="1761" y="211"/>
                  </a:cubicBezTo>
                  <a:cubicBezTo>
                    <a:pt x="1402" y="348"/>
                    <a:pt x="1030" y="505"/>
                    <a:pt x="640" y="686"/>
                  </a:cubicBezTo>
                  <a:cubicBezTo>
                    <a:pt x="624" y="693"/>
                    <a:pt x="608" y="700"/>
                    <a:pt x="592" y="707"/>
                  </a:cubicBezTo>
                  <a:cubicBezTo>
                    <a:pt x="478" y="757"/>
                    <a:pt x="365" y="805"/>
                    <a:pt x="255" y="860"/>
                  </a:cubicBezTo>
                  <a:cubicBezTo>
                    <a:pt x="163" y="906"/>
                    <a:pt x="73" y="962"/>
                    <a:pt x="0" y="1035"/>
                  </a:cubicBezTo>
                  <a:cubicBezTo>
                    <a:pt x="99" y="1212"/>
                    <a:pt x="200" y="1391"/>
                    <a:pt x="299" y="1568"/>
                  </a:cubicBezTo>
                  <a:cubicBezTo>
                    <a:pt x="346" y="1652"/>
                    <a:pt x="385" y="1749"/>
                    <a:pt x="489" y="1772"/>
                  </a:cubicBezTo>
                  <a:cubicBezTo>
                    <a:pt x="510" y="1777"/>
                    <a:pt x="532" y="1779"/>
                    <a:pt x="554" y="1779"/>
                  </a:cubicBezTo>
                  <a:cubicBezTo>
                    <a:pt x="630" y="1779"/>
                    <a:pt x="712" y="1755"/>
                    <a:pt x="785" y="1746"/>
                  </a:cubicBezTo>
                  <a:cubicBezTo>
                    <a:pt x="888" y="1730"/>
                    <a:pt x="991" y="1719"/>
                    <a:pt x="1095" y="1710"/>
                  </a:cubicBezTo>
                  <a:cubicBezTo>
                    <a:pt x="1118" y="1708"/>
                    <a:pt x="1148" y="1704"/>
                    <a:pt x="1177" y="1704"/>
                  </a:cubicBezTo>
                  <a:cubicBezTo>
                    <a:pt x="1204" y="1704"/>
                    <a:pt x="1229" y="1707"/>
                    <a:pt x="1248" y="1721"/>
                  </a:cubicBezTo>
                  <a:cubicBezTo>
                    <a:pt x="1285" y="1747"/>
                    <a:pt x="1295" y="1822"/>
                    <a:pt x="1306" y="1863"/>
                  </a:cubicBezTo>
                  <a:cubicBezTo>
                    <a:pt x="1359" y="2061"/>
                    <a:pt x="1389" y="2268"/>
                    <a:pt x="1391" y="2476"/>
                  </a:cubicBezTo>
                  <a:cubicBezTo>
                    <a:pt x="1393" y="2513"/>
                    <a:pt x="1409" y="2563"/>
                    <a:pt x="1451" y="2573"/>
                  </a:cubicBezTo>
                  <a:cubicBezTo>
                    <a:pt x="1694" y="2634"/>
                    <a:pt x="1937" y="2696"/>
                    <a:pt x="2180" y="2756"/>
                  </a:cubicBezTo>
                  <a:lnTo>
                    <a:pt x="2189" y="2742"/>
                  </a:lnTo>
                  <a:lnTo>
                    <a:pt x="2187" y="2742"/>
                  </a:lnTo>
                  <a:cubicBezTo>
                    <a:pt x="2265" y="2630"/>
                    <a:pt x="2302" y="2497"/>
                    <a:pt x="2323" y="2364"/>
                  </a:cubicBezTo>
                  <a:cubicBezTo>
                    <a:pt x="2343" y="2242"/>
                    <a:pt x="2352" y="2120"/>
                    <a:pt x="2364" y="1997"/>
                  </a:cubicBezTo>
                  <a:cubicBezTo>
                    <a:pt x="2366" y="1980"/>
                    <a:pt x="2368" y="1964"/>
                    <a:pt x="2369" y="1946"/>
                  </a:cubicBezTo>
                  <a:cubicBezTo>
                    <a:pt x="2422" y="1521"/>
                    <a:pt x="2458" y="1122"/>
                    <a:pt x="2477" y="743"/>
                  </a:cubicBezTo>
                  <a:cubicBezTo>
                    <a:pt x="2484" y="578"/>
                    <a:pt x="2497" y="410"/>
                    <a:pt x="2520" y="227"/>
                  </a:cubicBezTo>
                  <a:cubicBezTo>
                    <a:pt x="2522" y="216"/>
                    <a:pt x="2520" y="206"/>
                    <a:pt x="2520" y="197"/>
                  </a:cubicBezTo>
                  <a:cubicBezTo>
                    <a:pt x="2516" y="142"/>
                    <a:pt x="2490" y="87"/>
                    <a:pt x="2431" y="43"/>
                  </a:cubicBezTo>
                  <a:cubicBezTo>
                    <a:pt x="2390" y="13"/>
                    <a:pt x="2348" y="0"/>
                    <a:pt x="23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41"/>
            <p:cNvSpPr/>
            <p:nvPr/>
          </p:nvSpPr>
          <p:spPr>
            <a:xfrm>
              <a:off x="2120845" y="1333409"/>
              <a:ext cx="41068" cy="41228"/>
            </a:xfrm>
            <a:custGeom>
              <a:avLst/>
              <a:gdLst/>
              <a:ahLst/>
              <a:cxnLst/>
              <a:rect l="l" t="t" r="r" b="b"/>
              <a:pathLst>
                <a:path w="770" h="773" extrusionOk="0">
                  <a:moveTo>
                    <a:pt x="555" y="0"/>
                  </a:moveTo>
                  <a:cubicBezTo>
                    <a:pt x="540" y="0"/>
                    <a:pt x="525" y="2"/>
                    <a:pt x="511" y="5"/>
                  </a:cubicBezTo>
                  <a:cubicBezTo>
                    <a:pt x="500" y="7"/>
                    <a:pt x="488" y="9"/>
                    <a:pt x="477" y="14"/>
                  </a:cubicBezTo>
                  <a:cubicBezTo>
                    <a:pt x="312" y="91"/>
                    <a:pt x="158" y="154"/>
                    <a:pt x="9" y="211"/>
                  </a:cubicBezTo>
                  <a:cubicBezTo>
                    <a:pt x="1" y="372"/>
                    <a:pt x="64" y="537"/>
                    <a:pt x="235" y="661"/>
                  </a:cubicBezTo>
                  <a:cubicBezTo>
                    <a:pt x="342" y="739"/>
                    <a:pt x="451" y="773"/>
                    <a:pt x="555" y="773"/>
                  </a:cubicBezTo>
                  <a:cubicBezTo>
                    <a:pt x="613" y="773"/>
                    <a:pt x="670" y="762"/>
                    <a:pt x="724" y="743"/>
                  </a:cubicBezTo>
                  <a:cubicBezTo>
                    <a:pt x="732" y="578"/>
                    <a:pt x="745" y="410"/>
                    <a:pt x="768" y="227"/>
                  </a:cubicBezTo>
                  <a:cubicBezTo>
                    <a:pt x="770" y="216"/>
                    <a:pt x="768" y="206"/>
                    <a:pt x="768" y="197"/>
                  </a:cubicBezTo>
                  <a:cubicBezTo>
                    <a:pt x="764" y="142"/>
                    <a:pt x="738" y="87"/>
                    <a:pt x="679" y="43"/>
                  </a:cubicBezTo>
                  <a:cubicBezTo>
                    <a:pt x="638" y="13"/>
                    <a:pt x="595" y="0"/>
                    <a:pt x="5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41"/>
            <p:cNvSpPr/>
            <p:nvPr/>
          </p:nvSpPr>
          <p:spPr>
            <a:xfrm>
              <a:off x="1468937" y="2146068"/>
              <a:ext cx="204700" cy="207740"/>
            </a:xfrm>
            <a:custGeom>
              <a:avLst/>
              <a:gdLst/>
              <a:ahLst/>
              <a:cxnLst/>
              <a:rect l="l" t="t" r="r" b="b"/>
              <a:pathLst>
                <a:path w="3838" h="3895" extrusionOk="0">
                  <a:moveTo>
                    <a:pt x="3616" y="0"/>
                  </a:moveTo>
                  <a:cubicBezTo>
                    <a:pt x="3574" y="0"/>
                    <a:pt x="3532" y="19"/>
                    <a:pt x="3500" y="63"/>
                  </a:cubicBezTo>
                  <a:cubicBezTo>
                    <a:pt x="3090" y="632"/>
                    <a:pt x="2679" y="1199"/>
                    <a:pt x="2268" y="1766"/>
                  </a:cubicBezTo>
                  <a:cubicBezTo>
                    <a:pt x="2062" y="2046"/>
                    <a:pt x="1859" y="2328"/>
                    <a:pt x="1653" y="2610"/>
                  </a:cubicBezTo>
                  <a:cubicBezTo>
                    <a:pt x="1552" y="2748"/>
                    <a:pt x="1449" y="2890"/>
                    <a:pt x="1347" y="3028"/>
                  </a:cubicBezTo>
                  <a:cubicBezTo>
                    <a:pt x="1258" y="3149"/>
                    <a:pt x="1166" y="3271"/>
                    <a:pt x="1052" y="3372"/>
                  </a:cubicBezTo>
                  <a:cubicBezTo>
                    <a:pt x="924" y="3488"/>
                    <a:pt x="744" y="3584"/>
                    <a:pt x="569" y="3584"/>
                  </a:cubicBezTo>
                  <a:cubicBezTo>
                    <a:pt x="482" y="3584"/>
                    <a:pt x="395" y="3560"/>
                    <a:pt x="317" y="3501"/>
                  </a:cubicBezTo>
                  <a:cubicBezTo>
                    <a:pt x="287" y="3480"/>
                    <a:pt x="257" y="3470"/>
                    <a:pt x="228" y="3470"/>
                  </a:cubicBezTo>
                  <a:cubicBezTo>
                    <a:pt x="100" y="3470"/>
                    <a:pt x="1" y="3656"/>
                    <a:pt x="133" y="3755"/>
                  </a:cubicBezTo>
                  <a:cubicBezTo>
                    <a:pt x="262" y="3851"/>
                    <a:pt x="417" y="3894"/>
                    <a:pt x="574" y="3894"/>
                  </a:cubicBezTo>
                  <a:cubicBezTo>
                    <a:pt x="712" y="3894"/>
                    <a:pt x="852" y="3860"/>
                    <a:pt x="976" y="3799"/>
                  </a:cubicBezTo>
                  <a:cubicBezTo>
                    <a:pt x="1284" y="3650"/>
                    <a:pt x="1488" y="3363"/>
                    <a:pt x="1685" y="3094"/>
                  </a:cubicBezTo>
                  <a:cubicBezTo>
                    <a:pt x="2126" y="2491"/>
                    <a:pt x="2566" y="1887"/>
                    <a:pt x="3003" y="1281"/>
                  </a:cubicBezTo>
                  <a:cubicBezTo>
                    <a:pt x="3253" y="937"/>
                    <a:pt x="3503" y="592"/>
                    <a:pt x="3751" y="248"/>
                  </a:cubicBezTo>
                  <a:cubicBezTo>
                    <a:pt x="3837" y="129"/>
                    <a:pt x="3728" y="0"/>
                    <a:pt x="36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41"/>
            <p:cNvSpPr/>
            <p:nvPr/>
          </p:nvSpPr>
          <p:spPr>
            <a:xfrm>
              <a:off x="1519498" y="1962651"/>
              <a:ext cx="88856" cy="100856"/>
            </a:xfrm>
            <a:custGeom>
              <a:avLst/>
              <a:gdLst/>
              <a:ahLst/>
              <a:cxnLst/>
              <a:rect l="l" t="t" r="r" b="b"/>
              <a:pathLst>
                <a:path w="1666" h="1891" extrusionOk="0">
                  <a:moveTo>
                    <a:pt x="1439" y="1"/>
                  </a:moveTo>
                  <a:cubicBezTo>
                    <a:pt x="1397" y="1"/>
                    <a:pt x="1354" y="18"/>
                    <a:pt x="1320" y="59"/>
                  </a:cubicBezTo>
                  <a:cubicBezTo>
                    <a:pt x="896" y="577"/>
                    <a:pt x="485" y="1107"/>
                    <a:pt x="87" y="1644"/>
                  </a:cubicBezTo>
                  <a:cubicBezTo>
                    <a:pt x="0" y="1761"/>
                    <a:pt x="110" y="1890"/>
                    <a:pt x="222" y="1890"/>
                  </a:cubicBezTo>
                  <a:cubicBezTo>
                    <a:pt x="264" y="1890"/>
                    <a:pt x="307" y="1872"/>
                    <a:pt x="340" y="1828"/>
                  </a:cubicBezTo>
                  <a:cubicBezTo>
                    <a:pt x="737" y="1289"/>
                    <a:pt x="1148" y="761"/>
                    <a:pt x="1572" y="244"/>
                  </a:cubicBezTo>
                  <a:cubicBezTo>
                    <a:pt x="1665" y="129"/>
                    <a:pt x="1555" y="1"/>
                    <a:pt x="14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41"/>
            <p:cNvSpPr/>
            <p:nvPr/>
          </p:nvSpPr>
          <p:spPr>
            <a:xfrm>
              <a:off x="2022763" y="1464452"/>
              <a:ext cx="136698" cy="178939"/>
            </a:xfrm>
            <a:custGeom>
              <a:avLst/>
              <a:gdLst/>
              <a:ahLst/>
              <a:cxnLst/>
              <a:rect l="l" t="t" r="r" b="b"/>
              <a:pathLst>
                <a:path w="2563" h="3355" extrusionOk="0">
                  <a:moveTo>
                    <a:pt x="2337" y="0"/>
                  </a:moveTo>
                  <a:cubicBezTo>
                    <a:pt x="2294" y="0"/>
                    <a:pt x="2251" y="18"/>
                    <a:pt x="2217" y="60"/>
                  </a:cubicBezTo>
                  <a:cubicBezTo>
                    <a:pt x="1428" y="1020"/>
                    <a:pt x="853" y="2129"/>
                    <a:pt x="91" y="3111"/>
                  </a:cubicBezTo>
                  <a:cubicBezTo>
                    <a:pt x="0" y="3226"/>
                    <a:pt x="110" y="3355"/>
                    <a:pt x="224" y="3355"/>
                  </a:cubicBezTo>
                  <a:cubicBezTo>
                    <a:pt x="266" y="3355"/>
                    <a:pt x="309" y="3337"/>
                    <a:pt x="342" y="3294"/>
                  </a:cubicBezTo>
                  <a:cubicBezTo>
                    <a:pt x="1104" y="2314"/>
                    <a:pt x="1682" y="1203"/>
                    <a:pt x="2470" y="242"/>
                  </a:cubicBezTo>
                  <a:cubicBezTo>
                    <a:pt x="2563" y="129"/>
                    <a:pt x="2453" y="0"/>
                    <a:pt x="23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41"/>
            <p:cNvSpPr/>
            <p:nvPr/>
          </p:nvSpPr>
          <p:spPr>
            <a:xfrm>
              <a:off x="1791024" y="1775766"/>
              <a:ext cx="90616" cy="109977"/>
            </a:xfrm>
            <a:custGeom>
              <a:avLst/>
              <a:gdLst/>
              <a:ahLst/>
              <a:cxnLst/>
              <a:rect l="l" t="t" r="r" b="b"/>
              <a:pathLst>
                <a:path w="1699" h="2062" extrusionOk="0">
                  <a:moveTo>
                    <a:pt x="1478" y="0"/>
                  </a:moveTo>
                  <a:cubicBezTo>
                    <a:pt x="1436" y="0"/>
                    <a:pt x="1394" y="19"/>
                    <a:pt x="1361" y="63"/>
                  </a:cubicBezTo>
                  <a:lnTo>
                    <a:pt x="87" y="1814"/>
                  </a:lnTo>
                  <a:cubicBezTo>
                    <a:pt x="1" y="1933"/>
                    <a:pt x="110" y="2061"/>
                    <a:pt x="221" y="2061"/>
                  </a:cubicBezTo>
                  <a:cubicBezTo>
                    <a:pt x="263" y="2061"/>
                    <a:pt x="306" y="2043"/>
                    <a:pt x="338" y="1998"/>
                  </a:cubicBezTo>
                  <a:lnTo>
                    <a:pt x="1613" y="248"/>
                  </a:lnTo>
                  <a:cubicBezTo>
                    <a:pt x="1699" y="129"/>
                    <a:pt x="1590" y="0"/>
                    <a:pt x="14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41"/>
            <p:cNvSpPr/>
            <p:nvPr/>
          </p:nvSpPr>
          <p:spPr>
            <a:xfrm>
              <a:off x="1748196" y="1907023"/>
              <a:ext cx="36641" cy="41281"/>
            </a:xfrm>
            <a:custGeom>
              <a:avLst/>
              <a:gdLst/>
              <a:ahLst/>
              <a:cxnLst/>
              <a:rect l="l" t="t" r="r" b="b"/>
              <a:pathLst>
                <a:path w="687" h="774" extrusionOk="0">
                  <a:moveTo>
                    <a:pt x="510" y="1"/>
                  </a:moveTo>
                  <a:cubicBezTo>
                    <a:pt x="463" y="1"/>
                    <a:pt x="417" y="22"/>
                    <a:pt x="387" y="64"/>
                  </a:cubicBezTo>
                  <a:lnTo>
                    <a:pt x="48" y="528"/>
                  </a:lnTo>
                  <a:cubicBezTo>
                    <a:pt x="0" y="594"/>
                    <a:pt x="13" y="698"/>
                    <a:pt x="84" y="744"/>
                  </a:cubicBezTo>
                  <a:cubicBezTo>
                    <a:pt x="112" y="764"/>
                    <a:pt x="145" y="774"/>
                    <a:pt x="178" y="774"/>
                  </a:cubicBezTo>
                  <a:cubicBezTo>
                    <a:pt x="225" y="774"/>
                    <a:pt x="271" y="753"/>
                    <a:pt x="302" y="711"/>
                  </a:cubicBezTo>
                  <a:lnTo>
                    <a:pt x="638" y="248"/>
                  </a:lnTo>
                  <a:cubicBezTo>
                    <a:pt x="686" y="181"/>
                    <a:pt x="674" y="76"/>
                    <a:pt x="605" y="30"/>
                  </a:cubicBezTo>
                  <a:cubicBezTo>
                    <a:pt x="576" y="11"/>
                    <a:pt x="543" y="1"/>
                    <a:pt x="5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41"/>
            <p:cNvSpPr/>
            <p:nvPr/>
          </p:nvSpPr>
          <p:spPr>
            <a:xfrm>
              <a:off x="1440616" y="2162655"/>
              <a:ext cx="38988" cy="36961"/>
            </a:xfrm>
            <a:custGeom>
              <a:avLst/>
              <a:gdLst/>
              <a:ahLst/>
              <a:cxnLst/>
              <a:rect l="l" t="t" r="r" b="b"/>
              <a:pathLst>
                <a:path w="731" h="693" extrusionOk="0">
                  <a:moveTo>
                    <a:pt x="172" y="1"/>
                  </a:moveTo>
                  <a:cubicBezTo>
                    <a:pt x="138" y="1"/>
                    <a:pt x="105" y="11"/>
                    <a:pt x="79" y="34"/>
                  </a:cubicBezTo>
                  <a:cubicBezTo>
                    <a:pt x="15" y="91"/>
                    <a:pt x="1" y="185"/>
                    <a:pt x="54" y="254"/>
                  </a:cubicBezTo>
                  <a:cubicBezTo>
                    <a:pt x="173" y="406"/>
                    <a:pt x="313" y="545"/>
                    <a:pt x="465" y="663"/>
                  </a:cubicBezTo>
                  <a:cubicBezTo>
                    <a:pt x="491" y="683"/>
                    <a:pt x="523" y="692"/>
                    <a:pt x="556" y="692"/>
                  </a:cubicBezTo>
                  <a:cubicBezTo>
                    <a:pt x="606" y="692"/>
                    <a:pt x="656" y="670"/>
                    <a:pt x="683" y="628"/>
                  </a:cubicBezTo>
                  <a:cubicBezTo>
                    <a:pt x="731" y="557"/>
                    <a:pt x="719" y="463"/>
                    <a:pt x="649" y="410"/>
                  </a:cubicBezTo>
                  <a:cubicBezTo>
                    <a:pt x="596" y="369"/>
                    <a:pt x="545" y="327"/>
                    <a:pt x="495" y="281"/>
                  </a:cubicBezTo>
                  <a:cubicBezTo>
                    <a:pt x="424" y="211"/>
                    <a:pt x="359" y="139"/>
                    <a:pt x="299" y="59"/>
                  </a:cubicBezTo>
                  <a:cubicBezTo>
                    <a:pt x="269" y="22"/>
                    <a:pt x="220" y="1"/>
                    <a:pt x="1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41"/>
            <p:cNvSpPr/>
            <p:nvPr/>
          </p:nvSpPr>
          <p:spPr>
            <a:xfrm>
              <a:off x="1989535" y="1357463"/>
              <a:ext cx="92376" cy="73496"/>
            </a:xfrm>
            <a:custGeom>
              <a:avLst/>
              <a:gdLst/>
              <a:ahLst/>
              <a:cxnLst/>
              <a:rect l="l" t="t" r="r" b="b"/>
              <a:pathLst>
                <a:path w="1732" h="1378" extrusionOk="0">
                  <a:moveTo>
                    <a:pt x="1508" y="1"/>
                  </a:moveTo>
                  <a:cubicBezTo>
                    <a:pt x="1488" y="1"/>
                    <a:pt x="1466" y="5"/>
                    <a:pt x="1444" y="15"/>
                  </a:cubicBezTo>
                  <a:lnTo>
                    <a:pt x="1036" y="192"/>
                  </a:lnTo>
                  <a:cubicBezTo>
                    <a:pt x="900" y="253"/>
                    <a:pt x="761" y="311"/>
                    <a:pt x="650" y="412"/>
                  </a:cubicBezTo>
                  <a:cubicBezTo>
                    <a:pt x="426" y="614"/>
                    <a:pt x="244" y="878"/>
                    <a:pt x="79" y="1128"/>
                  </a:cubicBezTo>
                  <a:cubicBezTo>
                    <a:pt x="0" y="1248"/>
                    <a:pt x="108" y="1377"/>
                    <a:pt x="216" y="1377"/>
                  </a:cubicBezTo>
                  <a:cubicBezTo>
                    <a:pt x="258" y="1377"/>
                    <a:pt x="300" y="1358"/>
                    <a:pt x="331" y="1311"/>
                  </a:cubicBezTo>
                  <a:cubicBezTo>
                    <a:pt x="411" y="1192"/>
                    <a:pt x="494" y="1075"/>
                    <a:pt x="581" y="963"/>
                  </a:cubicBezTo>
                  <a:cubicBezTo>
                    <a:pt x="662" y="857"/>
                    <a:pt x="745" y="745"/>
                    <a:pt x="843" y="657"/>
                  </a:cubicBezTo>
                  <a:cubicBezTo>
                    <a:pt x="944" y="566"/>
                    <a:pt x="1068" y="520"/>
                    <a:pt x="1188" y="467"/>
                  </a:cubicBezTo>
                  <a:lnTo>
                    <a:pt x="1569" y="301"/>
                  </a:lnTo>
                  <a:cubicBezTo>
                    <a:pt x="1731" y="229"/>
                    <a:pt x="1654" y="1"/>
                    <a:pt x="15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66" name="Google Shape;2366;p41"/>
          <p:cNvGrpSpPr/>
          <p:nvPr/>
        </p:nvGrpSpPr>
        <p:grpSpPr>
          <a:xfrm>
            <a:off x="7914874" y="263411"/>
            <a:ext cx="1010814" cy="1038152"/>
            <a:chOff x="1742490" y="367839"/>
            <a:chExt cx="629242" cy="646260"/>
          </a:xfrm>
        </p:grpSpPr>
        <p:sp>
          <p:nvSpPr>
            <p:cNvPr id="2367" name="Google Shape;2367;p41"/>
            <p:cNvSpPr/>
            <p:nvPr/>
          </p:nvSpPr>
          <p:spPr>
            <a:xfrm>
              <a:off x="1754810" y="367839"/>
              <a:ext cx="604819" cy="646260"/>
            </a:xfrm>
            <a:custGeom>
              <a:avLst/>
              <a:gdLst/>
              <a:ahLst/>
              <a:cxnLst/>
              <a:rect l="l" t="t" r="r" b="b"/>
              <a:pathLst>
                <a:path w="11340" h="12117" extrusionOk="0">
                  <a:moveTo>
                    <a:pt x="5053" y="0"/>
                  </a:moveTo>
                  <a:cubicBezTo>
                    <a:pt x="4764" y="0"/>
                    <a:pt x="4519" y="174"/>
                    <a:pt x="4294" y="337"/>
                  </a:cubicBezTo>
                  <a:cubicBezTo>
                    <a:pt x="4186" y="415"/>
                    <a:pt x="4080" y="493"/>
                    <a:pt x="3972" y="571"/>
                  </a:cubicBezTo>
                  <a:cubicBezTo>
                    <a:pt x="3638" y="814"/>
                    <a:pt x="3305" y="1058"/>
                    <a:pt x="2970" y="1301"/>
                  </a:cubicBezTo>
                  <a:cubicBezTo>
                    <a:pt x="2483" y="1656"/>
                    <a:pt x="1996" y="2014"/>
                    <a:pt x="1510" y="2372"/>
                  </a:cubicBezTo>
                  <a:cubicBezTo>
                    <a:pt x="1441" y="2423"/>
                    <a:pt x="1370" y="2474"/>
                    <a:pt x="1301" y="2526"/>
                  </a:cubicBezTo>
                  <a:cubicBezTo>
                    <a:pt x="1085" y="2685"/>
                    <a:pt x="869" y="2843"/>
                    <a:pt x="652" y="3002"/>
                  </a:cubicBezTo>
                  <a:cubicBezTo>
                    <a:pt x="415" y="3180"/>
                    <a:pt x="169" y="3369"/>
                    <a:pt x="85" y="3665"/>
                  </a:cubicBezTo>
                  <a:cubicBezTo>
                    <a:pt x="0" y="3974"/>
                    <a:pt x="140" y="4312"/>
                    <a:pt x="273" y="4585"/>
                  </a:cubicBezTo>
                  <a:cubicBezTo>
                    <a:pt x="420" y="4891"/>
                    <a:pt x="610" y="5175"/>
                    <a:pt x="810" y="5450"/>
                  </a:cubicBezTo>
                  <a:cubicBezTo>
                    <a:pt x="1010" y="5721"/>
                    <a:pt x="1219" y="5985"/>
                    <a:pt x="1409" y="6265"/>
                  </a:cubicBezTo>
                  <a:cubicBezTo>
                    <a:pt x="1562" y="6492"/>
                    <a:pt x="1702" y="6750"/>
                    <a:pt x="1939" y="6901"/>
                  </a:cubicBezTo>
                  <a:cubicBezTo>
                    <a:pt x="2070" y="6984"/>
                    <a:pt x="2202" y="7016"/>
                    <a:pt x="2337" y="7016"/>
                  </a:cubicBezTo>
                  <a:cubicBezTo>
                    <a:pt x="2481" y="7016"/>
                    <a:pt x="2627" y="6980"/>
                    <a:pt x="2777" y="6931"/>
                  </a:cubicBezTo>
                  <a:cubicBezTo>
                    <a:pt x="2874" y="6901"/>
                    <a:pt x="2963" y="6880"/>
                    <a:pt x="3047" y="6880"/>
                  </a:cubicBezTo>
                  <a:cubicBezTo>
                    <a:pt x="3155" y="6880"/>
                    <a:pt x="3256" y="6914"/>
                    <a:pt x="3357" y="7002"/>
                  </a:cubicBezTo>
                  <a:cubicBezTo>
                    <a:pt x="3513" y="7140"/>
                    <a:pt x="3603" y="7367"/>
                    <a:pt x="3598" y="7578"/>
                  </a:cubicBezTo>
                  <a:cubicBezTo>
                    <a:pt x="3594" y="7810"/>
                    <a:pt x="3507" y="8037"/>
                    <a:pt x="3452" y="8260"/>
                  </a:cubicBezTo>
                  <a:cubicBezTo>
                    <a:pt x="3387" y="8521"/>
                    <a:pt x="3371" y="8787"/>
                    <a:pt x="3465" y="9043"/>
                  </a:cubicBezTo>
                  <a:cubicBezTo>
                    <a:pt x="3578" y="9361"/>
                    <a:pt x="3800" y="9650"/>
                    <a:pt x="3988" y="9924"/>
                  </a:cubicBezTo>
                  <a:cubicBezTo>
                    <a:pt x="4379" y="10500"/>
                    <a:pt x="4799" y="11073"/>
                    <a:pt x="5276" y="11581"/>
                  </a:cubicBezTo>
                  <a:cubicBezTo>
                    <a:pt x="5492" y="11811"/>
                    <a:pt x="5731" y="12012"/>
                    <a:pt x="6045" y="12088"/>
                  </a:cubicBezTo>
                  <a:cubicBezTo>
                    <a:pt x="6125" y="12107"/>
                    <a:pt x="6207" y="12116"/>
                    <a:pt x="6289" y="12116"/>
                  </a:cubicBezTo>
                  <a:cubicBezTo>
                    <a:pt x="6484" y="12116"/>
                    <a:pt x="6680" y="12067"/>
                    <a:pt x="6858" y="11996"/>
                  </a:cubicBezTo>
                  <a:cubicBezTo>
                    <a:pt x="7145" y="11881"/>
                    <a:pt x="7408" y="11710"/>
                    <a:pt x="7668" y="11547"/>
                  </a:cubicBezTo>
                  <a:cubicBezTo>
                    <a:pt x="7973" y="11354"/>
                    <a:pt x="8271" y="11154"/>
                    <a:pt x="8563" y="10943"/>
                  </a:cubicBezTo>
                  <a:cubicBezTo>
                    <a:pt x="8717" y="10833"/>
                    <a:pt x="8868" y="10718"/>
                    <a:pt x="9018" y="10603"/>
                  </a:cubicBezTo>
                  <a:cubicBezTo>
                    <a:pt x="9470" y="10287"/>
                    <a:pt x="9910" y="9951"/>
                    <a:pt x="10332" y="9593"/>
                  </a:cubicBezTo>
                  <a:cubicBezTo>
                    <a:pt x="10755" y="9235"/>
                    <a:pt x="11289" y="8810"/>
                    <a:pt x="11322" y="8207"/>
                  </a:cubicBezTo>
                  <a:cubicBezTo>
                    <a:pt x="11340" y="7886"/>
                    <a:pt x="11219" y="7596"/>
                    <a:pt x="11062" y="7321"/>
                  </a:cubicBezTo>
                  <a:cubicBezTo>
                    <a:pt x="10895" y="7027"/>
                    <a:pt x="10704" y="6743"/>
                    <a:pt x="10511" y="6465"/>
                  </a:cubicBezTo>
                  <a:cubicBezTo>
                    <a:pt x="10305" y="6167"/>
                    <a:pt x="10091" y="5877"/>
                    <a:pt x="9867" y="5593"/>
                  </a:cubicBezTo>
                  <a:cubicBezTo>
                    <a:pt x="9660" y="5333"/>
                    <a:pt x="9453" y="5033"/>
                    <a:pt x="9183" y="4833"/>
                  </a:cubicBezTo>
                  <a:cubicBezTo>
                    <a:pt x="8965" y="4670"/>
                    <a:pt x="8707" y="4611"/>
                    <a:pt x="8439" y="4596"/>
                  </a:cubicBezTo>
                  <a:cubicBezTo>
                    <a:pt x="8210" y="4581"/>
                    <a:pt x="7968" y="4596"/>
                    <a:pt x="7748" y="4526"/>
                  </a:cubicBezTo>
                  <a:cubicBezTo>
                    <a:pt x="7544" y="4461"/>
                    <a:pt x="7360" y="4305"/>
                    <a:pt x="7278" y="4114"/>
                  </a:cubicBezTo>
                  <a:cubicBezTo>
                    <a:pt x="7186" y="3896"/>
                    <a:pt x="7268" y="3727"/>
                    <a:pt x="7399" y="3539"/>
                  </a:cubicBezTo>
                  <a:cubicBezTo>
                    <a:pt x="7576" y="3291"/>
                    <a:pt x="7698" y="3040"/>
                    <a:pt x="7610" y="2730"/>
                  </a:cubicBezTo>
                  <a:cubicBezTo>
                    <a:pt x="7532" y="2453"/>
                    <a:pt x="7317" y="2237"/>
                    <a:pt x="7145" y="2017"/>
                  </a:cubicBezTo>
                  <a:cubicBezTo>
                    <a:pt x="6731" y="1489"/>
                    <a:pt x="6390" y="904"/>
                    <a:pt x="5894" y="444"/>
                  </a:cubicBezTo>
                  <a:cubicBezTo>
                    <a:pt x="5667" y="233"/>
                    <a:pt x="5387" y="4"/>
                    <a:pt x="5061" y="0"/>
                  </a:cubicBezTo>
                  <a:cubicBezTo>
                    <a:pt x="5058" y="0"/>
                    <a:pt x="5056" y="0"/>
                    <a:pt x="50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41"/>
            <p:cNvSpPr/>
            <p:nvPr/>
          </p:nvSpPr>
          <p:spPr>
            <a:xfrm>
              <a:off x="1824198" y="398293"/>
              <a:ext cx="361718" cy="477988"/>
            </a:xfrm>
            <a:custGeom>
              <a:avLst/>
              <a:gdLst/>
              <a:ahLst/>
              <a:cxnLst/>
              <a:rect l="l" t="t" r="r" b="b"/>
              <a:pathLst>
                <a:path w="6782" h="8962" extrusionOk="0">
                  <a:moveTo>
                    <a:pt x="2671" y="0"/>
                  </a:moveTo>
                  <a:cubicBezTo>
                    <a:pt x="2337" y="243"/>
                    <a:pt x="2004" y="487"/>
                    <a:pt x="1669" y="730"/>
                  </a:cubicBezTo>
                  <a:cubicBezTo>
                    <a:pt x="1382" y="939"/>
                    <a:pt x="1093" y="1150"/>
                    <a:pt x="808" y="1361"/>
                  </a:cubicBezTo>
                  <a:cubicBezTo>
                    <a:pt x="608" y="1506"/>
                    <a:pt x="408" y="1653"/>
                    <a:pt x="209" y="1801"/>
                  </a:cubicBezTo>
                  <a:cubicBezTo>
                    <a:pt x="140" y="1852"/>
                    <a:pt x="69" y="1903"/>
                    <a:pt x="0" y="1955"/>
                  </a:cubicBezTo>
                  <a:cubicBezTo>
                    <a:pt x="718" y="2975"/>
                    <a:pt x="1416" y="4012"/>
                    <a:pt x="2123" y="5040"/>
                  </a:cubicBezTo>
                  <a:cubicBezTo>
                    <a:pt x="2951" y="6241"/>
                    <a:pt x="3787" y="7443"/>
                    <a:pt x="4705" y="8577"/>
                  </a:cubicBezTo>
                  <a:cubicBezTo>
                    <a:pt x="4857" y="8764"/>
                    <a:pt x="5055" y="8962"/>
                    <a:pt x="5307" y="8962"/>
                  </a:cubicBezTo>
                  <a:cubicBezTo>
                    <a:pt x="5335" y="8962"/>
                    <a:pt x="5362" y="8959"/>
                    <a:pt x="5391" y="8954"/>
                  </a:cubicBezTo>
                  <a:cubicBezTo>
                    <a:pt x="5657" y="8910"/>
                    <a:pt x="5841" y="8696"/>
                    <a:pt x="5947" y="8460"/>
                  </a:cubicBezTo>
                  <a:cubicBezTo>
                    <a:pt x="5956" y="8439"/>
                    <a:pt x="5965" y="8418"/>
                    <a:pt x="5974" y="8396"/>
                  </a:cubicBezTo>
                  <a:cubicBezTo>
                    <a:pt x="6029" y="8253"/>
                    <a:pt x="6066" y="8104"/>
                    <a:pt x="6119" y="7962"/>
                  </a:cubicBezTo>
                  <a:cubicBezTo>
                    <a:pt x="6170" y="7826"/>
                    <a:pt x="6232" y="7695"/>
                    <a:pt x="6296" y="7565"/>
                  </a:cubicBezTo>
                  <a:cubicBezTo>
                    <a:pt x="6424" y="7306"/>
                    <a:pt x="6557" y="7051"/>
                    <a:pt x="6631" y="6773"/>
                  </a:cubicBezTo>
                  <a:cubicBezTo>
                    <a:pt x="6782" y="6210"/>
                    <a:pt x="6598" y="5651"/>
                    <a:pt x="6321" y="5160"/>
                  </a:cubicBezTo>
                  <a:cubicBezTo>
                    <a:pt x="6181" y="4911"/>
                    <a:pt x="6016" y="4677"/>
                    <a:pt x="5850" y="4445"/>
                  </a:cubicBezTo>
                  <a:cubicBezTo>
                    <a:pt x="5635" y="4143"/>
                    <a:pt x="5419" y="3842"/>
                    <a:pt x="5205" y="3543"/>
                  </a:cubicBezTo>
                  <a:cubicBezTo>
                    <a:pt x="4361" y="2361"/>
                    <a:pt x="3516" y="1180"/>
                    <a:pt x="267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41"/>
            <p:cNvSpPr/>
            <p:nvPr/>
          </p:nvSpPr>
          <p:spPr>
            <a:xfrm>
              <a:off x="1824198" y="470882"/>
              <a:ext cx="317237" cy="405399"/>
            </a:xfrm>
            <a:custGeom>
              <a:avLst/>
              <a:gdLst/>
              <a:ahLst/>
              <a:cxnLst/>
              <a:rect l="l" t="t" r="r" b="b"/>
              <a:pathLst>
                <a:path w="5948" h="7601" extrusionOk="0">
                  <a:moveTo>
                    <a:pt x="808" y="0"/>
                  </a:moveTo>
                  <a:cubicBezTo>
                    <a:pt x="608" y="145"/>
                    <a:pt x="408" y="292"/>
                    <a:pt x="209" y="440"/>
                  </a:cubicBezTo>
                  <a:cubicBezTo>
                    <a:pt x="140" y="491"/>
                    <a:pt x="69" y="542"/>
                    <a:pt x="0" y="594"/>
                  </a:cubicBezTo>
                  <a:cubicBezTo>
                    <a:pt x="719" y="1614"/>
                    <a:pt x="1416" y="2651"/>
                    <a:pt x="2123" y="3679"/>
                  </a:cubicBezTo>
                  <a:cubicBezTo>
                    <a:pt x="2951" y="4880"/>
                    <a:pt x="3787" y="6082"/>
                    <a:pt x="4705" y="7216"/>
                  </a:cubicBezTo>
                  <a:cubicBezTo>
                    <a:pt x="4857" y="7403"/>
                    <a:pt x="5055" y="7601"/>
                    <a:pt x="5307" y="7601"/>
                  </a:cubicBezTo>
                  <a:cubicBezTo>
                    <a:pt x="5335" y="7601"/>
                    <a:pt x="5362" y="7598"/>
                    <a:pt x="5391" y="7593"/>
                  </a:cubicBezTo>
                  <a:cubicBezTo>
                    <a:pt x="5657" y="7549"/>
                    <a:pt x="5841" y="7335"/>
                    <a:pt x="5947" y="7099"/>
                  </a:cubicBezTo>
                  <a:cubicBezTo>
                    <a:pt x="5740" y="6831"/>
                    <a:pt x="5534" y="6564"/>
                    <a:pt x="5329" y="6295"/>
                  </a:cubicBezTo>
                  <a:cubicBezTo>
                    <a:pt x="4799" y="5598"/>
                    <a:pt x="4276" y="4896"/>
                    <a:pt x="3759" y="4191"/>
                  </a:cubicBezTo>
                  <a:cubicBezTo>
                    <a:pt x="2749" y="2812"/>
                    <a:pt x="1765" y="1416"/>
                    <a:pt x="8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41"/>
            <p:cNvSpPr/>
            <p:nvPr/>
          </p:nvSpPr>
          <p:spPr>
            <a:xfrm>
              <a:off x="2019723" y="584165"/>
              <a:ext cx="47521" cy="41975"/>
            </a:xfrm>
            <a:custGeom>
              <a:avLst/>
              <a:gdLst/>
              <a:ahLst/>
              <a:cxnLst/>
              <a:rect l="l" t="t" r="r" b="b"/>
              <a:pathLst>
                <a:path w="891" h="787" extrusionOk="0">
                  <a:moveTo>
                    <a:pt x="445" y="1"/>
                  </a:moveTo>
                  <a:cubicBezTo>
                    <a:pt x="365" y="1"/>
                    <a:pt x="283" y="25"/>
                    <a:pt x="213" y="77"/>
                  </a:cubicBezTo>
                  <a:cubicBezTo>
                    <a:pt x="39" y="205"/>
                    <a:pt x="0" y="451"/>
                    <a:pt x="128" y="625"/>
                  </a:cubicBezTo>
                  <a:cubicBezTo>
                    <a:pt x="206" y="730"/>
                    <a:pt x="325" y="786"/>
                    <a:pt x="446" y="786"/>
                  </a:cubicBezTo>
                  <a:cubicBezTo>
                    <a:pt x="526" y="786"/>
                    <a:pt x="607" y="761"/>
                    <a:pt x="677" y="710"/>
                  </a:cubicBezTo>
                  <a:cubicBezTo>
                    <a:pt x="853" y="582"/>
                    <a:pt x="890" y="336"/>
                    <a:pt x="762" y="162"/>
                  </a:cubicBezTo>
                  <a:cubicBezTo>
                    <a:pt x="686" y="57"/>
                    <a:pt x="566" y="1"/>
                    <a:pt x="4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41"/>
            <p:cNvSpPr/>
            <p:nvPr/>
          </p:nvSpPr>
          <p:spPr>
            <a:xfrm>
              <a:off x="2272422" y="664273"/>
              <a:ext cx="99310" cy="231634"/>
            </a:xfrm>
            <a:custGeom>
              <a:avLst/>
              <a:gdLst/>
              <a:ahLst/>
              <a:cxnLst/>
              <a:rect l="l" t="t" r="r" b="b"/>
              <a:pathLst>
                <a:path w="1862" h="4343" extrusionOk="0">
                  <a:moveTo>
                    <a:pt x="289" y="1"/>
                  </a:moveTo>
                  <a:cubicBezTo>
                    <a:pt x="143" y="1"/>
                    <a:pt x="0" y="168"/>
                    <a:pt x="116" y="319"/>
                  </a:cubicBezTo>
                  <a:cubicBezTo>
                    <a:pt x="355" y="634"/>
                    <a:pt x="582" y="958"/>
                    <a:pt x="793" y="1293"/>
                  </a:cubicBezTo>
                  <a:cubicBezTo>
                    <a:pt x="992" y="1607"/>
                    <a:pt x="1201" y="1935"/>
                    <a:pt x="1343" y="2279"/>
                  </a:cubicBezTo>
                  <a:cubicBezTo>
                    <a:pt x="1399" y="2419"/>
                    <a:pt x="1435" y="2560"/>
                    <a:pt x="1399" y="2711"/>
                  </a:cubicBezTo>
                  <a:cubicBezTo>
                    <a:pt x="1358" y="2872"/>
                    <a:pt x="1268" y="3034"/>
                    <a:pt x="1185" y="3177"/>
                  </a:cubicBezTo>
                  <a:cubicBezTo>
                    <a:pt x="1008" y="3480"/>
                    <a:pt x="774" y="3753"/>
                    <a:pt x="506" y="3976"/>
                  </a:cubicBezTo>
                  <a:cubicBezTo>
                    <a:pt x="421" y="4047"/>
                    <a:pt x="394" y="4168"/>
                    <a:pt x="462" y="4260"/>
                  </a:cubicBezTo>
                  <a:cubicBezTo>
                    <a:pt x="500" y="4311"/>
                    <a:pt x="567" y="4343"/>
                    <a:pt x="632" y="4343"/>
                  </a:cubicBezTo>
                  <a:cubicBezTo>
                    <a:pt x="673" y="4343"/>
                    <a:pt x="713" y="4331"/>
                    <a:pt x="745" y="4304"/>
                  </a:cubicBezTo>
                  <a:cubicBezTo>
                    <a:pt x="986" y="4100"/>
                    <a:pt x="1206" y="3870"/>
                    <a:pt x="1385" y="3610"/>
                  </a:cubicBezTo>
                  <a:cubicBezTo>
                    <a:pt x="1562" y="3356"/>
                    <a:pt x="1739" y="3062"/>
                    <a:pt x="1803" y="2755"/>
                  </a:cubicBezTo>
                  <a:cubicBezTo>
                    <a:pt x="1862" y="2467"/>
                    <a:pt x="1755" y="2183"/>
                    <a:pt x="1624" y="1931"/>
                  </a:cubicBezTo>
                  <a:cubicBezTo>
                    <a:pt x="1465" y="1627"/>
                    <a:pt x="1293" y="1327"/>
                    <a:pt x="1109" y="1036"/>
                  </a:cubicBezTo>
                  <a:cubicBezTo>
                    <a:pt x="901" y="709"/>
                    <a:pt x="678" y="390"/>
                    <a:pt x="442" y="80"/>
                  </a:cubicBezTo>
                  <a:cubicBezTo>
                    <a:pt x="400" y="24"/>
                    <a:pt x="344" y="1"/>
                    <a:pt x="2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41"/>
            <p:cNvSpPr/>
            <p:nvPr/>
          </p:nvSpPr>
          <p:spPr>
            <a:xfrm>
              <a:off x="1927080" y="669607"/>
              <a:ext cx="104323" cy="130457"/>
            </a:xfrm>
            <a:custGeom>
              <a:avLst/>
              <a:gdLst/>
              <a:ahLst/>
              <a:cxnLst/>
              <a:rect l="l" t="t" r="r" b="b"/>
              <a:pathLst>
                <a:path w="1956" h="2446" extrusionOk="0">
                  <a:moveTo>
                    <a:pt x="284" y="0"/>
                  </a:moveTo>
                  <a:cubicBezTo>
                    <a:pt x="142" y="0"/>
                    <a:pt x="1" y="168"/>
                    <a:pt x="107" y="323"/>
                  </a:cubicBezTo>
                  <a:lnTo>
                    <a:pt x="1521" y="2363"/>
                  </a:lnTo>
                  <a:cubicBezTo>
                    <a:pt x="1562" y="2422"/>
                    <a:pt x="1616" y="2446"/>
                    <a:pt x="1670" y="2446"/>
                  </a:cubicBezTo>
                  <a:cubicBezTo>
                    <a:pt x="1813" y="2446"/>
                    <a:pt x="1955" y="2278"/>
                    <a:pt x="1847" y="2124"/>
                  </a:cubicBezTo>
                  <a:lnTo>
                    <a:pt x="435" y="84"/>
                  </a:lnTo>
                  <a:cubicBezTo>
                    <a:pt x="394" y="25"/>
                    <a:pt x="339" y="0"/>
                    <a:pt x="2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41"/>
            <p:cNvSpPr/>
            <p:nvPr/>
          </p:nvSpPr>
          <p:spPr>
            <a:xfrm>
              <a:off x="2109111" y="700381"/>
              <a:ext cx="80963" cy="185232"/>
            </a:xfrm>
            <a:custGeom>
              <a:avLst/>
              <a:gdLst/>
              <a:ahLst/>
              <a:cxnLst/>
              <a:rect l="l" t="t" r="r" b="b"/>
              <a:pathLst>
                <a:path w="1518" h="3473" extrusionOk="0">
                  <a:moveTo>
                    <a:pt x="1239" y="0"/>
                  </a:moveTo>
                  <a:cubicBezTo>
                    <a:pt x="1130" y="0"/>
                    <a:pt x="1021" y="76"/>
                    <a:pt x="1039" y="216"/>
                  </a:cubicBezTo>
                  <a:cubicBezTo>
                    <a:pt x="1105" y="730"/>
                    <a:pt x="1030" y="1249"/>
                    <a:pt x="883" y="1742"/>
                  </a:cubicBezTo>
                  <a:cubicBezTo>
                    <a:pt x="809" y="1995"/>
                    <a:pt x="717" y="2243"/>
                    <a:pt x="616" y="2488"/>
                  </a:cubicBezTo>
                  <a:cubicBezTo>
                    <a:pt x="520" y="2722"/>
                    <a:pt x="426" y="3016"/>
                    <a:pt x="155" y="3085"/>
                  </a:cubicBezTo>
                  <a:cubicBezTo>
                    <a:pt x="49" y="3113"/>
                    <a:pt x="1" y="3251"/>
                    <a:pt x="38" y="3347"/>
                  </a:cubicBezTo>
                  <a:cubicBezTo>
                    <a:pt x="71" y="3434"/>
                    <a:pt x="147" y="3473"/>
                    <a:pt x="229" y="3473"/>
                  </a:cubicBezTo>
                  <a:cubicBezTo>
                    <a:pt x="252" y="3473"/>
                    <a:pt x="275" y="3470"/>
                    <a:pt x="299" y="3464"/>
                  </a:cubicBezTo>
                  <a:cubicBezTo>
                    <a:pt x="639" y="3376"/>
                    <a:pt x="818" y="3055"/>
                    <a:pt x="944" y="2755"/>
                  </a:cubicBezTo>
                  <a:cubicBezTo>
                    <a:pt x="1057" y="2486"/>
                    <a:pt x="1160" y="2213"/>
                    <a:pt x="1245" y="1935"/>
                  </a:cubicBezTo>
                  <a:cubicBezTo>
                    <a:pt x="1419" y="1364"/>
                    <a:pt x="1518" y="771"/>
                    <a:pt x="1442" y="175"/>
                  </a:cubicBezTo>
                  <a:cubicBezTo>
                    <a:pt x="1426" y="56"/>
                    <a:pt x="1332" y="0"/>
                    <a:pt x="12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41"/>
            <p:cNvSpPr/>
            <p:nvPr/>
          </p:nvSpPr>
          <p:spPr>
            <a:xfrm>
              <a:off x="1742490" y="525070"/>
              <a:ext cx="97070" cy="179792"/>
            </a:xfrm>
            <a:custGeom>
              <a:avLst/>
              <a:gdLst/>
              <a:ahLst/>
              <a:cxnLst/>
              <a:rect l="l" t="t" r="r" b="b"/>
              <a:pathLst>
                <a:path w="1820" h="3371" extrusionOk="0">
                  <a:moveTo>
                    <a:pt x="643" y="1"/>
                  </a:moveTo>
                  <a:cubicBezTo>
                    <a:pt x="583" y="1"/>
                    <a:pt x="523" y="29"/>
                    <a:pt x="479" y="77"/>
                  </a:cubicBezTo>
                  <a:cubicBezTo>
                    <a:pt x="107" y="478"/>
                    <a:pt x="1" y="1100"/>
                    <a:pt x="222" y="1601"/>
                  </a:cubicBezTo>
                  <a:cubicBezTo>
                    <a:pt x="359" y="1910"/>
                    <a:pt x="575" y="2184"/>
                    <a:pt x="770" y="2459"/>
                  </a:cubicBezTo>
                  <a:cubicBezTo>
                    <a:pt x="968" y="2739"/>
                    <a:pt x="1172" y="3016"/>
                    <a:pt x="1378" y="3290"/>
                  </a:cubicBezTo>
                  <a:cubicBezTo>
                    <a:pt x="1421" y="3347"/>
                    <a:pt x="1476" y="3371"/>
                    <a:pt x="1531" y="3371"/>
                  </a:cubicBezTo>
                  <a:cubicBezTo>
                    <a:pt x="1678" y="3371"/>
                    <a:pt x="1819" y="3203"/>
                    <a:pt x="1706" y="3051"/>
                  </a:cubicBezTo>
                  <a:cubicBezTo>
                    <a:pt x="1518" y="2803"/>
                    <a:pt x="1334" y="2553"/>
                    <a:pt x="1155" y="2301"/>
                  </a:cubicBezTo>
                  <a:cubicBezTo>
                    <a:pt x="983" y="2060"/>
                    <a:pt x="793" y="1819"/>
                    <a:pt x="650" y="1559"/>
                  </a:cubicBezTo>
                  <a:cubicBezTo>
                    <a:pt x="430" y="1153"/>
                    <a:pt x="481" y="669"/>
                    <a:pt x="797" y="327"/>
                  </a:cubicBezTo>
                  <a:cubicBezTo>
                    <a:pt x="871" y="248"/>
                    <a:pt x="844" y="108"/>
                    <a:pt x="763" y="44"/>
                  </a:cubicBezTo>
                  <a:cubicBezTo>
                    <a:pt x="726" y="14"/>
                    <a:pt x="685" y="1"/>
                    <a:pt x="6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41"/>
            <p:cNvSpPr/>
            <p:nvPr/>
          </p:nvSpPr>
          <p:spPr>
            <a:xfrm>
              <a:off x="1925960" y="804010"/>
              <a:ext cx="42668" cy="90456"/>
            </a:xfrm>
            <a:custGeom>
              <a:avLst/>
              <a:gdLst/>
              <a:ahLst/>
              <a:cxnLst/>
              <a:rect l="l" t="t" r="r" b="b"/>
              <a:pathLst>
                <a:path w="800" h="1696" extrusionOk="0">
                  <a:moveTo>
                    <a:pt x="210" y="1"/>
                  </a:moveTo>
                  <a:cubicBezTo>
                    <a:pt x="203" y="1"/>
                    <a:pt x="195" y="1"/>
                    <a:pt x="188" y="2"/>
                  </a:cubicBezTo>
                  <a:cubicBezTo>
                    <a:pt x="70" y="20"/>
                    <a:pt x="11" y="111"/>
                    <a:pt x="9" y="224"/>
                  </a:cubicBezTo>
                  <a:cubicBezTo>
                    <a:pt x="1" y="717"/>
                    <a:pt x="148" y="1200"/>
                    <a:pt x="413" y="1613"/>
                  </a:cubicBezTo>
                  <a:cubicBezTo>
                    <a:pt x="448" y="1667"/>
                    <a:pt x="514" y="1696"/>
                    <a:pt x="579" y="1696"/>
                  </a:cubicBezTo>
                  <a:cubicBezTo>
                    <a:pt x="621" y="1696"/>
                    <a:pt x="663" y="1684"/>
                    <a:pt x="695" y="1658"/>
                  </a:cubicBezTo>
                  <a:cubicBezTo>
                    <a:pt x="786" y="1585"/>
                    <a:pt x="800" y="1470"/>
                    <a:pt x="740" y="1374"/>
                  </a:cubicBezTo>
                  <a:cubicBezTo>
                    <a:pt x="672" y="1270"/>
                    <a:pt x="646" y="1220"/>
                    <a:pt x="594" y="1103"/>
                  </a:cubicBezTo>
                  <a:cubicBezTo>
                    <a:pt x="552" y="1007"/>
                    <a:pt x="514" y="906"/>
                    <a:pt x="486" y="803"/>
                  </a:cubicBezTo>
                  <a:cubicBezTo>
                    <a:pt x="436" y="630"/>
                    <a:pt x="408" y="394"/>
                    <a:pt x="412" y="183"/>
                  </a:cubicBezTo>
                  <a:cubicBezTo>
                    <a:pt x="413" y="84"/>
                    <a:pt x="305" y="1"/>
                    <a:pt x="2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41"/>
            <p:cNvSpPr/>
            <p:nvPr/>
          </p:nvSpPr>
          <p:spPr>
            <a:xfrm>
              <a:off x="2113645" y="446828"/>
              <a:ext cx="50348" cy="56695"/>
            </a:xfrm>
            <a:custGeom>
              <a:avLst/>
              <a:gdLst/>
              <a:ahLst/>
              <a:cxnLst/>
              <a:rect l="l" t="t" r="r" b="b"/>
              <a:pathLst>
                <a:path w="944" h="1063" extrusionOk="0">
                  <a:moveTo>
                    <a:pt x="228" y="1"/>
                  </a:moveTo>
                  <a:cubicBezTo>
                    <a:pt x="187" y="1"/>
                    <a:pt x="146" y="13"/>
                    <a:pt x="113" y="40"/>
                  </a:cubicBezTo>
                  <a:cubicBezTo>
                    <a:pt x="26" y="107"/>
                    <a:pt x="1" y="231"/>
                    <a:pt x="68" y="322"/>
                  </a:cubicBezTo>
                  <a:lnTo>
                    <a:pt x="550" y="981"/>
                  </a:lnTo>
                  <a:cubicBezTo>
                    <a:pt x="589" y="1033"/>
                    <a:pt x="654" y="1063"/>
                    <a:pt x="719" y="1063"/>
                  </a:cubicBezTo>
                  <a:cubicBezTo>
                    <a:pt x="760" y="1063"/>
                    <a:pt x="801" y="1050"/>
                    <a:pt x="834" y="1023"/>
                  </a:cubicBezTo>
                  <a:cubicBezTo>
                    <a:pt x="919" y="956"/>
                    <a:pt x="944" y="834"/>
                    <a:pt x="878" y="742"/>
                  </a:cubicBezTo>
                  <a:lnTo>
                    <a:pt x="394" y="82"/>
                  </a:lnTo>
                  <a:cubicBezTo>
                    <a:pt x="357" y="31"/>
                    <a:pt x="292" y="1"/>
                    <a:pt x="2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41"/>
            <p:cNvSpPr/>
            <p:nvPr/>
          </p:nvSpPr>
          <p:spPr>
            <a:xfrm>
              <a:off x="1976735" y="418934"/>
              <a:ext cx="50882" cy="57495"/>
            </a:xfrm>
            <a:custGeom>
              <a:avLst/>
              <a:gdLst/>
              <a:ahLst/>
              <a:cxnLst/>
              <a:rect l="l" t="t" r="r" b="b"/>
              <a:pathLst>
                <a:path w="954" h="1078" extrusionOk="0">
                  <a:moveTo>
                    <a:pt x="225" y="1"/>
                  </a:moveTo>
                  <a:cubicBezTo>
                    <a:pt x="184" y="1"/>
                    <a:pt x="143" y="13"/>
                    <a:pt x="110" y="40"/>
                  </a:cubicBezTo>
                  <a:cubicBezTo>
                    <a:pt x="25" y="109"/>
                    <a:pt x="0" y="232"/>
                    <a:pt x="68" y="324"/>
                  </a:cubicBezTo>
                  <a:lnTo>
                    <a:pt x="560" y="995"/>
                  </a:lnTo>
                  <a:cubicBezTo>
                    <a:pt x="598" y="1047"/>
                    <a:pt x="664" y="1078"/>
                    <a:pt x="728" y="1078"/>
                  </a:cubicBezTo>
                  <a:cubicBezTo>
                    <a:pt x="769" y="1078"/>
                    <a:pt x="809" y="1066"/>
                    <a:pt x="842" y="1040"/>
                  </a:cubicBezTo>
                  <a:cubicBezTo>
                    <a:pt x="927" y="971"/>
                    <a:pt x="954" y="848"/>
                    <a:pt x="886" y="756"/>
                  </a:cubicBezTo>
                  <a:lnTo>
                    <a:pt x="394" y="84"/>
                  </a:lnTo>
                  <a:cubicBezTo>
                    <a:pt x="355" y="31"/>
                    <a:pt x="289" y="1"/>
                    <a:pt x="2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78" name="Google Shape;2378;p41"/>
          <p:cNvSpPr/>
          <p:nvPr/>
        </p:nvSpPr>
        <p:spPr>
          <a:xfrm>
            <a:off x="876464" y="533094"/>
            <a:ext cx="1167736" cy="454078"/>
          </a:xfrm>
          <a:custGeom>
            <a:avLst/>
            <a:gdLst/>
            <a:ahLst/>
            <a:cxnLst/>
            <a:rect l="l" t="t" r="r" b="b"/>
            <a:pathLst>
              <a:path w="36083" h="14031" extrusionOk="0">
                <a:moveTo>
                  <a:pt x="18007" y="0"/>
                </a:moveTo>
                <a:cubicBezTo>
                  <a:pt x="15994" y="0"/>
                  <a:pt x="14021" y="912"/>
                  <a:pt x="12749" y="2604"/>
                </a:cubicBezTo>
                <a:cubicBezTo>
                  <a:pt x="12302" y="3196"/>
                  <a:pt x="11957" y="3864"/>
                  <a:pt x="11732" y="4571"/>
                </a:cubicBezTo>
                <a:cubicBezTo>
                  <a:pt x="11672" y="4757"/>
                  <a:pt x="11622" y="4945"/>
                  <a:pt x="11581" y="5134"/>
                </a:cubicBezTo>
                <a:cubicBezTo>
                  <a:pt x="11547" y="5292"/>
                  <a:pt x="11570" y="5420"/>
                  <a:pt x="11435" y="5420"/>
                </a:cubicBezTo>
                <a:cubicBezTo>
                  <a:pt x="11415" y="5420"/>
                  <a:pt x="11391" y="5417"/>
                  <a:pt x="11363" y="5411"/>
                </a:cubicBezTo>
                <a:cubicBezTo>
                  <a:pt x="11163" y="5370"/>
                  <a:pt x="10965" y="5248"/>
                  <a:pt x="10766" y="5189"/>
                </a:cubicBezTo>
                <a:cubicBezTo>
                  <a:pt x="10552" y="5127"/>
                  <a:pt x="10335" y="5083"/>
                  <a:pt x="10116" y="5053"/>
                </a:cubicBezTo>
                <a:cubicBezTo>
                  <a:pt x="9899" y="5022"/>
                  <a:pt x="9681" y="5007"/>
                  <a:pt x="9464" y="5007"/>
                </a:cubicBezTo>
                <a:cubicBezTo>
                  <a:pt x="8125" y="5007"/>
                  <a:pt x="6822" y="5578"/>
                  <a:pt x="5937" y="6609"/>
                </a:cubicBezTo>
                <a:cubicBezTo>
                  <a:pt x="5452" y="7174"/>
                  <a:pt x="5202" y="7782"/>
                  <a:pt x="4945" y="8468"/>
                </a:cubicBezTo>
                <a:cubicBezTo>
                  <a:pt x="4808" y="8829"/>
                  <a:pt x="4418" y="8774"/>
                  <a:pt x="4092" y="8842"/>
                </a:cubicBezTo>
                <a:cubicBezTo>
                  <a:pt x="3738" y="8914"/>
                  <a:pt x="3396" y="9036"/>
                  <a:pt x="3068" y="9191"/>
                </a:cubicBezTo>
                <a:cubicBezTo>
                  <a:pt x="1829" y="9775"/>
                  <a:pt x="851" y="10920"/>
                  <a:pt x="456" y="12232"/>
                </a:cubicBezTo>
                <a:cubicBezTo>
                  <a:pt x="312" y="12705"/>
                  <a:pt x="1" y="13789"/>
                  <a:pt x="681" y="13988"/>
                </a:cubicBezTo>
                <a:cubicBezTo>
                  <a:pt x="727" y="14014"/>
                  <a:pt x="782" y="14030"/>
                  <a:pt x="848" y="14030"/>
                </a:cubicBezTo>
                <a:lnTo>
                  <a:pt x="35235" y="14030"/>
                </a:lnTo>
                <a:cubicBezTo>
                  <a:pt x="35301" y="14030"/>
                  <a:pt x="35357" y="14014"/>
                  <a:pt x="35402" y="13988"/>
                </a:cubicBezTo>
                <a:cubicBezTo>
                  <a:pt x="36082" y="13789"/>
                  <a:pt x="35770" y="12705"/>
                  <a:pt x="35627" y="12232"/>
                </a:cubicBezTo>
                <a:cubicBezTo>
                  <a:pt x="35232" y="10920"/>
                  <a:pt x="34255" y="9775"/>
                  <a:pt x="33015" y="9191"/>
                </a:cubicBezTo>
                <a:cubicBezTo>
                  <a:pt x="32687" y="9036"/>
                  <a:pt x="32345" y="8914"/>
                  <a:pt x="31990" y="8842"/>
                </a:cubicBezTo>
                <a:cubicBezTo>
                  <a:pt x="31664" y="8774"/>
                  <a:pt x="31274" y="8829"/>
                  <a:pt x="31138" y="8468"/>
                </a:cubicBezTo>
                <a:cubicBezTo>
                  <a:pt x="30881" y="7782"/>
                  <a:pt x="30631" y="7174"/>
                  <a:pt x="30146" y="6609"/>
                </a:cubicBezTo>
                <a:cubicBezTo>
                  <a:pt x="29263" y="5578"/>
                  <a:pt x="27958" y="5007"/>
                  <a:pt x="26619" y="5007"/>
                </a:cubicBezTo>
                <a:cubicBezTo>
                  <a:pt x="26402" y="5007"/>
                  <a:pt x="26184" y="5022"/>
                  <a:pt x="25967" y="5053"/>
                </a:cubicBezTo>
                <a:cubicBezTo>
                  <a:pt x="25747" y="5083"/>
                  <a:pt x="25531" y="5127"/>
                  <a:pt x="25317" y="5189"/>
                </a:cubicBezTo>
                <a:cubicBezTo>
                  <a:pt x="25118" y="5248"/>
                  <a:pt x="24920" y="5370"/>
                  <a:pt x="24720" y="5411"/>
                </a:cubicBezTo>
                <a:cubicBezTo>
                  <a:pt x="24692" y="5417"/>
                  <a:pt x="24668" y="5420"/>
                  <a:pt x="24648" y="5420"/>
                </a:cubicBezTo>
                <a:cubicBezTo>
                  <a:pt x="24513" y="5420"/>
                  <a:pt x="24535" y="5292"/>
                  <a:pt x="24502" y="5134"/>
                </a:cubicBezTo>
                <a:cubicBezTo>
                  <a:pt x="24461" y="4945"/>
                  <a:pt x="24411" y="4757"/>
                  <a:pt x="24353" y="4571"/>
                </a:cubicBezTo>
                <a:cubicBezTo>
                  <a:pt x="24126" y="3864"/>
                  <a:pt x="23780" y="3196"/>
                  <a:pt x="23334" y="2604"/>
                </a:cubicBezTo>
                <a:cubicBezTo>
                  <a:pt x="22062" y="912"/>
                  <a:pt x="20089" y="0"/>
                  <a:pt x="18077" y="0"/>
                </a:cubicBezTo>
                <a:cubicBezTo>
                  <a:pt x="18066" y="0"/>
                  <a:pt x="18054" y="1"/>
                  <a:pt x="18042" y="1"/>
                </a:cubicBezTo>
                <a:cubicBezTo>
                  <a:pt x="18031" y="1"/>
                  <a:pt x="18019" y="0"/>
                  <a:pt x="180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41"/>
          <p:cNvSpPr/>
          <p:nvPr/>
        </p:nvSpPr>
        <p:spPr>
          <a:xfrm>
            <a:off x="7147685" y="3433760"/>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41"/>
          <p:cNvSpPr/>
          <p:nvPr/>
        </p:nvSpPr>
        <p:spPr>
          <a:xfrm>
            <a:off x="362369" y="282718"/>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41"/>
          <p:cNvSpPr/>
          <p:nvPr/>
        </p:nvSpPr>
        <p:spPr>
          <a:xfrm>
            <a:off x="1932910" y="595708"/>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41"/>
          <p:cNvSpPr/>
          <p:nvPr/>
        </p:nvSpPr>
        <p:spPr>
          <a:xfrm>
            <a:off x="7934665" y="2310437"/>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a:extLst>
              <a:ext uri="{FF2B5EF4-FFF2-40B4-BE49-F238E27FC236}">
                <a16:creationId xmlns:a16="http://schemas.microsoft.com/office/drawing/2014/main" id="{ECC76657-744F-3A84-0E3C-49C92CE5F56B}"/>
              </a:ext>
            </a:extLst>
          </p:cNvPr>
          <p:cNvPicPr>
            <a:picLocks noChangeAspect="1"/>
          </p:cNvPicPr>
          <p:nvPr/>
        </p:nvPicPr>
        <p:blipFill>
          <a:blip r:embed="rId3"/>
          <a:stretch>
            <a:fillRect/>
          </a:stretch>
        </p:blipFill>
        <p:spPr>
          <a:xfrm>
            <a:off x="828199" y="1948854"/>
            <a:ext cx="5881694" cy="2685740"/>
          </a:xfrm>
          <a:prstGeom prst="rect">
            <a:avLst/>
          </a:prstGeom>
        </p:spPr>
      </p:pic>
    </p:spTree>
  </p:cSld>
  <p:clrMapOvr>
    <a:masterClrMapping/>
  </p:clrMapOvr>
  <p:transition spd="slow">
    <p:wheel spokes="1"/>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386"/>
        <p:cNvGrpSpPr/>
        <p:nvPr/>
      </p:nvGrpSpPr>
      <p:grpSpPr>
        <a:xfrm>
          <a:off x="0" y="0"/>
          <a:ext cx="0" cy="0"/>
          <a:chOff x="0" y="0"/>
          <a:chExt cx="0" cy="0"/>
        </a:xfrm>
      </p:grpSpPr>
      <p:grpSp>
        <p:nvGrpSpPr>
          <p:cNvPr id="2390" name="Google Shape;2390;p42"/>
          <p:cNvGrpSpPr/>
          <p:nvPr/>
        </p:nvGrpSpPr>
        <p:grpSpPr>
          <a:xfrm rot="-1837553" flipH="1">
            <a:off x="3462858" y="136702"/>
            <a:ext cx="424285" cy="691849"/>
            <a:chOff x="1400935" y="1333409"/>
            <a:chExt cx="760984" cy="1020399"/>
          </a:xfrm>
        </p:grpSpPr>
        <p:sp>
          <p:nvSpPr>
            <p:cNvPr id="2391" name="Google Shape;2391;p42"/>
            <p:cNvSpPr/>
            <p:nvPr/>
          </p:nvSpPr>
          <p:spPr>
            <a:xfrm>
              <a:off x="1400935" y="1333409"/>
              <a:ext cx="760984" cy="1005685"/>
            </a:xfrm>
            <a:custGeom>
              <a:avLst/>
              <a:gdLst/>
              <a:ahLst/>
              <a:cxnLst/>
              <a:rect l="l" t="t" r="r" b="b"/>
              <a:pathLst>
                <a:path w="14268" h="18856" extrusionOk="0">
                  <a:moveTo>
                    <a:pt x="14054" y="0"/>
                  </a:moveTo>
                  <a:cubicBezTo>
                    <a:pt x="14038" y="0"/>
                    <a:pt x="14023" y="2"/>
                    <a:pt x="14009" y="5"/>
                  </a:cubicBezTo>
                  <a:cubicBezTo>
                    <a:pt x="13998" y="7"/>
                    <a:pt x="13986" y="9"/>
                    <a:pt x="13975" y="14"/>
                  </a:cubicBezTo>
                  <a:cubicBezTo>
                    <a:pt x="13421" y="273"/>
                    <a:pt x="12939" y="429"/>
                    <a:pt x="12386" y="686"/>
                  </a:cubicBezTo>
                  <a:cubicBezTo>
                    <a:pt x="12370" y="693"/>
                    <a:pt x="12354" y="700"/>
                    <a:pt x="12338" y="709"/>
                  </a:cubicBezTo>
                  <a:cubicBezTo>
                    <a:pt x="12224" y="757"/>
                    <a:pt x="12111" y="805"/>
                    <a:pt x="12001" y="860"/>
                  </a:cubicBezTo>
                  <a:cubicBezTo>
                    <a:pt x="11909" y="906"/>
                    <a:pt x="11819" y="962"/>
                    <a:pt x="11744" y="1035"/>
                  </a:cubicBezTo>
                  <a:cubicBezTo>
                    <a:pt x="11723" y="1056"/>
                    <a:pt x="11703" y="1079"/>
                    <a:pt x="11684" y="1104"/>
                  </a:cubicBezTo>
                  <a:cubicBezTo>
                    <a:pt x="11684" y="1104"/>
                    <a:pt x="11684" y="1102"/>
                    <a:pt x="11684" y="1102"/>
                  </a:cubicBezTo>
                  <a:lnTo>
                    <a:pt x="10759" y="2371"/>
                  </a:lnTo>
                  <a:cubicBezTo>
                    <a:pt x="8436" y="5485"/>
                    <a:pt x="4036" y="11421"/>
                    <a:pt x="2841" y="13062"/>
                  </a:cubicBezTo>
                  <a:cubicBezTo>
                    <a:pt x="2629" y="13355"/>
                    <a:pt x="2311" y="13784"/>
                    <a:pt x="1994" y="14214"/>
                  </a:cubicBezTo>
                  <a:cubicBezTo>
                    <a:pt x="1891" y="14351"/>
                    <a:pt x="1790" y="14489"/>
                    <a:pt x="1691" y="14622"/>
                  </a:cubicBezTo>
                  <a:cubicBezTo>
                    <a:pt x="1613" y="14730"/>
                    <a:pt x="1535" y="14834"/>
                    <a:pt x="1461" y="14934"/>
                  </a:cubicBezTo>
                  <a:cubicBezTo>
                    <a:pt x="1401" y="15017"/>
                    <a:pt x="1342" y="15097"/>
                    <a:pt x="1287" y="15171"/>
                  </a:cubicBezTo>
                  <a:cubicBezTo>
                    <a:pt x="1255" y="15214"/>
                    <a:pt x="1225" y="15254"/>
                    <a:pt x="1197" y="15293"/>
                  </a:cubicBezTo>
                  <a:lnTo>
                    <a:pt x="977" y="15596"/>
                  </a:lnTo>
                  <a:cubicBezTo>
                    <a:pt x="958" y="15623"/>
                    <a:pt x="938" y="15648"/>
                    <a:pt x="919" y="15674"/>
                  </a:cubicBezTo>
                  <a:cubicBezTo>
                    <a:pt x="291" y="16536"/>
                    <a:pt x="1" y="17076"/>
                    <a:pt x="63" y="17512"/>
                  </a:cubicBezTo>
                  <a:cubicBezTo>
                    <a:pt x="107" y="17808"/>
                    <a:pt x="311" y="18056"/>
                    <a:pt x="683" y="18327"/>
                  </a:cubicBezTo>
                  <a:cubicBezTo>
                    <a:pt x="725" y="18357"/>
                    <a:pt x="766" y="18387"/>
                    <a:pt x="809" y="18414"/>
                  </a:cubicBezTo>
                  <a:cubicBezTo>
                    <a:pt x="846" y="18444"/>
                    <a:pt x="887" y="18474"/>
                    <a:pt x="929" y="18506"/>
                  </a:cubicBezTo>
                  <a:cubicBezTo>
                    <a:pt x="1115" y="18641"/>
                    <a:pt x="1282" y="18738"/>
                    <a:pt x="1441" y="18795"/>
                  </a:cubicBezTo>
                  <a:cubicBezTo>
                    <a:pt x="1552" y="18835"/>
                    <a:pt x="1659" y="18856"/>
                    <a:pt x="1764" y="18856"/>
                  </a:cubicBezTo>
                  <a:cubicBezTo>
                    <a:pt x="1808" y="18856"/>
                    <a:pt x="1852" y="18852"/>
                    <a:pt x="1895" y="18845"/>
                  </a:cubicBezTo>
                  <a:cubicBezTo>
                    <a:pt x="2326" y="18772"/>
                    <a:pt x="2746" y="18336"/>
                    <a:pt x="3364" y="17489"/>
                  </a:cubicBezTo>
                  <a:cubicBezTo>
                    <a:pt x="3387" y="17455"/>
                    <a:pt x="3412" y="17422"/>
                    <a:pt x="3437" y="17386"/>
                  </a:cubicBezTo>
                  <a:cubicBezTo>
                    <a:pt x="3469" y="17342"/>
                    <a:pt x="3508" y="17290"/>
                    <a:pt x="3550" y="17232"/>
                  </a:cubicBezTo>
                  <a:cubicBezTo>
                    <a:pt x="3582" y="17189"/>
                    <a:pt x="3614" y="17143"/>
                    <a:pt x="3651" y="17094"/>
                  </a:cubicBezTo>
                  <a:cubicBezTo>
                    <a:pt x="3731" y="16982"/>
                    <a:pt x="3821" y="16858"/>
                    <a:pt x="3919" y="16722"/>
                  </a:cubicBezTo>
                  <a:cubicBezTo>
                    <a:pt x="3990" y="16624"/>
                    <a:pt x="4062" y="16520"/>
                    <a:pt x="4138" y="16413"/>
                  </a:cubicBezTo>
                  <a:cubicBezTo>
                    <a:pt x="4234" y="16282"/>
                    <a:pt x="4332" y="16146"/>
                    <a:pt x="4429" y="16009"/>
                  </a:cubicBezTo>
                  <a:cubicBezTo>
                    <a:pt x="4744" y="15570"/>
                    <a:pt x="5060" y="15129"/>
                    <a:pt x="5274" y="14834"/>
                  </a:cubicBezTo>
                  <a:cubicBezTo>
                    <a:pt x="6469" y="13192"/>
                    <a:pt x="10764" y="7181"/>
                    <a:pt x="13011" y="4010"/>
                  </a:cubicBezTo>
                  <a:lnTo>
                    <a:pt x="13935" y="2742"/>
                  </a:lnTo>
                  <a:lnTo>
                    <a:pt x="13933" y="2742"/>
                  </a:lnTo>
                  <a:cubicBezTo>
                    <a:pt x="14011" y="2630"/>
                    <a:pt x="14048" y="2497"/>
                    <a:pt x="14069" y="2364"/>
                  </a:cubicBezTo>
                  <a:cubicBezTo>
                    <a:pt x="14089" y="2242"/>
                    <a:pt x="14098" y="2120"/>
                    <a:pt x="14110" y="1997"/>
                  </a:cubicBezTo>
                  <a:cubicBezTo>
                    <a:pt x="14112" y="1980"/>
                    <a:pt x="14114" y="1964"/>
                    <a:pt x="14115" y="1946"/>
                  </a:cubicBezTo>
                  <a:cubicBezTo>
                    <a:pt x="14191" y="1338"/>
                    <a:pt x="14191" y="833"/>
                    <a:pt x="14266" y="227"/>
                  </a:cubicBezTo>
                  <a:cubicBezTo>
                    <a:pt x="14268" y="216"/>
                    <a:pt x="14266" y="206"/>
                    <a:pt x="14266" y="197"/>
                  </a:cubicBezTo>
                  <a:cubicBezTo>
                    <a:pt x="14262" y="142"/>
                    <a:pt x="14236" y="87"/>
                    <a:pt x="14177" y="43"/>
                  </a:cubicBezTo>
                  <a:cubicBezTo>
                    <a:pt x="14136" y="13"/>
                    <a:pt x="14094" y="0"/>
                    <a:pt x="140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42"/>
            <p:cNvSpPr/>
            <p:nvPr/>
          </p:nvSpPr>
          <p:spPr>
            <a:xfrm>
              <a:off x="1429576" y="1335169"/>
              <a:ext cx="728876" cy="987391"/>
            </a:xfrm>
            <a:custGeom>
              <a:avLst/>
              <a:gdLst/>
              <a:ahLst/>
              <a:cxnLst/>
              <a:rect l="l" t="t" r="r" b="b"/>
              <a:pathLst>
                <a:path w="13666" h="18513" extrusionOk="0">
                  <a:moveTo>
                    <a:pt x="13612" y="1"/>
                  </a:moveTo>
                  <a:cubicBezTo>
                    <a:pt x="13592" y="1"/>
                    <a:pt x="13569" y="11"/>
                    <a:pt x="13545" y="27"/>
                  </a:cubicBezTo>
                  <a:cubicBezTo>
                    <a:pt x="13538" y="31"/>
                    <a:pt x="13530" y="35"/>
                    <a:pt x="13522" y="43"/>
                  </a:cubicBezTo>
                  <a:cubicBezTo>
                    <a:pt x="13107" y="401"/>
                    <a:pt x="12763" y="658"/>
                    <a:pt x="12348" y="1016"/>
                  </a:cubicBezTo>
                  <a:cubicBezTo>
                    <a:pt x="12336" y="1027"/>
                    <a:pt x="12324" y="1038"/>
                    <a:pt x="12311" y="1048"/>
                  </a:cubicBezTo>
                  <a:cubicBezTo>
                    <a:pt x="12228" y="1117"/>
                    <a:pt x="12145" y="1186"/>
                    <a:pt x="12061" y="1261"/>
                  </a:cubicBezTo>
                  <a:cubicBezTo>
                    <a:pt x="11969" y="1342"/>
                    <a:pt x="11877" y="1434"/>
                    <a:pt x="11796" y="1544"/>
                  </a:cubicBezTo>
                  <a:cubicBezTo>
                    <a:pt x="11796" y="1544"/>
                    <a:pt x="11796" y="1544"/>
                    <a:pt x="11796" y="1543"/>
                  </a:cubicBezTo>
                  <a:lnTo>
                    <a:pt x="10872" y="2811"/>
                  </a:lnTo>
                  <a:cubicBezTo>
                    <a:pt x="8570" y="5943"/>
                    <a:pt x="4202" y="11899"/>
                    <a:pt x="3006" y="13541"/>
                  </a:cubicBezTo>
                  <a:cubicBezTo>
                    <a:pt x="2671" y="14002"/>
                    <a:pt x="2081" y="14807"/>
                    <a:pt x="1634" y="15416"/>
                  </a:cubicBezTo>
                  <a:cubicBezTo>
                    <a:pt x="1572" y="15500"/>
                    <a:pt x="1514" y="15579"/>
                    <a:pt x="1459" y="15656"/>
                  </a:cubicBezTo>
                  <a:cubicBezTo>
                    <a:pt x="1424" y="15705"/>
                    <a:pt x="1388" y="15753"/>
                    <a:pt x="1356" y="15797"/>
                  </a:cubicBezTo>
                  <a:cubicBezTo>
                    <a:pt x="1323" y="15843"/>
                    <a:pt x="1292" y="15884"/>
                    <a:pt x="1264" y="15925"/>
                  </a:cubicBezTo>
                  <a:cubicBezTo>
                    <a:pt x="1220" y="15983"/>
                    <a:pt x="1183" y="16037"/>
                    <a:pt x="1151" y="16081"/>
                  </a:cubicBezTo>
                  <a:cubicBezTo>
                    <a:pt x="484" y="16990"/>
                    <a:pt x="139" y="17522"/>
                    <a:pt x="55" y="17864"/>
                  </a:cubicBezTo>
                  <a:cubicBezTo>
                    <a:pt x="1" y="18089"/>
                    <a:pt x="59" y="18232"/>
                    <a:pt x="217" y="18346"/>
                  </a:cubicBezTo>
                  <a:cubicBezTo>
                    <a:pt x="234" y="18360"/>
                    <a:pt x="252" y="18370"/>
                    <a:pt x="270" y="18381"/>
                  </a:cubicBezTo>
                  <a:cubicBezTo>
                    <a:pt x="286" y="18395"/>
                    <a:pt x="304" y="18408"/>
                    <a:pt x="321" y="18422"/>
                  </a:cubicBezTo>
                  <a:cubicBezTo>
                    <a:pt x="402" y="18481"/>
                    <a:pt x="483" y="18512"/>
                    <a:pt x="569" y="18512"/>
                  </a:cubicBezTo>
                  <a:cubicBezTo>
                    <a:pt x="649" y="18512"/>
                    <a:pt x="734" y="18485"/>
                    <a:pt x="830" y="18427"/>
                  </a:cubicBezTo>
                  <a:cubicBezTo>
                    <a:pt x="1129" y="18243"/>
                    <a:pt x="1528" y="17750"/>
                    <a:pt x="2189" y="16838"/>
                  </a:cubicBezTo>
                  <a:cubicBezTo>
                    <a:pt x="2221" y="16793"/>
                    <a:pt x="2260" y="16740"/>
                    <a:pt x="2302" y="16682"/>
                  </a:cubicBezTo>
                  <a:cubicBezTo>
                    <a:pt x="2403" y="16543"/>
                    <a:pt x="2531" y="16368"/>
                    <a:pt x="2671" y="16173"/>
                  </a:cubicBezTo>
                  <a:cubicBezTo>
                    <a:pt x="3116" y="15560"/>
                    <a:pt x="3699" y="14750"/>
                    <a:pt x="4036" y="14289"/>
                  </a:cubicBezTo>
                  <a:cubicBezTo>
                    <a:pt x="5230" y="12647"/>
                    <a:pt x="9554" y="6659"/>
                    <a:pt x="11824" y="3504"/>
                  </a:cubicBezTo>
                  <a:lnTo>
                    <a:pt x="12747" y="2235"/>
                  </a:lnTo>
                  <a:cubicBezTo>
                    <a:pt x="12827" y="2126"/>
                    <a:pt x="12885" y="2009"/>
                    <a:pt x="12935" y="1895"/>
                  </a:cubicBezTo>
                  <a:cubicBezTo>
                    <a:pt x="12979" y="1794"/>
                    <a:pt x="13020" y="1693"/>
                    <a:pt x="13061" y="1592"/>
                  </a:cubicBezTo>
                  <a:cubicBezTo>
                    <a:pt x="13066" y="1578"/>
                    <a:pt x="13073" y="1564"/>
                    <a:pt x="13079" y="1550"/>
                  </a:cubicBezTo>
                  <a:cubicBezTo>
                    <a:pt x="13293" y="1043"/>
                    <a:pt x="13431" y="639"/>
                    <a:pt x="13646" y="132"/>
                  </a:cubicBezTo>
                  <a:cubicBezTo>
                    <a:pt x="13649" y="123"/>
                    <a:pt x="13651" y="116"/>
                    <a:pt x="13653" y="109"/>
                  </a:cubicBezTo>
                  <a:cubicBezTo>
                    <a:pt x="13665" y="66"/>
                    <a:pt x="13665" y="29"/>
                    <a:pt x="13640" y="10"/>
                  </a:cubicBezTo>
                  <a:cubicBezTo>
                    <a:pt x="13632" y="4"/>
                    <a:pt x="13622" y="1"/>
                    <a:pt x="136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42"/>
            <p:cNvSpPr/>
            <p:nvPr/>
          </p:nvSpPr>
          <p:spPr>
            <a:xfrm>
              <a:off x="1400935" y="2169375"/>
              <a:ext cx="179472" cy="169712"/>
            </a:xfrm>
            <a:custGeom>
              <a:avLst/>
              <a:gdLst/>
              <a:ahLst/>
              <a:cxnLst/>
              <a:rect l="l" t="t" r="r" b="b"/>
              <a:pathLst>
                <a:path w="3365" h="3182" extrusionOk="0">
                  <a:moveTo>
                    <a:pt x="919" y="0"/>
                  </a:moveTo>
                  <a:cubicBezTo>
                    <a:pt x="291" y="862"/>
                    <a:pt x="1" y="1402"/>
                    <a:pt x="63" y="1838"/>
                  </a:cubicBezTo>
                  <a:cubicBezTo>
                    <a:pt x="107" y="2134"/>
                    <a:pt x="311" y="2382"/>
                    <a:pt x="683" y="2653"/>
                  </a:cubicBezTo>
                  <a:cubicBezTo>
                    <a:pt x="725" y="2683"/>
                    <a:pt x="766" y="2713"/>
                    <a:pt x="809" y="2740"/>
                  </a:cubicBezTo>
                  <a:cubicBezTo>
                    <a:pt x="846" y="2770"/>
                    <a:pt x="887" y="2800"/>
                    <a:pt x="929" y="2832"/>
                  </a:cubicBezTo>
                  <a:cubicBezTo>
                    <a:pt x="1115" y="2967"/>
                    <a:pt x="1282" y="3064"/>
                    <a:pt x="1441" y="3121"/>
                  </a:cubicBezTo>
                  <a:cubicBezTo>
                    <a:pt x="1552" y="3161"/>
                    <a:pt x="1659" y="3182"/>
                    <a:pt x="1764" y="3182"/>
                  </a:cubicBezTo>
                  <a:cubicBezTo>
                    <a:pt x="1808" y="3182"/>
                    <a:pt x="1852" y="3178"/>
                    <a:pt x="1895" y="3171"/>
                  </a:cubicBezTo>
                  <a:cubicBezTo>
                    <a:pt x="2326" y="3098"/>
                    <a:pt x="2746" y="2662"/>
                    <a:pt x="3364" y="1815"/>
                  </a:cubicBezTo>
                  <a:cubicBezTo>
                    <a:pt x="2487" y="1299"/>
                    <a:pt x="1688" y="672"/>
                    <a:pt x="9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42"/>
            <p:cNvSpPr/>
            <p:nvPr/>
          </p:nvSpPr>
          <p:spPr>
            <a:xfrm>
              <a:off x="1449896" y="2091507"/>
              <a:ext cx="187313" cy="174672"/>
            </a:xfrm>
            <a:custGeom>
              <a:avLst/>
              <a:gdLst/>
              <a:ahLst/>
              <a:cxnLst/>
              <a:rect l="l" t="t" r="r" b="b"/>
              <a:pathLst>
                <a:path w="3512" h="3275" extrusionOk="0">
                  <a:moveTo>
                    <a:pt x="1076" y="0"/>
                  </a:moveTo>
                  <a:cubicBezTo>
                    <a:pt x="973" y="137"/>
                    <a:pt x="872" y="275"/>
                    <a:pt x="773" y="408"/>
                  </a:cubicBezTo>
                  <a:cubicBezTo>
                    <a:pt x="693" y="516"/>
                    <a:pt x="617" y="620"/>
                    <a:pt x="543" y="720"/>
                  </a:cubicBezTo>
                  <a:cubicBezTo>
                    <a:pt x="483" y="803"/>
                    <a:pt x="424" y="883"/>
                    <a:pt x="369" y="957"/>
                  </a:cubicBezTo>
                  <a:cubicBezTo>
                    <a:pt x="337" y="1000"/>
                    <a:pt x="307" y="1040"/>
                    <a:pt x="279" y="1079"/>
                  </a:cubicBezTo>
                  <a:lnTo>
                    <a:pt x="59" y="1382"/>
                  </a:lnTo>
                  <a:cubicBezTo>
                    <a:pt x="40" y="1409"/>
                    <a:pt x="20" y="1434"/>
                    <a:pt x="1" y="1460"/>
                  </a:cubicBezTo>
                  <a:cubicBezTo>
                    <a:pt x="770" y="2132"/>
                    <a:pt x="1569" y="2759"/>
                    <a:pt x="2446" y="3275"/>
                  </a:cubicBezTo>
                  <a:cubicBezTo>
                    <a:pt x="2469" y="3241"/>
                    <a:pt x="2494" y="3208"/>
                    <a:pt x="2519" y="3172"/>
                  </a:cubicBezTo>
                  <a:cubicBezTo>
                    <a:pt x="2551" y="3128"/>
                    <a:pt x="2590" y="3076"/>
                    <a:pt x="2632" y="3018"/>
                  </a:cubicBezTo>
                  <a:cubicBezTo>
                    <a:pt x="2664" y="2975"/>
                    <a:pt x="2696" y="2929"/>
                    <a:pt x="2733" y="2880"/>
                  </a:cubicBezTo>
                  <a:cubicBezTo>
                    <a:pt x="2813" y="2770"/>
                    <a:pt x="2903" y="2644"/>
                    <a:pt x="3001" y="2508"/>
                  </a:cubicBezTo>
                  <a:cubicBezTo>
                    <a:pt x="3070" y="2410"/>
                    <a:pt x="3144" y="2306"/>
                    <a:pt x="3220" y="2199"/>
                  </a:cubicBezTo>
                  <a:cubicBezTo>
                    <a:pt x="3316" y="2068"/>
                    <a:pt x="3414" y="1932"/>
                    <a:pt x="3511" y="1795"/>
                  </a:cubicBezTo>
                  <a:cubicBezTo>
                    <a:pt x="2629" y="1308"/>
                    <a:pt x="1835" y="674"/>
                    <a:pt x="10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42"/>
            <p:cNvSpPr/>
            <p:nvPr/>
          </p:nvSpPr>
          <p:spPr>
            <a:xfrm>
              <a:off x="1464723" y="2113214"/>
              <a:ext cx="156965" cy="131897"/>
            </a:xfrm>
            <a:custGeom>
              <a:avLst/>
              <a:gdLst/>
              <a:ahLst/>
              <a:cxnLst/>
              <a:rect l="l" t="t" r="r" b="b"/>
              <a:pathLst>
                <a:path w="2943" h="2473" extrusionOk="0">
                  <a:moveTo>
                    <a:pt x="495" y="1"/>
                  </a:moveTo>
                  <a:cubicBezTo>
                    <a:pt x="415" y="109"/>
                    <a:pt x="339" y="213"/>
                    <a:pt x="265" y="313"/>
                  </a:cubicBezTo>
                  <a:cubicBezTo>
                    <a:pt x="205" y="396"/>
                    <a:pt x="146" y="476"/>
                    <a:pt x="91" y="550"/>
                  </a:cubicBezTo>
                  <a:cubicBezTo>
                    <a:pt x="59" y="593"/>
                    <a:pt x="29" y="633"/>
                    <a:pt x="1" y="672"/>
                  </a:cubicBezTo>
                  <a:cubicBezTo>
                    <a:pt x="798" y="1303"/>
                    <a:pt x="1610" y="1915"/>
                    <a:pt x="2455" y="2473"/>
                  </a:cubicBezTo>
                  <a:cubicBezTo>
                    <a:pt x="2535" y="2361"/>
                    <a:pt x="2625" y="2237"/>
                    <a:pt x="2723" y="2101"/>
                  </a:cubicBezTo>
                  <a:cubicBezTo>
                    <a:pt x="2792" y="2003"/>
                    <a:pt x="2866" y="1899"/>
                    <a:pt x="2942" y="1792"/>
                  </a:cubicBezTo>
                  <a:cubicBezTo>
                    <a:pt x="2099" y="1248"/>
                    <a:pt x="1286" y="633"/>
                    <a:pt x="4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42"/>
            <p:cNvSpPr/>
            <p:nvPr/>
          </p:nvSpPr>
          <p:spPr>
            <a:xfrm>
              <a:off x="2027403" y="1333409"/>
              <a:ext cx="134511" cy="146991"/>
            </a:xfrm>
            <a:custGeom>
              <a:avLst/>
              <a:gdLst/>
              <a:ahLst/>
              <a:cxnLst/>
              <a:rect l="l" t="t" r="r" b="b"/>
              <a:pathLst>
                <a:path w="2522" h="2756" extrusionOk="0">
                  <a:moveTo>
                    <a:pt x="2308" y="0"/>
                  </a:moveTo>
                  <a:cubicBezTo>
                    <a:pt x="2292" y="0"/>
                    <a:pt x="2277" y="2"/>
                    <a:pt x="2263" y="5"/>
                  </a:cubicBezTo>
                  <a:cubicBezTo>
                    <a:pt x="2252" y="7"/>
                    <a:pt x="2240" y="9"/>
                    <a:pt x="2229" y="14"/>
                  </a:cubicBezTo>
                  <a:cubicBezTo>
                    <a:pt x="2064" y="91"/>
                    <a:pt x="1910" y="154"/>
                    <a:pt x="1761" y="211"/>
                  </a:cubicBezTo>
                  <a:cubicBezTo>
                    <a:pt x="1402" y="348"/>
                    <a:pt x="1030" y="505"/>
                    <a:pt x="640" y="686"/>
                  </a:cubicBezTo>
                  <a:cubicBezTo>
                    <a:pt x="624" y="693"/>
                    <a:pt x="608" y="700"/>
                    <a:pt x="592" y="707"/>
                  </a:cubicBezTo>
                  <a:cubicBezTo>
                    <a:pt x="478" y="757"/>
                    <a:pt x="365" y="805"/>
                    <a:pt x="255" y="860"/>
                  </a:cubicBezTo>
                  <a:cubicBezTo>
                    <a:pt x="163" y="906"/>
                    <a:pt x="73" y="962"/>
                    <a:pt x="0" y="1035"/>
                  </a:cubicBezTo>
                  <a:cubicBezTo>
                    <a:pt x="99" y="1212"/>
                    <a:pt x="200" y="1391"/>
                    <a:pt x="299" y="1568"/>
                  </a:cubicBezTo>
                  <a:cubicBezTo>
                    <a:pt x="346" y="1652"/>
                    <a:pt x="385" y="1749"/>
                    <a:pt x="489" y="1772"/>
                  </a:cubicBezTo>
                  <a:cubicBezTo>
                    <a:pt x="510" y="1777"/>
                    <a:pt x="532" y="1779"/>
                    <a:pt x="554" y="1779"/>
                  </a:cubicBezTo>
                  <a:cubicBezTo>
                    <a:pt x="630" y="1779"/>
                    <a:pt x="712" y="1755"/>
                    <a:pt x="785" y="1746"/>
                  </a:cubicBezTo>
                  <a:cubicBezTo>
                    <a:pt x="888" y="1730"/>
                    <a:pt x="991" y="1719"/>
                    <a:pt x="1095" y="1710"/>
                  </a:cubicBezTo>
                  <a:cubicBezTo>
                    <a:pt x="1118" y="1708"/>
                    <a:pt x="1148" y="1704"/>
                    <a:pt x="1177" y="1704"/>
                  </a:cubicBezTo>
                  <a:cubicBezTo>
                    <a:pt x="1204" y="1704"/>
                    <a:pt x="1229" y="1707"/>
                    <a:pt x="1248" y="1721"/>
                  </a:cubicBezTo>
                  <a:cubicBezTo>
                    <a:pt x="1285" y="1747"/>
                    <a:pt x="1295" y="1822"/>
                    <a:pt x="1306" y="1863"/>
                  </a:cubicBezTo>
                  <a:cubicBezTo>
                    <a:pt x="1359" y="2061"/>
                    <a:pt x="1389" y="2268"/>
                    <a:pt x="1391" y="2476"/>
                  </a:cubicBezTo>
                  <a:cubicBezTo>
                    <a:pt x="1393" y="2513"/>
                    <a:pt x="1409" y="2563"/>
                    <a:pt x="1451" y="2573"/>
                  </a:cubicBezTo>
                  <a:cubicBezTo>
                    <a:pt x="1694" y="2634"/>
                    <a:pt x="1937" y="2696"/>
                    <a:pt x="2180" y="2756"/>
                  </a:cubicBezTo>
                  <a:lnTo>
                    <a:pt x="2189" y="2742"/>
                  </a:lnTo>
                  <a:lnTo>
                    <a:pt x="2187" y="2742"/>
                  </a:lnTo>
                  <a:cubicBezTo>
                    <a:pt x="2265" y="2630"/>
                    <a:pt x="2302" y="2497"/>
                    <a:pt x="2323" y="2364"/>
                  </a:cubicBezTo>
                  <a:cubicBezTo>
                    <a:pt x="2343" y="2242"/>
                    <a:pt x="2352" y="2120"/>
                    <a:pt x="2364" y="1997"/>
                  </a:cubicBezTo>
                  <a:cubicBezTo>
                    <a:pt x="2366" y="1980"/>
                    <a:pt x="2368" y="1964"/>
                    <a:pt x="2369" y="1946"/>
                  </a:cubicBezTo>
                  <a:cubicBezTo>
                    <a:pt x="2422" y="1521"/>
                    <a:pt x="2458" y="1122"/>
                    <a:pt x="2477" y="743"/>
                  </a:cubicBezTo>
                  <a:cubicBezTo>
                    <a:pt x="2484" y="578"/>
                    <a:pt x="2497" y="410"/>
                    <a:pt x="2520" y="227"/>
                  </a:cubicBezTo>
                  <a:cubicBezTo>
                    <a:pt x="2522" y="216"/>
                    <a:pt x="2520" y="206"/>
                    <a:pt x="2520" y="197"/>
                  </a:cubicBezTo>
                  <a:cubicBezTo>
                    <a:pt x="2516" y="142"/>
                    <a:pt x="2490" y="87"/>
                    <a:pt x="2431" y="43"/>
                  </a:cubicBezTo>
                  <a:cubicBezTo>
                    <a:pt x="2390" y="13"/>
                    <a:pt x="2348" y="0"/>
                    <a:pt x="23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42"/>
            <p:cNvSpPr/>
            <p:nvPr/>
          </p:nvSpPr>
          <p:spPr>
            <a:xfrm>
              <a:off x="2120845" y="1333409"/>
              <a:ext cx="41068" cy="41228"/>
            </a:xfrm>
            <a:custGeom>
              <a:avLst/>
              <a:gdLst/>
              <a:ahLst/>
              <a:cxnLst/>
              <a:rect l="l" t="t" r="r" b="b"/>
              <a:pathLst>
                <a:path w="770" h="773" extrusionOk="0">
                  <a:moveTo>
                    <a:pt x="555" y="0"/>
                  </a:moveTo>
                  <a:cubicBezTo>
                    <a:pt x="540" y="0"/>
                    <a:pt x="525" y="2"/>
                    <a:pt x="511" y="5"/>
                  </a:cubicBezTo>
                  <a:cubicBezTo>
                    <a:pt x="500" y="7"/>
                    <a:pt x="488" y="9"/>
                    <a:pt x="477" y="14"/>
                  </a:cubicBezTo>
                  <a:cubicBezTo>
                    <a:pt x="312" y="91"/>
                    <a:pt x="158" y="154"/>
                    <a:pt x="9" y="211"/>
                  </a:cubicBezTo>
                  <a:cubicBezTo>
                    <a:pt x="1" y="372"/>
                    <a:pt x="64" y="537"/>
                    <a:pt x="235" y="661"/>
                  </a:cubicBezTo>
                  <a:cubicBezTo>
                    <a:pt x="342" y="739"/>
                    <a:pt x="451" y="773"/>
                    <a:pt x="555" y="773"/>
                  </a:cubicBezTo>
                  <a:cubicBezTo>
                    <a:pt x="613" y="773"/>
                    <a:pt x="670" y="762"/>
                    <a:pt x="724" y="743"/>
                  </a:cubicBezTo>
                  <a:cubicBezTo>
                    <a:pt x="732" y="578"/>
                    <a:pt x="745" y="410"/>
                    <a:pt x="768" y="227"/>
                  </a:cubicBezTo>
                  <a:cubicBezTo>
                    <a:pt x="770" y="216"/>
                    <a:pt x="768" y="206"/>
                    <a:pt x="768" y="197"/>
                  </a:cubicBezTo>
                  <a:cubicBezTo>
                    <a:pt x="764" y="142"/>
                    <a:pt x="738" y="87"/>
                    <a:pt x="679" y="43"/>
                  </a:cubicBezTo>
                  <a:cubicBezTo>
                    <a:pt x="638" y="13"/>
                    <a:pt x="595" y="0"/>
                    <a:pt x="5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42"/>
            <p:cNvSpPr/>
            <p:nvPr/>
          </p:nvSpPr>
          <p:spPr>
            <a:xfrm>
              <a:off x="1468937" y="2146068"/>
              <a:ext cx="204700" cy="207740"/>
            </a:xfrm>
            <a:custGeom>
              <a:avLst/>
              <a:gdLst/>
              <a:ahLst/>
              <a:cxnLst/>
              <a:rect l="l" t="t" r="r" b="b"/>
              <a:pathLst>
                <a:path w="3838" h="3895" extrusionOk="0">
                  <a:moveTo>
                    <a:pt x="3616" y="0"/>
                  </a:moveTo>
                  <a:cubicBezTo>
                    <a:pt x="3574" y="0"/>
                    <a:pt x="3532" y="19"/>
                    <a:pt x="3500" y="63"/>
                  </a:cubicBezTo>
                  <a:cubicBezTo>
                    <a:pt x="3090" y="632"/>
                    <a:pt x="2679" y="1199"/>
                    <a:pt x="2268" y="1766"/>
                  </a:cubicBezTo>
                  <a:cubicBezTo>
                    <a:pt x="2062" y="2046"/>
                    <a:pt x="1859" y="2328"/>
                    <a:pt x="1653" y="2610"/>
                  </a:cubicBezTo>
                  <a:cubicBezTo>
                    <a:pt x="1552" y="2748"/>
                    <a:pt x="1449" y="2890"/>
                    <a:pt x="1347" y="3028"/>
                  </a:cubicBezTo>
                  <a:cubicBezTo>
                    <a:pt x="1258" y="3149"/>
                    <a:pt x="1166" y="3271"/>
                    <a:pt x="1052" y="3372"/>
                  </a:cubicBezTo>
                  <a:cubicBezTo>
                    <a:pt x="924" y="3488"/>
                    <a:pt x="744" y="3584"/>
                    <a:pt x="569" y="3584"/>
                  </a:cubicBezTo>
                  <a:cubicBezTo>
                    <a:pt x="482" y="3584"/>
                    <a:pt x="395" y="3560"/>
                    <a:pt x="317" y="3501"/>
                  </a:cubicBezTo>
                  <a:cubicBezTo>
                    <a:pt x="287" y="3480"/>
                    <a:pt x="257" y="3470"/>
                    <a:pt x="228" y="3470"/>
                  </a:cubicBezTo>
                  <a:cubicBezTo>
                    <a:pt x="100" y="3470"/>
                    <a:pt x="1" y="3656"/>
                    <a:pt x="133" y="3755"/>
                  </a:cubicBezTo>
                  <a:cubicBezTo>
                    <a:pt x="262" y="3851"/>
                    <a:pt x="417" y="3894"/>
                    <a:pt x="574" y="3894"/>
                  </a:cubicBezTo>
                  <a:cubicBezTo>
                    <a:pt x="712" y="3894"/>
                    <a:pt x="852" y="3860"/>
                    <a:pt x="976" y="3799"/>
                  </a:cubicBezTo>
                  <a:cubicBezTo>
                    <a:pt x="1284" y="3650"/>
                    <a:pt x="1488" y="3363"/>
                    <a:pt x="1685" y="3094"/>
                  </a:cubicBezTo>
                  <a:cubicBezTo>
                    <a:pt x="2126" y="2491"/>
                    <a:pt x="2566" y="1887"/>
                    <a:pt x="3003" y="1281"/>
                  </a:cubicBezTo>
                  <a:cubicBezTo>
                    <a:pt x="3253" y="937"/>
                    <a:pt x="3503" y="592"/>
                    <a:pt x="3751" y="248"/>
                  </a:cubicBezTo>
                  <a:cubicBezTo>
                    <a:pt x="3837" y="129"/>
                    <a:pt x="3728" y="0"/>
                    <a:pt x="36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42"/>
            <p:cNvSpPr/>
            <p:nvPr/>
          </p:nvSpPr>
          <p:spPr>
            <a:xfrm>
              <a:off x="1519498" y="1962651"/>
              <a:ext cx="88856" cy="100856"/>
            </a:xfrm>
            <a:custGeom>
              <a:avLst/>
              <a:gdLst/>
              <a:ahLst/>
              <a:cxnLst/>
              <a:rect l="l" t="t" r="r" b="b"/>
              <a:pathLst>
                <a:path w="1666" h="1891" extrusionOk="0">
                  <a:moveTo>
                    <a:pt x="1439" y="1"/>
                  </a:moveTo>
                  <a:cubicBezTo>
                    <a:pt x="1397" y="1"/>
                    <a:pt x="1354" y="18"/>
                    <a:pt x="1320" y="59"/>
                  </a:cubicBezTo>
                  <a:cubicBezTo>
                    <a:pt x="896" y="577"/>
                    <a:pt x="485" y="1107"/>
                    <a:pt x="87" y="1644"/>
                  </a:cubicBezTo>
                  <a:cubicBezTo>
                    <a:pt x="0" y="1761"/>
                    <a:pt x="110" y="1890"/>
                    <a:pt x="222" y="1890"/>
                  </a:cubicBezTo>
                  <a:cubicBezTo>
                    <a:pt x="264" y="1890"/>
                    <a:pt x="307" y="1872"/>
                    <a:pt x="340" y="1828"/>
                  </a:cubicBezTo>
                  <a:cubicBezTo>
                    <a:pt x="737" y="1289"/>
                    <a:pt x="1148" y="761"/>
                    <a:pt x="1572" y="244"/>
                  </a:cubicBezTo>
                  <a:cubicBezTo>
                    <a:pt x="1665" y="129"/>
                    <a:pt x="1555" y="1"/>
                    <a:pt x="14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42"/>
            <p:cNvSpPr/>
            <p:nvPr/>
          </p:nvSpPr>
          <p:spPr>
            <a:xfrm>
              <a:off x="2022763" y="1464452"/>
              <a:ext cx="136698" cy="178939"/>
            </a:xfrm>
            <a:custGeom>
              <a:avLst/>
              <a:gdLst/>
              <a:ahLst/>
              <a:cxnLst/>
              <a:rect l="l" t="t" r="r" b="b"/>
              <a:pathLst>
                <a:path w="2563" h="3355" extrusionOk="0">
                  <a:moveTo>
                    <a:pt x="2337" y="0"/>
                  </a:moveTo>
                  <a:cubicBezTo>
                    <a:pt x="2294" y="0"/>
                    <a:pt x="2251" y="18"/>
                    <a:pt x="2217" y="60"/>
                  </a:cubicBezTo>
                  <a:cubicBezTo>
                    <a:pt x="1428" y="1020"/>
                    <a:pt x="853" y="2129"/>
                    <a:pt x="91" y="3111"/>
                  </a:cubicBezTo>
                  <a:cubicBezTo>
                    <a:pt x="0" y="3226"/>
                    <a:pt x="110" y="3355"/>
                    <a:pt x="224" y="3355"/>
                  </a:cubicBezTo>
                  <a:cubicBezTo>
                    <a:pt x="266" y="3355"/>
                    <a:pt x="309" y="3337"/>
                    <a:pt x="342" y="3294"/>
                  </a:cubicBezTo>
                  <a:cubicBezTo>
                    <a:pt x="1104" y="2314"/>
                    <a:pt x="1682" y="1203"/>
                    <a:pt x="2470" y="242"/>
                  </a:cubicBezTo>
                  <a:cubicBezTo>
                    <a:pt x="2563" y="129"/>
                    <a:pt x="2453" y="0"/>
                    <a:pt x="23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42"/>
            <p:cNvSpPr/>
            <p:nvPr/>
          </p:nvSpPr>
          <p:spPr>
            <a:xfrm>
              <a:off x="1791024" y="1775766"/>
              <a:ext cx="90616" cy="109977"/>
            </a:xfrm>
            <a:custGeom>
              <a:avLst/>
              <a:gdLst/>
              <a:ahLst/>
              <a:cxnLst/>
              <a:rect l="l" t="t" r="r" b="b"/>
              <a:pathLst>
                <a:path w="1699" h="2062" extrusionOk="0">
                  <a:moveTo>
                    <a:pt x="1478" y="0"/>
                  </a:moveTo>
                  <a:cubicBezTo>
                    <a:pt x="1436" y="0"/>
                    <a:pt x="1394" y="19"/>
                    <a:pt x="1361" y="63"/>
                  </a:cubicBezTo>
                  <a:lnTo>
                    <a:pt x="87" y="1814"/>
                  </a:lnTo>
                  <a:cubicBezTo>
                    <a:pt x="1" y="1933"/>
                    <a:pt x="110" y="2061"/>
                    <a:pt x="221" y="2061"/>
                  </a:cubicBezTo>
                  <a:cubicBezTo>
                    <a:pt x="263" y="2061"/>
                    <a:pt x="306" y="2043"/>
                    <a:pt x="338" y="1998"/>
                  </a:cubicBezTo>
                  <a:lnTo>
                    <a:pt x="1613" y="248"/>
                  </a:lnTo>
                  <a:cubicBezTo>
                    <a:pt x="1699" y="129"/>
                    <a:pt x="1590" y="0"/>
                    <a:pt x="14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42"/>
            <p:cNvSpPr/>
            <p:nvPr/>
          </p:nvSpPr>
          <p:spPr>
            <a:xfrm>
              <a:off x="1748196" y="1907023"/>
              <a:ext cx="36641" cy="41281"/>
            </a:xfrm>
            <a:custGeom>
              <a:avLst/>
              <a:gdLst/>
              <a:ahLst/>
              <a:cxnLst/>
              <a:rect l="l" t="t" r="r" b="b"/>
              <a:pathLst>
                <a:path w="687" h="774" extrusionOk="0">
                  <a:moveTo>
                    <a:pt x="510" y="1"/>
                  </a:moveTo>
                  <a:cubicBezTo>
                    <a:pt x="463" y="1"/>
                    <a:pt x="417" y="22"/>
                    <a:pt x="387" y="64"/>
                  </a:cubicBezTo>
                  <a:lnTo>
                    <a:pt x="48" y="528"/>
                  </a:lnTo>
                  <a:cubicBezTo>
                    <a:pt x="0" y="594"/>
                    <a:pt x="13" y="698"/>
                    <a:pt x="84" y="744"/>
                  </a:cubicBezTo>
                  <a:cubicBezTo>
                    <a:pt x="112" y="764"/>
                    <a:pt x="145" y="774"/>
                    <a:pt x="178" y="774"/>
                  </a:cubicBezTo>
                  <a:cubicBezTo>
                    <a:pt x="225" y="774"/>
                    <a:pt x="271" y="753"/>
                    <a:pt x="302" y="711"/>
                  </a:cubicBezTo>
                  <a:lnTo>
                    <a:pt x="638" y="248"/>
                  </a:lnTo>
                  <a:cubicBezTo>
                    <a:pt x="686" y="181"/>
                    <a:pt x="674" y="76"/>
                    <a:pt x="605" y="30"/>
                  </a:cubicBezTo>
                  <a:cubicBezTo>
                    <a:pt x="576" y="11"/>
                    <a:pt x="543" y="1"/>
                    <a:pt x="5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42"/>
            <p:cNvSpPr/>
            <p:nvPr/>
          </p:nvSpPr>
          <p:spPr>
            <a:xfrm>
              <a:off x="1440616" y="2162655"/>
              <a:ext cx="38988" cy="36961"/>
            </a:xfrm>
            <a:custGeom>
              <a:avLst/>
              <a:gdLst/>
              <a:ahLst/>
              <a:cxnLst/>
              <a:rect l="l" t="t" r="r" b="b"/>
              <a:pathLst>
                <a:path w="731" h="693" extrusionOk="0">
                  <a:moveTo>
                    <a:pt x="172" y="1"/>
                  </a:moveTo>
                  <a:cubicBezTo>
                    <a:pt x="138" y="1"/>
                    <a:pt x="105" y="11"/>
                    <a:pt x="79" y="34"/>
                  </a:cubicBezTo>
                  <a:cubicBezTo>
                    <a:pt x="15" y="91"/>
                    <a:pt x="1" y="185"/>
                    <a:pt x="54" y="254"/>
                  </a:cubicBezTo>
                  <a:cubicBezTo>
                    <a:pt x="173" y="406"/>
                    <a:pt x="313" y="545"/>
                    <a:pt x="465" y="663"/>
                  </a:cubicBezTo>
                  <a:cubicBezTo>
                    <a:pt x="491" y="683"/>
                    <a:pt x="523" y="692"/>
                    <a:pt x="556" y="692"/>
                  </a:cubicBezTo>
                  <a:cubicBezTo>
                    <a:pt x="606" y="692"/>
                    <a:pt x="656" y="670"/>
                    <a:pt x="683" y="628"/>
                  </a:cubicBezTo>
                  <a:cubicBezTo>
                    <a:pt x="731" y="557"/>
                    <a:pt x="719" y="463"/>
                    <a:pt x="649" y="410"/>
                  </a:cubicBezTo>
                  <a:cubicBezTo>
                    <a:pt x="596" y="369"/>
                    <a:pt x="545" y="327"/>
                    <a:pt x="495" y="281"/>
                  </a:cubicBezTo>
                  <a:cubicBezTo>
                    <a:pt x="424" y="211"/>
                    <a:pt x="359" y="139"/>
                    <a:pt x="299" y="59"/>
                  </a:cubicBezTo>
                  <a:cubicBezTo>
                    <a:pt x="269" y="22"/>
                    <a:pt x="220" y="1"/>
                    <a:pt x="1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42"/>
            <p:cNvSpPr/>
            <p:nvPr/>
          </p:nvSpPr>
          <p:spPr>
            <a:xfrm>
              <a:off x="1989535" y="1357463"/>
              <a:ext cx="92376" cy="73496"/>
            </a:xfrm>
            <a:custGeom>
              <a:avLst/>
              <a:gdLst/>
              <a:ahLst/>
              <a:cxnLst/>
              <a:rect l="l" t="t" r="r" b="b"/>
              <a:pathLst>
                <a:path w="1732" h="1378" extrusionOk="0">
                  <a:moveTo>
                    <a:pt x="1508" y="1"/>
                  </a:moveTo>
                  <a:cubicBezTo>
                    <a:pt x="1488" y="1"/>
                    <a:pt x="1466" y="5"/>
                    <a:pt x="1444" y="15"/>
                  </a:cubicBezTo>
                  <a:lnTo>
                    <a:pt x="1036" y="192"/>
                  </a:lnTo>
                  <a:cubicBezTo>
                    <a:pt x="900" y="253"/>
                    <a:pt x="761" y="311"/>
                    <a:pt x="650" y="412"/>
                  </a:cubicBezTo>
                  <a:cubicBezTo>
                    <a:pt x="426" y="614"/>
                    <a:pt x="244" y="878"/>
                    <a:pt x="79" y="1128"/>
                  </a:cubicBezTo>
                  <a:cubicBezTo>
                    <a:pt x="0" y="1248"/>
                    <a:pt x="108" y="1377"/>
                    <a:pt x="216" y="1377"/>
                  </a:cubicBezTo>
                  <a:cubicBezTo>
                    <a:pt x="258" y="1377"/>
                    <a:pt x="300" y="1358"/>
                    <a:pt x="331" y="1311"/>
                  </a:cubicBezTo>
                  <a:cubicBezTo>
                    <a:pt x="411" y="1192"/>
                    <a:pt x="494" y="1075"/>
                    <a:pt x="581" y="963"/>
                  </a:cubicBezTo>
                  <a:cubicBezTo>
                    <a:pt x="662" y="857"/>
                    <a:pt x="745" y="745"/>
                    <a:pt x="843" y="657"/>
                  </a:cubicBezTo>
                  <a:cubicBezTo>
                    <a:pt x="944" y="566"/>
                    <a:pt x="1068" y="520"/>
                    <a:pt x="1188" y="467"/>
                  </a:cubicBezTo>
                  <a:lnTo>
                    <a:pt x="1569" y="301"/>
                  </a:lnTo>
                  <a:cubicBezTo>
                    <a:pt x="1731" y="229"/>
                    <a:pt x="1654" y="1"/>
                    <a:pt x="15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05" name="Google Shape;2405;p42"/>
          <p:cNvSpPr/>
          <p:nvPr/>
        </p:nvSpPr>
        <p:spPr>
          <a:xfrm rot="144386">
            <a:off x="2748967" y="198844"/>
            <a:ext cx="558399" cy="433647"/>
          </a:xfrm>
          <a:custGeom>
            <a:avLst/>
            <a:gdLst/>
            <a:ahLst/>
            <a:cxnLst/>
            <a:rect l="l" t="t" r="r" b="b"/>
            <a:pathLst>
              <a:path w="23947" h="20150" extrusionOk="0">
                <a:moveTo>
                  <a:pt x="6831" y="1"/>
                </a:moveTo>
                <a:cubicBezTo>
                  <a:pt x="6782" y="1"/>
                  <a:pt x="6732" y="1"/>
                  <a:pt x="6683" y="3"/>
                </a:cubicBezTo>
                <a:cubicBezTo>
                  <a:pt x="6612" y="3"/>
                  <a:pt x="6538" y="6"/>
                  <a:pt x="6467" y="10"/>
                </a:cubicBezTo>
                <a:cubicBezTo>
                  <a:pt x="6352" y="17"/>
                  <a:pt x="6265" y="112"/>
                  <a:pt x="6270" y="228"/>
                </a:cubicBezTo>
                <a:cubicBezTo>
                  <a:pt x="6277" y="337"/>
                  <a:pt x="6368" y="423"/>
                  <a:pt x="6475" y="423"/>
                </a:cubicBezTo>
                <a:cubicBezTo>
                  <a:pt x="6480" y="423"/>
                  <a:pt x="6484" y="423"/>
                  <a:pt x="6488" y="422"/>
                </a:cubicBezTo>
                <a:cubicBezTo>
                  <a:pt x="6555" y="419"/>
                  <a:pt x="6625" y="417"/>
                  <a:pt x="6692" y="415"/>
                </a:cubicBezTo>
                <a:cubicBezTo>
                  <a:pt x="6734" y="414"/>
                  <a:pt x="6777" y="414"/>
                  <a:pt x="6819" y="414"/>
                </a:cubicBezTo>
                <a:cubicBezTo>
                  <a:pt x="6995" y="414"/>
                  <a:pt x="7172" y="422"/>
                  <a:pt x="7346" y="437"/>
                </a:cubicBezTo>
                <a:cubicBezTo>
                  <a:pt x="7353" y="437"/>
                  <a:pt x="7358" y="438"/>
                  <a:pt x="7364" y="438"/>
                </a:cubicBezTo>
                <a:cubicBezTo>
                  <a:pt x="7470" y="438"/>
                  <a:pt x="7560" y="357"/>
                  <a:pt x="7569" y="249"/>
                </a:cubicBezTo>
                <a:cubicBezTo>
                  <a:pt x="7580" y="135"/>
                  <a:pt x="7496" y="34"/>
                  <a:pt x="7381" y="26"/>
                </a:cubicBezTo>
                <a:cubicBezTo>
                  <a:pt x="7200" y="9"/>
                  <a:pt x="7016" y="1"/>
                  <a:pt x="6831" y="1"/>
                </a:cubicBezTo>
                <a:close/>
                <a:moveTo>
                  <a:pt x="5596" y="114"/>
                </a:moveTo>
                <a:cubicBezTo>
                  <a:pt x="5583" y="114"/>
                  <a:pt x="5571" y="115"/>
                  <a:pt x="5558" y="118"/>
                </a:cubicBezTo>
                <a:cubicBezTo>
                  <a:pt x="5260" y="174"/>
                  <a:pt x="4962" y="249"/>
                  <a:pt x="4672" y="343"/>
                </a:cubicBezTo>
                <a:cubicBezTo>
                  <a:pt x="4564" y="378"/>
                  <a:pt x="4503" y="495"/>
                  <a:pt x="4539" y="603"/>
                </a:cubicBezTo>
                <a:cubicBezTo>
                  <a:pt x="4567" y="692"/>
                  <a:pt x="4649" y="747"/>
                  <a:pt x="4736" y="747"/>
                </a:cubicBezTo>
                <a:cubicBezTo>
                  <a:pt x="4757" y="747"/>
                  <a:pt x="4778" y="743"/>
                  <a:pt x="4799" y="736"/>
                </a:cubicBezTo>
                <a:cubicBezTo>
                  <a:pt x="5072" y="648"/>
                  <a:pt x="5352" y="577"/>
                  <a:pt x="5634" y="525"/>
                </a:cubicBezTo>
                <a:cubicBezTo>
                  <a:pt x="5746" y="504"/>
                  <a:pt x="5820" y="396"/>
                  <a:pt x="5799" y="284"/>
                </a:cubicBezTo>
                <a:cubicBezTo>
                  <a:pt x="5780" y="184"/>
                  <a:pt x="5693" y="114"/>
                  <a:pt x="5596" y="114"/>
                </a:cubicBezTo>
                <a:close/>
                <a:moveTo>
                  <a:pt x="8241" y="162"/>
                </a:moveTo>
                <a:cubicBezTo>
                  <a:pt x="8147" y="162"/>
                  <a:pt x="8062" y="227"/>
                  <a:pt x="8039" y="323"/>
                </a:cubicBezTo>
                <a:cubicBezTo>
                  <a:pt x="8014" y="435"/>
                  <a:pt x="8083" y="545"/>
                  <a:pt x="8195" y="571"/>
                </a:cubicBezTo>
                <a:cubicBezTo>
                  <a:pt x="8469" y="635"/>
                  <a:pt x="8746" y="718"/>
                  <a:pt x="9017" y="819"/>
                </a:cubicBezTo>
                <a:cubicBezTo>
                  <a:pt x="9040" y="828"/>
                  <a:pt x="9065" y="834"/>
                  <a:pt x="9090" y="834"/>
                </a:cubicBezTo>
                <a:cubicBezTo>
                  <a:pt x="9173" y="834"/>
                  <a:pt x="9251" y="782"/>
                  <a:pt x="9283" y="699"/>
                </a:cubicBezTo>
                <a:cubicBezTo>
                  <a:pt x="9323" y="593"/>
                  <a:pt x="9269" y="474"/>
                  <a:pt x="9162" y="433"/>
                </a:cubicBezTo>
                <a:cubicBezTo>
                  <a:pt x="8875" y="325"/>
                  <a:pt x="8581" y="236"/>
                  <a:pt x="8287" y="167"/>
                </a:cubicBezTo>
                <a:cubicBezTo>
                  <a:pt x="8271" y="164"/>
                  <a:pt x="8256" y="162"/>
                  <a:pt x="8241" y="162"/>
                </a:cubicBezTo>
                <a:close/>
                <a:moveTo>
                  <a:pt x="3910" y="660"/>
                </a:moveTo>
                <a:cubicBezTo>
                  <a:pt x="3881" y="660"/>
                  <a:pt x="3851" y="666"/>
                  <a:pt x="3823" y="679"/>
                </a:cubicBezTo>
                <a:cubicBezTo>
                  <a:pt x="3546" y="811"/>
                  <a:pt x="3277" y="959"/>
                  <a:pt x="3022" y="1122"/>
                </a:cubicBezTo>
                <a:cubicBezTo>
                  <a:pt x="2926" y="1184"/>
                  <a:pt x="2898" y="1312"/>
                  <a:pt x="2960" y="1408"/>
                </a:cubicBezTo>
                <a:cubicBezTo>
                  <a:pt x="3001" y="1470"/>
                  <a:pt x="3066" y="1503"/>
                  <a:pt x="3135" y="1503"/>
                </a:cubicBezTo>
                <a:cubicBezTo>
                  <a:pt x="3173" y="1503"/>
                  <a:pt x="3212" y="1493"/>
                  <a:pt x="3245" y="1470"/>
                </a:cubicBezTo>
                <a:cubicBezTo>
                  <a:pt x="3486" y="1316"/>
                  <a:pt x="3740" y="1176"/>
                  <a:pt x="3998" y="1053"/>
                </a:cubicBezTo>
                <a:cubicBezTo>
                  <a:pt x="4103" y="1006"/>
                  <a:pt x="4147" y="881"/>
                  <a:pt x="4098" y="779"/>
                </a:cubicBezTo>
                <a:cubicBezTo>
                  <a:pt x="4063" y="704"/>
                  <a:pt x="3988" y="660"/>
                  <a:pt x="3910" y="660"/>
                </a:cubicBezTo>
                <a:close/>
                <a:moveTo>
                  <a:pt x="9899" y="785"/>
                </a:moveTo>
                <a:cubicBezTo>
                  <a:pt x="9824" y="785"/>
                  <a:pt x="9752" y="825"/>
                  <a:pt x="9715" y="896"/>
                </a:cubicBezTo>
                <a:cubicBezTo>
                  <a:pt x="9662" y="997"/>
                  <a:pt x="9701" y="1121"/>
                  <a:pt x="9802" y="1174"/>
                </a:cubicBezTo>
                <a:cubicBezTo>
                  <a:pt x="10052" y="1307"/>
                  <a:pt x="10300" y="1457"/>
                  <a:pt x="10539" y="1622"/>
                </a:cubicBezTo>
                <a:cubicBezTo>
                  <a:pt x="10575" y="1647"/>
                  <a:pt x="10615" y="1658"/>
                  <a:pt x="10656" y="1658"/>
                </a:cubicBezTo>
                <a:cubicBezTo>
                  <a:pt x="10722" y="1658"/>
                  <a:pt x="10787" y="1628"/>
                  <a:pt x="10826" y="1569"/>
                </a:cubicBezTo>
                <a:cubicBezTo>
                  <a:pt x="10892" y="1475"/>
                  <a:pt x="10867" y="1346"/>
                  <a:pt x="10773" y="1282"/>
                </a:cubicBezTo>
                <a:cubicBezTo>
                  <a:pt x="10521" y="1107"/>
                  <a:pt x="10259" y="949"/>
                  <a:pt x="9995" y="809"/>
                </a:cubicBezTo>
                <a:cubicBezTo>
                  <a:pt x="9964" y="793"/>
                  <a:pt x="9932" y="785"/>
                  <a:pt x="9899" y="785"/>
                </a:cubicBezTo>
                <a:close/>
                <a:moveTo>
                  <a:pt x="2421" y="1617"/>
                </a:moveTo>
                <a:cubicBezTo>
                  <a:pt x="2374" y="1617"/>
                  <a:pt x="2326" y="1633"/>
                  <a:pt x="2287" y="1667"/>
                </a:cubicBezTo>
                <a:cubicBezTo>
                  <a:pt x="2054" y="1863"/>
                  <a:pt x="1833" y="2076"/>
                  <a:pt x="1629" y="2299"/>
                </a:cubicBezTo>
                <a:cubicBezTo>
                  <a:pt x="1551" y="2384"/>
                  <a:pt x="1556" y="2515"/>
                  <a:pt x="1641" y="2592"/>
                </a:cubicBezTo>
                <a:cubicBezTo>
                  <a:pt x="1680" y="2629"/>
                  <a:pt x="1732" y="2646"/>
                  <a:pt x="1781" y="2646"/>
                </a:cubicBezTo>
                <a:cubicBezTo>
                  <a:pt x="1836" y="2646"/>
                  <a:pt x="1893" y="2623"/>
                  <a:pt x="1934" y="2579"/>
                </a:cubicBezTo>
                <a:cubicBezTo>
                  <a:pt x="2127" y="2368"/>
                  <a:pt x="2336" y="2168"/>
                  <a:pt x="2554" y="1982"/>
                </a:cubicBezTo>
                <a:cubicBezTo>
                  <a:pt x="2641" y="1908"/>
                  <a:pt x="2653" y="1778"/>
                  <a:pt x="2579" y="1691"/>
                </a:cubicBezTo>
                <a:cubicBezTo>
                  <a:pt x="2538" y="1642"/>
                  <a:pt x="2480" y="1617"/>
                  <a:pt x="2421" y="1617"/>
                </a:cubicBezTo>
                <a:close/>
                <a:moveTo>
                  <a:pt x="11359" y="1786"/>
                </a:moveTo>
                <a:cubicBezTo>
                  <a:pt x="11301" y="1786"/>
                  <a:pt x="11243" y="1810"/>
                  <a:pt x="11202" y="1858"/>
                </a:cubicBezTo>
                <a:cubicBezTo>
                  <a:pt x="11129" y="1945"/>
                  <a:pt x="11138" y="2076"/>
                  <a:pt x="11225" y="2150"/>
                </a:cubicBezTo>
                <a:cubicBezTo>
                  <a:pt x="11441" y="2335"/>
                  <a:pt x="11654" y="2535"/>
                  <a:pt x="11854" y="2746"/>
                </a:cubicBezTo>
                <a:cubicBezTo>
                  <a:pt x="11895" y="2788"/>
                  <a:pt x="11950" y="2810"/>
                  <a:pt x="12005" y="2810"/>
                </a:cubicBezTo>
                <a:cubicBezTo>
                  <a:pt x="12056" y="2810"/>
                  <a:pt x="12107" y="2790"/>
                  <a:pt x="12146" y="2753"/>
                </a:cubicBezTo>
                <a:cubicBezTo>
                  <a:pt x="12230" y="2673"/>
                  <a:pt x="12231" y="2542"/>
                  <a:pt x="12154" y="2460"/>
                </a:cubicBezTo>
                <a:cubicBezTo>
                  <a:pt x="11943" y="2239"/>
                  <a:pt x="11721" y="2030"/>
                  <a:pt x="11494" y="1835"/>
                </a:cubicBezTo>
                <a:cubicBezTo>
                  <a:pt x="11455" y="1802"/>
                  <a:pt x="11407" y="1786"/>
                  <a:pt x="11359" y="1786"/>
                </a:cubicBezTo>
                <a:close/>
                <a:moveTo>
                  <a:pt x="23069" y="3254"/>
                </a:moveTo>
                <a:cubicBezTo>
                  <a:pt x="22994" y="3254"/>
                  <a:pt x="22918" y="3255"/>
                  <a:pt x="22843" y="3256"/>
                </a:cubicBezTo>
                <a:cubicBezTo>
                  <a:pt x="22729" y="3258"/>
                  <a:pt x="22637" y="3352"/>
                  <a:pt x="22641" y="3467"/>
                </a:cubicBezTo>
                <a:cubicBezTo>
                  <a:pt x="22643" y="3579"/>
                  <a:pt x="22735" y="3669"/>
                  <a:pt x="22847" y="3669"/>
                </a:cubicBezTo>
                <a:cubicBezTo>
                  <a:pt x="22848" y="3669"/>
                  <a:pt x="22849" y="3669"/>
                  <a:pt x="22850" y="3669"/>
                </a:cubicBezTo>
                <a:cubicBezTo>
                  <a:pt x="22923" y="3668"/>
                  <a:pt x="22996" y="3667"/>
                  <a:pt x="23069" y="3667"/>
                </a:cubicBezTo>
                <a:cubicBezTo>
                  <a:pt x="23288" y="3667"/>
                  <a:pt x="23507" y="3673"/>
                  <a:pt x="23724" y="3685"/>
                </a:cubicBezTo>
                <a:lnTo>
                  <a:pt x="23734" y="3685"/>
                </a:lnTo>
                <a:cubicBezTo>
                  <a:pt x="23844" y="3685"/>
                  <a:pt x="23934" y="3600"/>
                  <a:pt x="23941" y="3488"/>
                </a:cubicBezTo>
                <a:cubicBezTo>
                  <a:pt x="23947" y="3375"/>
                  <a:pt x="23860" y="3277"/>
                  <a:pt x="23745" y="3272"/>
                </a:cubicBezTo>
                <a:cubicBezTo>
                  <a:pt x="23521" y="3260"/>
                  <a:pt x="23295" y="3254"/>
                  <a:pt x="23069" y="3254"/>
                </a:cubicBezTo>
                <a:close/>
                <a:moveTo>
                  <a:pt x="21962" y="3303"/>
                </a:moveTo>
                <a:cubicBezTo>
                  <a:pt x="21955" y="3303"/>
                  <a:pt x="21949" y="3303"/>
                  <a:pt x="21943" y="3304"/>
                </a:cubicBezTo>
                <a:cubicBezTo>
                  <a:pt x="21643" y="3331"/>
                  <a:pt x="21342" y="3369"/>
                  <a:pt x="21046" y="3416"/>
                </a:cubicBezTo>
                <a:cubicBezTo>
                  <a:pt x="20934" y="3435"/>
                  <a:pt x="20856" y="3541"/>
                  <a:pt x="20876" y="3653"/>
                </a:cubicBezTo>
                <a:cubicBezTo>
                  <a:pt x="20892" y="3756"/>
                  <a:pt x="20979" y="3827"/>
                  <a:pt x="21080" y="3827"/>
                </a:cubicBezTo>
                <a:cubicBezTo>
                  <a:pt x="21090" y="3827"/>
                  <a:pt x="21101" y="3827"/>
                  <a:pt x="21111" y="3825"/>
                </a:cubicBezTo>
                <a:cubicBezTo>
                  <a:pt x="21399" y="3779"/>
                  <a:pt x="21689" y="3742"/>
                  <a:pt x="21978" y="3717"/>
                </a:cubicBezTo>
                <a:cubicBezTo>
                  <a:pt x="22093" y="3706"/>
                  <a:pt x="22176" y="3605"/>
                  <a:pt x="22166" y="3492"/>
                </a:cubicBezTo>
                <a:cubicBezTo>
                  <a:pt x="22156" y="3385"/>
                  <a:pt x="22067" y="3303"/>
                  <a:pt x="21962" y="3303"/>
                </a:cubicBezTo>
                <a:close/>
                <a:moveTo>
                  <a:pt x="1225" y="2925"/>
                </a:moveTo>
                <a:cubicBezTo>
                  <a:pt x="1160" y="2925"/>
                  <a:pt x="1095" y="2956"/>
                  <a:pt x="1055" y="3013"/>
                </a:cubicBezTo>
                <a:cubicBezTo>
                  <a:pt x="878" y="3267"/>
                  <a:pt x="720" y="3531"/>
                  <a:pt x="585" y="3798"/>
                </a:cubicBezTo>
                <a:cubicBezTo>
                  <a:pt x="534" y="3901"/>
                  <a:pt x="575" y="4025"/>
                  <a:pt x="676" y="4077"/>
                </a:cubicBezTo>
                <a:cubicBezTo>
                  <a:pt x="706" y="4093"/>
                  <a:pt x="738" y="4100"/>
                  <a:pt x="770" y="4100"/>
                </a:cubicBezTo>
                <a:cubicBezTo>
                  <a:pt x="844" y="4100"/>
                  <a:pt x="917" y="4057"/>
                  <a:pt x="954" y="3984"/>
                </a:cubicBezTo>
                <a:cubicBezTo>
                  <a:pt x="1080" y="3735"/>
                  <a:pt x="1229" y="3488"/>
                  <a:pt x="1395" y="3249"/>
                </a:cubicBezTo>
                <a:cubicBezTo>
                  <a:pt x="1461" y="3157"/>
                  <a:pt x="1438" y="3027"/>
                  <a:pt x="1344" y="2962"/>
                </a:cubicBezTo>
                <a:cubicBezTo>
                  <a:pt x="1308" y="2937"/>
                  <a:pt x="1266" y="2925"/>
                  <a:pt x="1225" y="2925"/>
                </a:cubicBezTo>
                <a:close/>
                <a:moveTo>
                  <a:pt x="12588" y="3065"/>
                </a:moveTo>
                <a:cubicBezTo>
                  <a:pt x="12542" y="3065"/>
                  <a:pt x="12497" y="3080"/>
                  <a:pt x="12458" y="3111"/>
                </a:cubicBezTo>
                <a:cubicBezTo>
                  <a:pt x="12370" y="3182"/>
                  <a:pt x="12356" y="3311"/>
                  <a:pt x="12426" y="3400"/>
                </a:cubicBezTo>
                <a:cubicBezTo>
                  <a:pt x="12604" y="3625"/>
                  <a:pt x="12776" y="3862"/>
                  <a:pt x="12937" y="4105"/>
                </a:cubicBezTo>
                <a:cubicBezTo>
                  <a:pt x="12976" y="4165"/>
                  <a:pt x="13041" y="4197"/>
                  <a:pt x="13109" y="4197"/>
                </a:cubicBezTo>
                <a:cubicBezTo>
                  <a:pt x="13148" y="4197"/>
                  <a:pt x="13188" y="4186"/>
                  <a:pt x="13224" y="4163"/>
                </a:cubicBezTo>
                <a:cubicBezTo>
                  <a:pt x="13318" y="4100"/>
                  <a:pt x="13344" y="3972"/>
                  <a:pt x="13281" y="3876"/>
                </a:cubicBezTo>
                <a:cubicBezTo>
                  <a:pt x="13114" y="3623"/>
                  <a:pt x="12935" y="3377"/>
                  <a:pt x="12749" y="3143"/>
                </a:cubicBezTo>
                <a:cubicBezTo>
                  <a:pt x="12708" y="3092"/>
                  <a:pt x="12648" y="3065"/>
                  <a:pt x="12588" y="3065"/>
                </a:cubicBezTo>
                <a:close/>
                <a:moveTo>
                  <a:pt x="20208" y="3586"/>
                </a:moveTo>
                <a:cubicBezTo>
                  <a:pt x="20192" y="3586"/>
                  <a:pt x="20177" y="3588"/>
                  <a:pt x="20162" y="3591"/>
                </a:cubicBezTo>
                <a:cubicBezTo>
                  <a:pt x="19869" y="3660"/>
                  <a:pt x="19575" y="3740"/>
                  <a:pt x="19290" y="3828"/>
                </a:cubicBezTo>
                <a:cubicBezTo>
                  <a:pt x="19182" y="3864"/>
                  <a:pt x="19120" y="3979"/>
                  <a:pt x="19155" y="4089"/>
                </a:cubicBezTo>
                <a:cubicBezTo>
                  <a:pt x="19182" y="4178"/>
                  <a:pt x="19263" y="4234"/>
                  <a:pt x="19352" y="4234"/>
                </a:cubicBezTo>
                <a:cubicBezTo>
                  <a:pt x="19373" y="4234"/>
                  <a:pt x="19393" y="4231"/>
                  <a:pt x="19414" y="4224"/>
                </a:cubicBezTo>
                <a:cubicBezTo>
                  <a:pt x="19690" y="4139"/>
                  <a:pt x="19974" y="4061"/>
                  <a:pt x="20256" y="3993"/>
                </a:cubicBezTo>
                <a:cubicBezTo>
                  <a:pt x="20367" y="3968"/>
                  <a:pt x="20436" y="3857"/>
                  <a:pt x="20410" y="3745"/>
                </a:cubicBezTo>
                <a:cubicBezTo>
                  <a:pt x="20387" y="3649"/>
                  <a:pt x="20301" y="3586"/>
                  <a:pt x="20208" y="3586"/>
                </a:cubicBezTo>
                <a:close/>
                <a:moveTo>
                  <a:pt x="18515" y="4115"/>
                </a:moveTo>
                <a:cubicBezTo>
                  <a:pt x="18490" y="4115"/>
                  <a:pt x="18464" y="4120"/>
                  <a:pt x="18439" y="4130"/>
                </a:cubicBezTo>
                <a:cubicBezTo>
                  <a:pt x="18297" y="4185"/>
                  <a:pt x="18154" y="4245"/>
                  <a:pt x="18016" y="4305"/>
                </a:cubicBezTo>
                <a:cubicBezTo>
                  <a:pt x="17881" y="4364"/>
                  <a:pt x="17746" y="4426"/>
                  <a:pt x="17612" y="4489"/>
                </a:cubicBezTo>
                <a:cubicBezTo>
                  <a:pt x="17509" y="4539"/>
                  <a:pt x="17464" y="4663"/>
                  <a:pt x="17514" y="4766"/>
                </a:cubicBezTo>
                <a:cubicBezTo>
                  <a:pt x="17550" y="4840"/>
                  <a:pt x="17624" y="4883"/>
                  <a:pt x="17700" y="4883"/>
                </a:cubicBezTo>
                <a:cubicBezTo>
                  <a:pt x="17730" y="4883"/>
                  <a:pt x="17760" y="4876"/>
                  <a:pt x="17791" y="4863"/>
                </a:cubicBezTo>
                <a:cubicBezTo>
                  <a:pt x="17920" y="4801"/>
                  <a:pt x="18051" y="4741"/>
                  <a:pt x="18180" y="4684"/>
                </a:cubicBezTo>
                <a:cubicBezTo>
                  <a:pt x="18315" y="4626"/>
                  <a:pt x="18453" y="4567"/>
                  <a:pt x="18590" y="4514"/>
                </a:cubicBezTo>
                <a:cubicBezTo>
                  <a:pt x="18696" y="4472"/>
                  <a:pt x="18749" y="4353"/>
                  <a:pt x="18707" y="4247"/>
                </a:cubicBezTo>
                <a:cubicBezTo>
                  <a:pt x="18674" y="4165"/>
                  <a:pt x="18597" y="4115"/>
                  <a:pt x="18515" y="4115"/>
                </a:cubicBezTo>
                <a:close/>
                <a:moveTo>
                  <a:pt x="16912" y="4877"/>
                </a:moveTo>
                <a:cubicBezTo>
                  <a:pt x="16878" y="4877"/>
                  <a:pt x="16844" y="4885"/>
                  <a:pt x="16812" y="4902"/>
                </a:cubicBezTo>
                <a:cubicBezTo>
                  <a:pt x="16562" y="5041"/>
                  <a:pt x="16302" y="5193"/>
                  <a:pt x="16038" y="5358"/>
                </a:cubicBezTo>
                <a:cubicBezTo>
                  <a:pt x="15940" y="5416"/>
                  <a:pt x="15910" y="5544"/>
                  <a:pt x="15971" y="5641"/>
                </a:cubicBezTo>
                <a:cubicBezTo>
                  <a:pt x="16010" y="5705"/>
                  <a:pt x="16077" y="5741"/>
                  <a:pt x="16146" y="5741"/>
                </a:cubicBezTo>
                <a:cubicBezTo>
                  <a:pt x="16183" y="5741"/>
                  <a:pt x="16220" y="5730"/>
                  <a:pt x="16254" y="5709"/>
                </a:cubicBezTo>
                <a:cubicBezTo>
                  <a:pt x="16513" y="5549"/>
                  <a:pt x="16768" y="5400"/>
                  <a:pt x="17013" y="5264"/>
                </a:cubicBezTo>
                <a:cubicBezTo>
                  <a:pt x="17112" y="5209"/>
                  <a:pt x="17147" y="5083"/>
                  <a:pt x="17092" y="4984"/>
                </a:cubicBezTo>
                <a:cubicBezTo>
                  <a:pt x="17055" y="4915"/>
                  <a:pt x="16984" y="4877"/>
                  <a:pt x="16912" y="4877"/>
                </a:cubicBezTo>
                <a:close/>
                <a:moveTo>
                  <a:pt x="13566" y="4544"/>
                </a:moveTo>
                <a:cubicBezTo>
                  <a:pt x="13533" y="4544"/>
                  <a:pt x="13500" y="4552"/>
                  <a:pt x="13468" y="4569"/>
                </a:cubicBezTo>
                <a:cubicBezTo>
                  <a:pt x="13367" y="4622"/>
                  <a:pt x="13330" y="4748"/>
                  <a:pt x="13383" y="4849"/>
                </a:cubicBezTo>
                <a:cubicBezTo>
                  <a:pt x="13516" y="5097"/>
                  <a:pt x="13637" y="5361"/>
                  <a:pt x="13740" y="5632"/>
                </a:cubicBezTo>
                <a:cubicBezTo>
                  <a:pt x="13771" y="5716"/>
                  <a:pt x="13849" y="5765"/>
                  <a:pt x="13933" y="5765"/>
                </a:cubicBezTo>
                <a:cubicBezTo>
                  <a:pt x="13958" y="5765"/>
                  <a:pt x="13982" y="5762"/>
                  <a:pt x="14007" y="5753"/>
                </a:cubicBezTo>
                <a:cubicBezTo>
                  <a:pt x="14113" y="5712"/>
                  <a:pt x="14167" y="5592"/>
                  <a:pt x="14126" y="5485"/>
                </a:cubicBezTo>
                <a:cubicBezTo>
                  <a:pt x="14016" y="5198"/>
                  <a:pt x="13890" y="4918"/>
                  <a:pt x="13748" y="4654"/>
                </a:cubicBezTo>
                <a:cubicBezTo>
                  <a:pt x="13712" y="4584"/>
                  <a:pt x="13640" y="4544"/>
                  <a:pt x="13566" y="4544"/>
                </a:cubicBezTo>
                <a:close/>
                <a:moveTo>
                  <a:pt x="434" y="4507"/>
                </a:moveTo>
                <a:cubicBezTo>
                  <a:pt x="346" y="4507"/>
                  <a:pt x="264" y="4563"/>
                  <a:pt x="236" y="4651"/>
                </a:cubicBezTo>
                <a:cubicBezTo>
                  <a:pt x="142" y="4948"/>
                  <a:pt x="75" y="5251"/>
                  <a:pt x="36" y="5553"/>
                </a:cubicBezTo>
                <a:cubicBezTo>
                  <a:pt x="22" y="5666"/>
                  <a:pt x="102" y="5769"/>
                  <a:pt x="215" y="5783"/>
                </a:cubicBezTo>
                <a:cubicBezTo>
                  <a:pt x="224" y="5785"/>
                  <a:pt x="233" y="5785"/>
                  <a:pt x="242" y="5785"/>
                </a:cubicBezTo>
                <a:cubicBezTo>
                  <a:pt x="344" y="5785"/>
                  <a:pt x="433" y="5709"/>
                  <a:pt x="447" y="5604"/>
                </a:cubicBezTo>
                <a:cubicBezTo>
                  <a:pt x="483" y="5329"/>
                  <a:pt x="543" y="5049"/>
                  <a:pt x="630" y="4775"/>
                </a:cubicBezTo>
                <a:cubicBezTo>
                  <a:pt x="665" y="4667"/>
                  <a:pt x="605" y="4550"/>
                  <a:pt x="495" y="4516"/>
                </a:cubicBezTo>
                <a:cubicBezTo>
                  <a:pt x="475" y="4510"/>
                  <a:pt x="454" y="4507"/>
                  <a:pt x="434" y="4507"/>
                </a:cubicBezTo>
                <a:close/>
                <a:moveTo>
                  <a:pt x="15399" y="5807"/>
                </a:moveTo>
                <a:cubicBezTo>
                  <a:pt x="15359" y="5807"/>
                  <a:pt x="15320" y="5818"/>
                  <a:pt x="15285" y="5842"/>
                </a:cubicBezTo>
                <a:cubicBezTo>
                  <a:pt x="15058" y="5992"/>
                  <a:pt x="14817" y="6159"/>
                  <a:pt x="14548" y="6347"/>
                </a:cubicBezTo>
                <a:cubicBezTo>
                  <a:pt x="14454" y="6412"/>
                  <a:pt x="14432" y="6540"/>
                  <a:pt x="14498" y="6634"/>
                </a:cubicBezTo>
                <a:cubicBezTo>
                  <a:pt x="14537" y="6692"/>
                  <a:pt x="14603" y="6722"/>
                  <a:pt x="14666" y="6722"/>
                </a:cubicBezTo>
                <a:cubicBezTo>
                  <a:pt x="14707" y="6722"/>
                  <a:pt x="14750" y="6710"/>
                  <a:pt x="14785" y="6685"/>
                </a:cubicBezTo>
                <a:cubicBezTo>
                  <a:pt x="15051" y="6499"/>
                  <a:pt x="15290" y="6336"/>
                  <a:pt x="15513" y="6185"/>
                </a:cubicBezTo>
                <a:cubicBezTo>
                  <a:pt x="15609" y="6122"/>
                  <a:pt x="15634" y="5994"/>
                  <a:pt x="15572" y="5898"/>
                </a:cubicBezTo>
                <a:cubicBezTo>
                  <a:pt x="15532" y="5839"/>
                  <a:pt x="15466" y="5807"/>
                  <a:pt x="15399" y="5807"/>
                </a:cubicBezTo>
                <a:close/>
                <a:moveTo>
                  <a:pt x="214" y="6258"/>
                </a:moveTo>
                <a:cubicBezTo>
                  <a:pt x="209" y="6258"/>
                  <a:pt x="205" y="6258"/>
                  <a:pt x="201" y="6258"/>
                </a:cubicBezTo>
                <a:cubicBezTo>
                  <a:pt x="87" y="6267"/>
                  <a:pt x="1" y="6364"/>
                  <a:pt x="8" y="6480"/>
                </a:cubicBezTo>
                <a:cubicBezTo>
                  <a:pt x="11" y="6513"/>
                  <a:pt x="13" y="6547"/>
                  <a:pt x="16" y="6582"/>
                </a:cubicBezTo>
                <a:cubicBezTo>
                  <a:pt x="41" y="6857"/>
                  <a:pt x="94" y="7132"/>
                  <a:pt x="178" y="7397"/>
                </a:cubicBezTo>
                <a:cubicBezTo>
                  <a:pt x="204" y="7486"/>
                  <a:pt x="286" y="7543"/>
                  <a:pt x="374" y="7543"/>
                </a:cubicBezTo>
                <a:cubicBezTo>
                  <a:pt x="394" y="7543"/>
                  <a:pt x="415" y="7539"/>
                  <a:pt x="435" y="7534"/>
                </a:cubicBezTo>
                <a:cubicBezTo>
                  <a:pt x="545" y="7500"/>
                  <a:pt x="607" y="7383"/>
                  <a:pt x="573" y="7275"/>
                </a:cubicBezTo>
                <a:cubicBezTo>
                  <a:pt x="498" y="7036"/>
                  <a:pt x="451" y="6791"/>
                  <a:pt x="428" y="6545"/>
                </a:cubicBezTo>
                <a:cubicBezTo>
                  <a:pt x="426" y="6513"/>
                  <a:pt x="422" y="6483"/>
                  <a:pt x="420" y="6451"/>
                </a:cubicBezTo>
                <a:cubicBezTo>
                  <a:pt x="414" y="6342"/>
                  <a:pt x="322" y="6258"/>
                  <a:pt x="214" y="6258"/>
                </a:cubicBezTo>
                <a:close/>
                <a:moveTo>
                  <a:pt x="14200" y="6198"/>
                </a:moveTo>
                <a:cubicBezTo>
                  <a:pt x="14183" y="6198"/>
                  <a:pt x="14166" y="6200"/>
                  <a:pt x="14149" y="6205"/>
                </a:cubicBezTo>
                <a:cubicBezTo>
                  <a:pt x="14039" y="6233"/>
                  <a:pt x="13972" y="6347"/>
                  <a:pt x="14000" y="6456"/>
                </a:cubicBezTo>
                <a:cubicBezTo>
                  <a:pt x="14037" y="6600"/>
                  <a:pt x="14071" y="6747"/>
                  <a:pt x="14099" y="6894"/>
                </a:cubicBezTo>
                <a:cubicBezTo>
                  <a:pt x="14059" y="6847"/>
                  <a:pt x="14000" y="6823"/>
                  <a:pt x="13942" y="6823"/>
                </a:cubicBezTo>
                <a:cubicBezTo>
                  <a:pt x="13900" y="6823"/>
                  <a:pt x="13859" y="6835"/>
                  <a:pt x="13823" y="6861"/>
                </a:cubicBezTo>
                <a:lnTo>
                  <a:pt x="13552" y="7055"/>
                </a:lnTo>
                <a:cubicBezTo>
                  <a:pt x="13401" y="7164"/>
                  <a:pt x="13250" y="7272"/>
                  <a:pt x="13100" y="7378"/>
                </a:cubicBezTo>
                <a:cubicBezTo>
                  <a:pt x="13008" y="7445"/>
                  <a:pt x="12986" y="7573"/>
                  <a:pt x="13052" y="7667"/>
                </a:cubicBezTo>
                <a:cubicBezTo>
                  <a:pt x="13093" y="7724"/>
                  <a:pt x="13157" y="7754"/>
                  <a:pt x="13220" y="7754"/>
                </a:cubicBezTo>
                <a:cubicBezTo>
                  <a:pt x="13263" y="7754"/>
                  <a:pt x="13304" y="7741"/>
                  <a:pt x="13341" y="7715"/>
                </a:cubicBezTo>
                <a:cubicBezTo>
                  <a:pt x="13491" y="7607"/>
                  <a:pt x="13642" y="7498"/>
                  <a:pt x="13793" y="7390"/>
                </a:cubicBezTo>
                <a:lnTo>
                  <a:pt x="14062" y="7197"/>
                </a:lnTo>
                <a:cubicBezTo>
                  <a:pt x="14097" y="7172"/>
                  <a:pt x="14124" y="7137"/>
                  <a:pt x="14136" y="7100"/>
                </a:cubicBezTo>
                <a:cubicBezTo>
                  <a:pt x="14149" y="7167"/>
                  <a:pt x="14160" y="7236"/>
                  <a:pt x="14170" y="7305"/>
                </a:cubicBezTo>
                <a:cubicBezTo>
                  <a:pt x="14185" y="7409"/>
                  <a:pt x="14273" y="7483"/>
                  <a:pt x="14375" y="7483"/>
                </a:cubicBezTo>
                <a:cubicBezTo>
                  <a:pt x="14384" y="7483"/>
                  <a:pt x="14394" y="7482"/>
                  <a:pt x="14404" y="7481"/>
                </a:cubicBezTo>
                <a:cubicBezTo>
                  <a:pt x="14517" y="7463"/>
                  <a:pt x="14595" y="7358"/>
                  <a:pt x="14580" y="7245"/>
                </a:cubicBezTo>
                <a:cubicBezTo>
                  <a:pt x="14535" y="6944"/>
                  <a:pt x="14475" y="6643"/>
                  <a:pt x="14401" y="6354"/>
                </a:cubicBezTo>
                <a:cubicBezTo>
                  <a:pt x="14377" y="6261"/>
                  <a:pt x="14293" y="6198"/>
                  <a:pt x="14200" y="6198"/>
                </a:cubicBezTo>
                <a:close/>
                <a:moveTo>
                  <a:pt x="12494" y="7851"/>
                </a:moveTo>
                <a:cubicBezTo>
                  <a:pt x="12454" y="7851"/>
                  <a:pt x="12413" y="7863"/>
                  <a:pt x="12377" y="7888"/>
                </a:cubicBezTo>
                <a:cubicBezTo>
                  <a:pt x="12208" y="8005"/>
                  <a:pt x="12054" y="8112"/>
                  <a:pt x="11902" y="8213"/>
                </a:cubicBezTo>
                <a:cubicBezTo>
                  <a:pt x="11817" y="8269"/>
                  <a:pt x="11732" y="8326"/>
                  <a:pt x="11647" y="8383"/>
                </a:cubicBezTo>
                <a:cubicBezTo>
                  <a:pt x="11551" y="8445"/>
                  <a:pt x="11524" y="8572"/>
                  <a:pt x="11586" y="8668"/>
                </a:cubicBezTo>
                <a:cubicBezTo>
                  <a:pt x="11625" y="8730"/>
                  <a:pt x="11693" y="8762"/>
                  <a:pt x="11760" y="8762"/>
                </a:cubicBezTo>
                <a:cubicBezTo>
                  <a:pt x="11799" y="8762"/>
                  <a:pt x="11838" y="8751"/>
                  <a:pt x="11872" y="8728"/>
                </a:cubicBezTo>
                <a:cubicBezTo>
                  <a:pt x="11960" y="8672"/>
                  <a:pt x="12047" y="8613"/>
                  <a:pt x="12132" y="8556"/>
                </a:cubicBezTo>
                <a:cubicBezTo>
                  <a:pt x="12286" y="8454"/>
                  <a:pt x="12442" y="8346"/>
                  <a:pt x="12612" y="8229"/>
                </a:cubicBezTo>
                <a:cubicBezTo>
                  <a:pt x="12706" y="8163"/>
                  <a:pt x="12729" y="8034"/>
                  <a:pt x="12664" y="7940"/>
                </a:cubicBezTo>
                <a:cubicBezTo>
                  <a:pt x="12624" y="7883"/>
                  <a:pt x="12560" y="7851"/>
                  <a:pt x="12494" y="7851"/>
                </a:cubicBezTo>
                <a:close/>
                <a:moveTo>
                  <a:pt x="729" y="7941"/>
                </a:moveTo>
                <a:cubicBezTo>
                  <a:pt x="694" y="7941"/>
                  <a:pt x="659" y="7949"/>
                  <a:pt x="626" y="7968"/>
                </a:cubicBezTo>
                <a:cubicBezTo>
                  <a:pt x="527" y="8025"/>
                  <a:pt x="493" y="8151"/>
                  <a:pt x="550" y="8250"/>
                </a:cubicBezTo>
                <a:cubicBezTo>
                  <a:pt x="700" y="8512"/>
                  <a:pt x="881" y="8767"/>
                  <a:pt x="1089" y="9005"/>
                </a:cubicBezTo>
                <a:cubicBezTo>
                  <a:pt x="1129" y="9051"/>
                  <a:pt x="1188" y="9076"/>
                  <a:pt x="1245" y="9076"/>
                </a:cubicBezTo>
                <a:cubicBezTo>
                  <a:pt x="1292" y="9076"/>
                  <a:pt x="1342" y="9058"/>
                  <a:pt x="1381" y="9024"/>
                </a:cubicBezTo>
                <a:cubicBezTo>
                  <a:pt x="1466" y="8948"/>
                  <a:pt x="1475" y="8819"/>
                  <a:pt x="1400" y="8732"/>
                </a:cubicBezTo>
                <a:cubicBezTo>
                  <a:pt x="1211" y="8516"/>
                  <a:pt x="1046" y="8284"/>
                  <a:pt x="908" y="8044"/>
                </a:cubicBezTo>
                <a:cubicBezTo>
                  <a:pt x="870" y="7978"/>
                  <a:pt x="801" y="7941"/>
                  <a:pt x="729" y="7941"/>
                </a:cubicBezTo>
                <a:close/>
                <a:moveTo>
                  <a:pt x="14457" y="7952"/>
                </a:moveTo>
                <a:cubicBezTo>
                  <a:pt x="14455" y="7952"/>
                  <a:pt x="14452" y="7952"/>
                  <a:pt x="14450" y="7952"/>
                </a:cubicBezTo>
                <a:cubicBezTo>
                  <a:pt x="14335" y="7959"/>
                  <a:pt x="14246" y="8055"/>
                  <a:pt x="14253" y="8170"/>
                </a:cubicBezTo>
                <a:cubicBezTo>
                  <a:pt x="14259" y="8291"/>
                  <a:pt x="14262" y="8413"/>
                  <a:pt x="14262" y="8535"/>
                </a:cubicBezTo>
                <a:cubicBezTo>
                  <a:pt x="14262" y="8562"/>
                  <a:pt x="14264" y="8588"/>
                  <a:pt x="14264" y="8615"/>
                </a:cubicBezTo>
                <a:cubicBezTo>
                  <a:pt x="14264" y="8755"/>
                  <a:pt x="14261" y="8897"/>
                  <a:pt x="14253" y="9038"/>
                </a:cubicBezTo>
                <a:cubicBezTo>
                  <a:pt x="14248" y="9152"/>
                  <a:pt x="14337" y="9249"/>
                  <a:pt x="14450" y="9255"/>
                </a:cubicBezTo>
                <a:lnTo>
                  <a:pt x="14461" y="9255"/>
                </a:lnTo>
                <a:cubicBezTo>
                  <a:pt x="14571" y="9255"/>
                  <a:pt x="14661" y="9168"/>
                  <a:pt x="14666" y="9056"/>
                </a:cubicBezTo>
                <a:cubicBezTo>
                  <a:pt x="14673" y="8909"/>
                  <a:pt x="14677" y="8760"/>
                  <a:pt x="14677" y="8615"/>
                </a:cubicBezTo>
                <a:cubicBezTo>
                  <a:pt x="14677" y="8587"/>
                  <a:pt x="14677" y="8560"/>
                  <a:pt x="14677" y="8532"/>
                </a:cubicBezTo>
                <a:cubicBezTo>
                  <a:pt x="14675" y="8404"/>
                  <a:pt x="14672" y="8276"/>
                  <a:pt x="14666" y="8149"/>
                </a:cubicBezTo>
                <a:cubicBezTo>
                  <a:pt x="14661" y="8038"/>
                  <a:pt x="14567" y="7952"/>
                  <a:pt x="14457" y="7952"/>
                </a:cubicBezTo>
                <a:close/>
                <a:moveTo>
                  <a:pt x="11007" y="8820"/>
                </a:moveTo>
                <a:cubicBezTo>
                  <a:pt x="10971" y="8820"/>
                  <a:pt x="10934" y="8830"/>
                  <a:pt x="10901" y="8851"/>
                </a:cubicBezTo>
                <a:cubicBezTo>
                  <a:pt x="10642" y="9005"/>
                  <a:pt x="10385" y="9150"/>
                  <a:pt x="10137" y="9283"/>
                </a:cubicBezTo>
                <a:cubicBezTo>
                  <a:pt x="10036" y="9336"/>
                  <a:pt x="9999" y="9462"/>
                  <a:pt x="10052" y="9561"/>
                </a:cubicBezTo>
                <a:cubicBezTo>
                  <a:pt x="10089" y="9632"/>
                  <a:pt x="10160" y="9671"/>
                  <a:pt x="10234" y="9671"/>
                </a:cubicBezTo>
                <a:cubicBezTo>
                  <a:pt x="10266" y="9671"/>
                  <a:pt x="10300" y="9664"/>
                  <a:pt x="10332" y="9648"/>
                </a:cubicBezTo>
                <a:cubicBezTo>
                  <a:pt x="10585" y="9512"/>
                  <a:pt x="10849" y="9363"/>
                  <a:pt x="11113" y="9205"/>
                </a:cubicBezTo>
                <a:cubicBezTo>
                  <a:pt x="11211" y="9147"/>
                  <a:pt x="11243" y="9019"/>
                  <a:pt x="11184" y="8921"/>
                </a:cubicBezTo>
                <a:cubicBezTo>
                  <a:pt x="11146" y="8856"/>
                  <a:pt x="11077" y="8820"/>
                  <a:pt x="11007" y="8820"/>
                </a:cubicBezTo>
                <a:close/>
                <a:moveTo>
                  <a:pt x="1885" y="9275"/>
                </a:moveTo>
                <a:cubicBezTo>
                  <a:pt x="1825" y="9275"/>
                  <a:pt x="1765" y="9302"/>
                  <a:pt x="1725" y="9352"/>
                </a:cubicBezTo>
                <a:cubicBezTo>
                  <a:pt x="1652" y="9441"/>
                  <a:pt x="1666" y="9572"/>
                  <a:pt x="1755" y="9643"/>
                </a:cubicBezTo>
                <a:cubicBezTo>
                  <a:pt x="1991" y="9832"/>
                  <a:pt x="2246" y="10008"/>
                  <a:pt x="2513" y="10162"/>
                </a:cubicBezTo>
                <a:cubicBezTo>
                  <a:pt x="2547" y="10181"/>
                  <a:pt x="2582" y="10190"/>
                  <a:pt x="2616" y="10190"/>
                </a:cubicBezTo>
                <a:cubicBezTo>
                  <a:pt x="2689" y="10190"/>
                  <a:pt x="2758" y="10153"/>
                  <a:pt x="2797" y="10087"/>
                </a:cubicBezTo>
                <a:cubicBezTo>
                  <a:pt x="2854" y="9988"/>
                  <a:pt x="2820" y="9862"/>
                  <a:pt x="2721" y="9804"/>
                </a:cubicBezTo>
                <a:cubicBezTo>
                  <a:pt x="2471" y="9660"/>
                  <a:pt x="2233" y="9497"/>
                  <a:pt x="2015" y="9322"/>
                </a:cubicBezTo>
                <a:cubicBezTo>
                  <a:pt x="1977" y="9291"/>
                  <a:pt x="1931" y="9275"/>
                  <a:pt x="1885" y="9275"/>
                </a:cubicBezTo>
                <a:close/>
                <a:moveTo>
                  <a:pt x="9438" y="9652"/>
                </a:moveTo>
                <a:cubicBezTo>
                  <a:pt x="9409" y="9652"/>
                  <a:pt x="9380" y="9658"/>
                  <a:pt x="9352" y="9671"/>
                </a:cubicBezTo>
                <a:cubicBezTo>
                  <a:pt x="9081" y="9795"/>
                  <a:pt x="8810" y="9909"/>
                  <a:pt x="8547" y="10006"/>
                </a:cubicBezTo>
                <a:cubicBezTo>
                  <a:pt x="8439" y="10047"/>
                  <a:pt x="8384" y="10165"/>
                  <a:pt x="8425" y="10272"/>
                </a:cubicBezTo>
                <a:cubicBezTo>
                  <a:pt x="8455" y="10355"/>
                  <a:pt x="8535" y="10406"/>
                  <a:pt x="8618" y="10406"/>
                </a:cubicBezTo>
                <a:cubicBezTo>
                  <a:pt x="8643" y="10406"/>
                  <a:pt x="8668" y="10403"/>
                  <a:pt x="8691" y="10394"/>
                </a:cubicBezTo>
                <a:cubicBezTo>
                  <a:pt x="8964" y="10291"/>
                  <a:pt x="9244" y="10176"/>
                  <a:pt x="9524" y="10047"/>
                </a:cubicBezTo>
                <a:cubicBezTo>
                  <a:pt x="9628" y="9999"/>
                  <a:pt x="9674" y="9877"/>
                  <a:pt x="9627" y="9774"/>
                </a:cubicBezTo>
                <a:cubicBezTo>
                  <a:pt x="9592" y="9697"/>
                  <a:pt x="9517" y="9652"/>
                  <a:pt x="9438" y="9652"/>
                </a:cubicBezTo>
                <a:close/>
                <a:moveTo>
                  <a:pt x="3417" y="10162"/>
                </a:moveTo>
                <a:cubicBezTo>
                  <a:pt x="3335" y="10162"/>
                  <a:pt x="3257" y="10211"/>
                  <a:pt x="3224" y="10293"/>
                </a:cubicBezTo>
                <a:cubicBezTo>
                  <a:pt x="3181" y="10399"/>
                  <a:pt x="3235" y="10520"/>
                  <a:pt x="3341" y="10561"/>
                </a:cubicBezTo>
                <a:cubicBezTo>
                  <a:pt x="3626" y="10674"/>
                  <a:pt x="3920" y="10766"/>
                  <a:pt x="4216" y="10835"/>
                </a:cubicBezTo>
                <a:cubicBezTo>
                  <a:pt x="4232" y="10839"/>
                  <a:pt x="4248" y="10841"/>
                  <a:pt x="4264" y="10841"/>
                </a:cubicBezTo>
                <a:cubicBezTo>
                  <a:pt x="4358" y="10841"/>
                  <a:pt x="4443" y="10775"/>
                  <a:pt x="4464" y="10681"/>
                </a:cubicBezTo>
                <a:cubicBezTo>
                  <a:pt x="4491" y="10570"/>
                  <a:pt x="4422" y="10458"/>
                  <a:pt x="4310" y="10433"/>
                </a:cubicBezTo>
                <a:cubicBezTo>
                  <a:pt x="4034" y="10367"/>
                  <a:pt x="3759" y="10282"/>
                  <a:pt x="3492" y="10176"/>
                </a:cubicBezTo>
                <a:cubicBezTo>
                  <a:pt x="3467" y="10167"/>
                  <a:pt x="3442" y="10162"/>
                  <a:pt x="3417" y="10162"/>
                </a:cubicBezTo>
                <a:close/>
                <a:moveTo>
                  <a:pt x="7775" y="10268"/>
                </a:moveTo>
                <a:cubicBezTo>
                  <a:pt x="7757" y="10268"/>
                  <a:pt x="7738" y="10270"/>
                  <a:pt x="7720" y="10275"/>
                </a:cubicBezTo>
                <a:cubicBezTo>
                  <a:pt x="7434" y="10355"/>
                  <a:pt x="7151" y="10419"/>
                  <a:pt x="6874" y="10467"/>
                </a:cubicBezTo>
                <a:cubicBezTo>
                  <a:pt x="6761" y="10486"/>
                  <a:pt x="6685" y="10593"/>
                  <a:pt x="6704" y="10706"/>
                </a:cubicBezTo>
                <a:cubicBezTo>
                  <a:pt x="6722" y="10805"/>
                  <a:pt x="6811" y="10878"/>
                  <a:pt x="6908" y="10878"/>
                </a:cubicBezTo>
                <a:cubicBezTo>
                  <a:pt x="6921" y="10878"/>
                  <a:pt x="6931" y="10876"/>
                  <a:pt x="6944" y="10874"/>
                </a:cubicBezTo>
                <a:cubicBezTo>
                  <a:pt x="7234" y="10825"/>
                  <a:pt x="7532" y="10757"/>
                  <a:pt x="7830" y="10674"/>
                </a:cubicBezTo>
                <a:cubicBezTo>
                  <a:pt x="7939" y="10644"/>
                  <a:pt x="8005" y="10529"/>
                  <a:pt x="7973" y="10419"/>
                </a:cubicBezTo>
                <a:cubicBezTo>
                  <a:pt x="7948" y="10327"/>
                  <a:pt x="7865" y="10268"/>
                  <a:pt x="7775" y="10268"/>
                </a:cubicBezTo>
                <a:close/>
                <a:moveTo>
                  <a:pt x="5139" y="10562"/>
                </a:moveTo>
                <a:cubicBezTo>
                  <a:pt x="5033" y="10562"/>
                  <a:pt x="4942" y="10644"/>
                  <a:pt x="4934" y="10752"/>
                </a:cubicBezTo>
                <a:cubicBezTo>
                  <a:pt x="4925" y="10867"/>
                  <a:pt x="5012" y="10966"/>
                  <a:pt x="5125" y="10974"/>
                </a:cubicBezTo>
                <a:cubicBezTo>
                  <a:pt x="5189" y="10979"/>
                  <a:pt x="5253" y="10982"/>
                  <a:pt x="5317" y="10986"/>
                </a:cubicBezTo>
                <a:cubicBezTo>
                  <a:pt x="5412" y="10989"/>
                  <a:pt x="5512" y="10991"/>
                  <a:pt x="5607" y="10991"/>
                </a:cubicBezTo>
                <a:lnTo>
                  <a:pt x="5609" y="10991"/>
                </a:lnTo>
                <a:cubicBezTo>
                  <a:pt x="5751" y="10991"/>
                  <a:pt x="5896" y="10988"/>
                  <a:pt x="6040" y="10979"/>
                </a:cubicBezTo>
                <a:cubicBezTo>
                  <a:pt x="6153" y="10972"/>
                  <a:pt x="6240" y="10874"/>
                  <a:pt x="6233" y="10761"/>
                </a:cubicBezTo>
                <a:cubicBezTo>
                  <a:pt x="6228" y="10650"/>
                  <a:pt x="6136" y="10566"/>
                  <a:pt x="6028" y="10566"/>
                </a:cubicBezTo>
                <a:cubicBezTo>
                  <a:pt x="6024" y="10566"/>
                  <a:pt x="6019" y="10566"/>
                  <a:pt x="6015" y="10566"/>
                </a:cubicBezTo>
                <a:cubicBezTo>
                  <a:pt x="5880" y="10573"/>
                  <a:pt x="5742" y="10578"/>
                  <a:pt x="5609" y="10578"/>
                </a:cubicBezTo>
                <a:lnTo>
                  <a:pt x="5607" y="10578"/>
                </a:lnTo>
                <a:cubicBezTo>
                  <a:pt x="5517" y="10578"/>
                  <a:pt x="5423" y="10577"/>
                  <a:pt x="5333" y="10571"/>
                </a:cubicBezTo>
                <a:cubicBezTo>
                  <a:pt x="5274" y="10570"/>
                  <a:pt x="5214" y="10566"/>
                  <a:pt x="5156" y="10562"/>
                </a:cubicBezTo>
                <a:cubicBezTo>
                  <a:pt x="5150" y="10562"/>
                  <a:pt x="5145" y="10562"/>
                  <a:pt x="5139" y="10562"/>
                </a:cubicBezTo>
                <a:close/>
                <a:moveTo>
                  <a:pt x="14381" y="9724"/>
                </a:moveTo>
                <a:cubicBezTo>
                  <a:pt x="14279" y="9724"/>
                  <a:pt x="14190" y="9799"/>
                  <a:pt x="14175" y="9903"/>
                </a:cubicBezTo>
                <a:cubicBezTo>
                  <a:pt x="14136" y="10189"/>
                  <a:pt x="14083" y="10476"/>
                  <a:pt x="14020" y="10759"/>
                </a:cubicBezTo>
                <a:cubicBezTo>
                  <a:pt x="13995" y="10871"/>
                  <a:pt x="14064" y="10981"/>
                  <a:pt x="14175" y="11007"/>
                </a:cubicBezTo>
                <a:cubicBezTo>
                  <a:pt x="14191" y="11009"/>
                  <a:pt x="14207" y="11011"/>
                  <a:pt x="14222" y="11011"/>
                </a:cubicBezTo>
                <a:cubicBezTo>
                  <a:pt x="14315" y="11011"/>
                  <a:pt x="14402" y="10947"/>
                  <a:pt x="14424" y="10851"/>
                </a:cubicBezTo>
                <a:cubicBezTo>
                  <a:pt x="14491" y="10555"/>
                  <a:pt x="14544" y="10256"/>
                  <a:pt x="14585" y="9960"/>
                </a:cubicBezTo>
                <a:cubicBezTo>
                  <a:pt x="14601" y="9846"/>
                  <a:pt x="14521" y="9742"/>
                  <a:pt x="14408" y="9726"/>
                </a:cubicBezTo>
                <a:cubicBezTo>
                  <a:pt x="14399" y="9725"/>
                  <a:pt x="14390" y="9724"/>
                  <a:pt x="14381" y="9724"/>
                </a:cubicBezTo>
                <a:close/>
                <a:moveTo>
                  <a:pt x="13988" y="11454"/>
                </a:moveTo>
                <a:cubicBezTo>
                  <a:pt x="13901" y="11454"/>
                  <a:pt x="13819" y="11511"/>
                  <a:pt x="13791" y="11599"/>
                </a:cubicBezTo>
                <a:cubicBezTo>
                  <a:pt x="13704" y="11872"/>
                  <a:pt x="13605" y="12148"/>
                  <a:pt x="13495" y="12418"/>
                </a:cubicBezTo>
                <a:cubicBezTo>
                  <a:pt x="13451" y="12522"/>
                  <a:pt x="13502" y="12643"/>
                  <a:pt x="13608" y="12687"/>
                </a:cubicBezTo>
                <a:cubicBezTo>
                  <a:pt x="13633" y="12698"/>
                  <a:pt x="13660" y="12703"/>
                  <a:pt x="13686" y="12703"/>
                </a:cubicBezTo>
                <a:cubicBezTo>
                  <a:pt x="13768" y="12703"/>
                  <a:pt x="13844" y="12653"/>
                  <a:pt x="13878" y="12574"/>
                </a:cubicBezTo>
                <a:cubicBezTo>
                  <a:pt x="13991" y="12294"/>
                  <a:pt x="14096" y="12008"/>
                  <a:pt x="14186" y="11723"/>
                </a:cubicBezTo>
                <a:cubicBezTo>
                  <a:pt x="14220" y="11615"/>
                  <a:pt x="14160" y="11498"/>
                  <a:pt x="14051" y="11464"/>
                </a:cubicBezTo>
                <a:cubicBezTo>
                  <a:pt x="14030" y="11458"/>
                  <a:pt x="14009" y="11454"/>
                  <a:pt x="13988" y="11454"/>
                </a:cubicBezTo>
                <a:close/>
                <a:moveTo>
                  <a:pt x="13317" y="13096"/>
                </a:moveTo>
                <a:cubicBezTo>
                  <a:pt x="13242" y="13096"/>
                  <a:pt x="13168" y="13137"/>
                  <a:pt x="13132" y="13210"/>
                </a:cubicBezTo>
                <a:cubicBezTo>
                  <a:pt x="13002" y="13467"/>
                  <a:pt x="12861" y="13724"/>
                  <a:pt x="12710" y="13972"/>
                </a:cubicBezTo>
                <a:cubicBezTo>
                  <a:pt x="12650" y="14069"/>
                  <a:pt x="12682" y="14197"/>
                  <a:pt x="12779" y="14255"/>
                </a:cubicBezTo>
                <a:cubicBezTo>
                  <a:pt x="12813" y="14277"/>
                  <a:pt x="12850" y="14286"/>
                  <a:pt x="12885" y="14286"/>
                </a:cubicBezTo>
                <a:cubicBezTo>
                  <a:pt x="12956" y="14286"/>
                  <a:pt x="13024" y="14250"/>
                  <a:pt x="13063" y="14186"/>
                </a:cubicBezTo>
                <a:cubicBezTo>
                  <a:pt x="13219" y="13929"/>
                  <a:pt x="13367" y="13664"/>
                  <a:pt x="13502" y="13396"/>
                </a:cubicBezTo>
                <a:cubicBezTo>
                  <a:pt x="13553" y="13295"/>
                  <a:pt x="13513" y="13169"/>
                  <a:pt x="13410" y="13118"/>
                </a:cubicBezTo>
                <a:cubicBezTo>
                  <a:pt x="13380" y="13103"/>
                  <a:pt x="13349" y="13096"/>
                  <a:pt x="13317" y="13096"/>
                </a:cubicBezTo>
                <a:close/>
                <a:moveTo>
                  <a:pt x="12397" y="14613"/>
                </a:moveTo>
                <a:cubicBezTo>
                  <a:pt x="12333" y="14613"/>
                  <a:pt x="12269" y="14643"/>
                  <a:pt x="12230" y="14700"/>
                </a:cubicBezTo>
                <a:cubicBezTo>
                  <a:pt x="12061" y="14936"/>
                  <a:pt x="11881" y="15168"/>
                  <a:pt x="11695" y="15390"/>
                </a:cubicBezTo>
                <a:cubicBezTo>
                  <a:pt x="11622" y="15476"/>
                  <a:pt x="11633" y="15608"/>
                  <a:pt x="11721" y="15680"/>
                </a:cubicBezTo>
                <a:cubicBezTo>
                  <a:pt x="11760" y="15714"/>
                  <a:pt x="11806" y="15728"/>
                  <a:pt x="11854" y="15728"/>
                </a:cubicBezTo>
                <a:cubicBezTo>
                  <a:pt x="11913" y="15728"/>
                  <a:pt x="11971" y="15703"/>
                  <a:pt x="12012" y="15655"/>
                </a:cubicBezTo>
                <a:cubicBezTo>
                  <a:pt x="12205" y="15425"/>
                  <a:pt x="12391" y="15184"/>
                  <a:pt x="12565" y="14941"/>
                </a:cubicBezTo>
                <a:cubicBezTo>
                  <a:pt x="12632" y="14847"/>
                  <a:pt x="12611" y="14718"/>
                  <a:pt x="12517" y="14652"/>
                </a:cubicBezTo>
                <a:cubicBezTo>
                  <a:pt x="12480" y="14626"/>
                  <a:pt x="12438" y="14613"/>
                  <a:pt x="12397" y="14613"/>
                </a:cubicBezTo>
                <a:close/>
                <a:moveTo>
                  <a:pt x="11258" y="15974"/>
                </a:moveTo>
                <a:cubicBezTo>
                  <a:pt x="11204" y="15974"/>
                  <a:pt x="11150" y="15995"/>
                  <a:pt x="11110" y="16036"/>
                </a:cubicBezTo>
                <a:cubicBezTo>
                  <a:pt x="10908" y="16246"/>
                  <a:pt x="10695" y="16448"/>
                  <a:pt x="10479" y="16639"/>
                </a:cubicBezTo>
                <a:cubicBezTo>
                  <a:pt x="10394" y="16713"/>
                  <a:pt x="10385" y="16844"/>
                  <a:pt x="10461" y="16930"/>
                </a:cubicBezTo>
                <a:cubicBezTo>
                  <a:pt x="10502" y="16977"/>
                  <a:pt x="10559" y="17000"/>
                  <a:pt x="10615" y="17000"/>
                </a:cubicBezTo>
                <a:cubicBezTo>
                  <a:pt x="10665" y="17000"/>
                  <a:pt x="10713" y="16983"/>
                  <a:pt x="10752" y="16949"/>
                </a:cubicBezTo>
                <a:cubicBezTo>
                  <a:pt x="10977" y="16751"/>
                  <a:pt x="11197" y="16541"/>
                  <a:pt x="11407" y="16325"/>
                </a:cubicBezTo>
                <a:cubicBezTo>
                  <a:pt x="11487" y="16244"/>
                  <a:pt x="11485" y="16113"/>
                  <a:pt x="11402" y="16033"/>
                </a:cubicBezTo>
                <a:cubicBezTo>
                  <a:pt x="11362" y="15994"/>
                  <a:pt x="11310" y="15974"/>
                  <a:pt x="11258" y="15974"/>
                </a:cubicBezTo>
                <a:close/>
                <a:moveTo>
                  <a:pt x="9928" y="17148"/>
                </a:moveTo>
                <a:cubicBezTo>
                  <a:pt x="9884" y="17148"/>
                  <a:pt x="9841" y="17162"/>
                  <a:pt x="9804" y="17190"/>
                </a:cubicBezTo>
                <a:cubicBezTo>
                  <a:pt x="9697" y="17270"/>
                  <a:pt x="9588" y="17350"/>
                  <a:pt x="9478" y="17426"/>
                </a:cubicBezTo>
                <a:cubicBezTo>
                  <a:pt x="9350" y="17514"/>
                  <a:pt x="9219" y="17603"/>
                  <a:pt x="9088" y="17688"/>
                </a:cubicBezTo>
                <a:cubicBezTo>
                  <a:pt x="8990" y="17748"/>
                  <a:pt x="8964" y="17876"/>
                  <a:pt x="9024" y="17973"/>
                </a:cubicBezTo>
                <a:cubicBezTo>
                  <a:pt x="9065" y="18034"/>
                  <a:pt x="9130" y="18067"/>
                  <a:pt x="9199" y="18067"/>
                </a:cubicBezTo>
                <a:cubicBezTo>
                  <a:pt x="9237" y="18067"/>
                  <a:pt x="9276" y="18057"/>
                  <a:pt x="9309" y="18035"/>
                </a:cubicBezTo>
                <a:cubicBezTo>
                  <a:pt x="9446" y="17948"/>
                  <a:pt x="9582" y="17856"/>
                  <a:pt x="9715" y="17764"/>
                </a:cubicBezTo>
                <a:cubicBezTo>
                  <a:pt x="9829" y="17686"/>
                  <a:pt x="9942" y="17603"/>
                  <a:pt x="10052" y="17520"/>
                </a:cubicBezTo>
                <a:cubicBezTo>
                  <a:pt x="10144" y="17451"/>
                  <a:pt x="10162" y="17321"/>
                  <a:pt x="10093" y="17231"/>
                </a:cubicBezTo>
                <a:cubicBezTo>
                  <a:pt x="10052" y="17176"/>
                  <a:pt x="9990" y="17148"/>
                  <a:pt x="9928" y="17148"/>
                </a:cubicBezTo>
                <a:close/>
                <a:moveTo>
                  <a:pt x="8434" y="18106"/>
                </a:moveTo>
                <a:cubicBezTo>
                  <a:pt x="8400" y="18106"/>
                  <a:pt x="8366" y="18114"/>
                  <a:pt x="8335" y="18131"/>
                </a:cubicBezTo>
                <a:cubicBezTo>
                  <a:pt x="8081" y="18269"/>
                  <a:pt x="7819" y="18399"/>
                  <a:pt x="7553" y="18521"/>
                </a:cubicBezTo>
                <a:cubicBezTo>
                  <a:pt x="7450" y="18567"/>
                  <a:pt x="7404" y="18691"/>
                  <a:pt x="7450" y="18794"/>
                </a:cubicBezTo>
                <a:cubicBezTo>
                  <a:pt x="7486" y="18870"/>
                  <a:pt x="7560" y="18916"/>
                  <a:pt x="7640" y="18916"/>
                </a:cubicBezTo>
                <a:cubicBezTo>
                  <a:pt x="7668" y="18916"/>
                  <a:pt x="7697" y="18909"/>
                  <a:pt x="7725" y="18897"/>
                </a:cubicBezTo>
                <a:cubicBezTo>
                  <a:pt x="8000" y="18773"/>
                  <a:pt x="8271" y="18636"/>
                  <a:pt x="8533" y="18494"/>
                </a:cubicBezTo>
                <a:cubicBezTo>
                  <a:pt x="8632" y="18439"/>
                  <a:pt x="8670" y="18314"/>
                  <a:pt x="8616" y="18214"/>
                </a:cubicBezTo>
                <a:cubicBezTo>
                  <a:pt x="8579" y="18145"/>
                  <a:pt x="8508" y="18106"/>
                  <a:pt x="8434" y="18106"/>
                </a:cubicBezTo>
                <a:close/>
                <a:moveTo>
                  <a:pt x="6820" y="18842"/>
                </a:moveTo>
                <a:cubicBezTo>
                  <a:pt x="6796" y="18842"/>
                  <a:pt x="6771" y="18847"/>
                  <a:pt x="6747" y="18856"/>
                </a:cubicBezTo>
                <a:cubicBezTo>
                  <a:pt x="6476" y="18957"/>
                  <a:pt x="6198" y="19051"/>
                  <a:pt x="5919" y="19136"/>
                </a:cubicBezTo>
                <a:cubicBezTo>
                  <a:pt x="5809" y="19168"/>
                  <a:pt x="5747" y="19283"/>
                  <a:pt x="5781" y="19393"/>
                </a:cubicBezTo>
                <a:cubicBezTo>
                  <a:pt x="5808" y="19483"/>
                  <a:pt x="5889" y="19540"/>
                  <a:pt x="5978" y="19540"/>
                </a:cubicBezTo>
                <a:cubicBezTo>
                  <a:pt x="5997" y="19540"/>
                  <a:pt x="6019" y="19536"/>
                  <a:pt x="6038" y="19531"/>
                </a:cubicBezTo>
                <a:cubicBezTo>
                  <a:pt x="6327" y="19444"/>
                  <a:pt x="6614" y="19347"/>
                  <a:pt x="6892" y="19242"/>
                </a:cubicBezTo>
                <a:cubicBezTo>
                  <a:pt x="6998" y="19201"/>
                  <a:pt x="7053" y="19083"/>
                  <a:pt x="7013" y="18976"/>
                </a:cubicBezTo>
                <a:cubicBezTo>
                  <a:pt x="6981" y="18893"/>
                  <a:pt x="6903" y="18842"/>
                  <a:pt x="6820" y="18842"/>
                </a:cubicBezTo>
                <a:close/>
                <a:moveTo>
                  <a:pt x="5120" y="19356"/>
                </a:moveTo>
                <a:cubicBezTo>
                  <a:pt x="5105" y="19356"/>
                  <a:pt x="5089" y="19357"/>
                  <a:pt x="5074" y="19361"/>
                </a:cubicBezTo>
                <a:cubicBezTo>
                  <a:pt x="4792" y="19426"/>
                  <a:pt x="4503" y="19485"/>
                  <a:pt x="4216" y="19535"/>
                </a:cubicBezTo>
                <a:cubicBezTo>
                  <a:pt x="4103" y="19552"/>
                  <a:pt x="4027" y="19660"/>
                  <a:pt x="4046" y="19772"/>
                </a:cubicBezTo>
                <a:cubicBezTo>
                  <a:pt x="4064" y="19873"/>
                  <a:pt x="4151" y="19944"/>
                  <a:pt x="4250" y="19944"/>
                </a:cubicBezTo>
                <a:cubicBezTo>
                  <a:pt x="4262" y="19944"/>
                  <a:pt x="4273" y="19944"/>
                  <a:pt x="4285" y="19942"/>
                </a:cubicBezTo>
                <a:cubicBezTo>
                  <a:pt x="4581" y="19892"/>
                  <a:pt x="4877" y="19832"/>
                  <a:pt x="5168" y="19765"/>
                </a:cubicBezTo>
                <a:cubicBezTo>
                  <a:pt x="5280" y="19738"/>
                  <a:pt x="5349" y="19627"/>
                  <a:pt x="5322" y="19515"/>
                </a:cubicBezTo>
                <a:cubicBezTo>
                  <a:pt x="5299" y="19420"/>
                  <a:pt x="5214" y="19356"/>
                  <a:pt x="5120" y="19356"/>
                </a:cubicBezTo>
                <a:close/>
                <a:moveTo>
                  <a:pt x="3371" y="19652"/>
                </a:moveTo>
                <a:cubicBezTo>
                  <a:pt x="3363" y="19652"/>
                  <a:pt x="3356" y="19652"/>
                  <a:pt x="3348" y="19653"/>
                </a:cubicBezTo>
                <a:cubicBezTo>
                  <a:pt x="3061" y="19685"/>
                  <a:pt x="2767" y="19706"/>
                  <a:pt x="2476" y="19721"/>
                </a:cubicBezTo>
                <a:cubicBezTo>
                  <a:pt x="2361" y="19726"/>
                  <a:pt x="2274" y="19823"/>
                  <a:pt x="2279" y="19937"/>
                </a:cubicBezTo>
                <a:cubicBezTo>
                  <a:pt x="2285" y="20048"/>
                  <a:pt x="2375" y="20133"/>
                  <a:pt x="2485" y="20133"/>
                </a:cubicBezTo>
                <a:lnTo>
                  <a:pt x="2496" y="20133"/>
                </a:lnTo>
                <a:cubicBezTo>
                  <a:pt x="2795" y="20119"/>
                  <a:pt x="3096" y="20096"/>
                  <a:pt x="3392" y="20064"/>
                </a:cubicBezTo>
                <a:cubicBezTo>
                  <a:pt x="3506" y="20052"/>
                  <a:pt x="3589" y="19951"/>
                  <a:pt x="3577" y="19838"/>
                </a:cubicBezTo>
                <a:cubicBezTo>
                  <a:pt x="3565" y="19732"/>
                  <a:pt x="3476" y="19652"/>
                  <a:pt x="3371" y="19652"/>
                </a:cubicBezTo>
                <a:close/>
                <a:moveTo>
                  <a:pt x="712" y="19699"/>
                </a:moveTo>
                <a:cubicBezTo>
                  <a:pt x="604" y="19699"/>
                  <a:pt x="512" y="19782"/>
                  <a:pt x="504" y="19891"/>
                </a:cubicBezTo>
                <a:cubicBezTo>
                  <a:pt x="497" y="20006"/>
                  <a:pt x="582" y="20103"/>
                  <a:pt x="697" y="20112"/>
                </a:cubicBezTo>
                <a:cubicBezTo>
                  <a:pt x="995" y="20133"/>
                  <a:pt x="1296" y="20146"/>
                  <a:pt x="1595" y="20149"/>
                </a:cubicBezTo>
                <a:lnTo>
                  <a:pt x="1597" y="20149"/>
                </a:lnTo>
                <a:cubicBezTo>
                  <a:pt x="1711" y="20149"/>
                  <a:pt x="1803" y="20059"/>
                  <a:pt x="1804" y="19946"/>
                </a:cubicBezTo>
                <a:cubicBezTo>
                  <a:pt x="1806" y="19830"/>
                  <a:pt x="1714" y="19737"/>
                  <a:pt x="1601" y="19737"/>
                </a:cubicBezTo>
                <a:cubicBezTo>
                  <a:pt x="1310" y="19733"/>
                  <a:pt x="1016" y="19721"/>
                  <a:pt x="725" y="19699"/>
                </a:cubicBezTo>
                <a:cubicBezTo>
                  <a:pt x="721" y="19699"/>
                  <a:pt x="716" y="19699"/>
                  <a:pt x="712" y="19699"/>
                </a:cubicBezTo>
                <a:close/>
              </a:path>
            </a:pathLst>
          </a:custGeom>
          <a:solidFill>
            <a:schemeClr val="accent2"/>
          </a:solidFill>
          <a:ln>
            <a:solidFill>
              <a:schemeClr val="accent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42"/>
          <p:cNvSpPr/>
          <p:nvPr/>
        </p:nvSpPr>
        <p:spPr>
          <a:xfrm>
            <a:off x="8541103" y="660009"/>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42"/>
          <p:cNvSpPr/>
          <p:nvPr/>
        </p:nvSpPr>
        <p:spPr>
          <a:xfrm>
            <a:off x="8430690" y="4651738"/>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42"/>
          <p:cNvSpPr/>
          <p:nvPr/>
        </p:nvSpPr>
        <p:spPr>
          <a:xfrm>
            <a:off x="5230817" y="241426"/>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 name="Picture 6">
            <a:extLst>
              <a:ext uri="{FF2B5EF4-FFF2-40B4-BE49-F238E27FC236}">
                <a16:creationId xmlns:a16="http://schemas.microsoft.com/office/drawing/2014/main" id="{5C500D11-6B8B-4FC5-3C4E-F8777F20466C}"/>
              </a:ext>
            </a:extLst>
          </p:cNvPr>
          <p:cNvPicPr>
            <a:picLocks noChangeAspect="1"/>
          </p:cNvPicPr>
          <p:nvPr/>
        </p:nvPicPr>
        <p:blipFill>
          <a:blip r:embed="rId3"/>
          <a:stretch>
            <a:fillRect/>
          </a:stretch>
        </p:blipFill>
        <p:spPr>
          <a:xfrm>
            <a:off x="487680" y="758983"/>
            <a:ext cx="8168640" cy="3801061"/>
          </a:xfrm>
          <a:prstGeom prst="rect">
            <a:avLst/>
          </a:prstGeom>
        </p:spPr>
      </p:pic>
      <p:sp>
        <p:nvSpPr>
          <p:cNvPr id="9" name="TextBox 8">
            <a:extLst>
              <a:ext uri="{FF2B5EF4-FFF2-40B4-BE49-F238E27FC236}">
                <a16:creationId xmlns:a16="http://schemas.microsoft.com/office/drawing/2014/main" id="{A6CA4316-FC4C-F8B3-0C01-7F81A4CB1BC4}"/>
              </a:ext>
            </a:extLst>
          </p:cNvPr>
          <p:cNvSpPr txBox="1"/>
          <p:nvPr/>
        </p:nvSpPr>
        <p:spPr>
          <a:xfrm>
            <a:off x="609600" y="4655744"/>
            <a:ext cx="8168640" cy="276999"/>
          </a:xfrm>
          <a:prstGeom prst="rect">
            <a:avLst/>
          </a:prstGeom>
          <a:noFill/>
        </p:spPr>
        <p:txBody>
          <a:bodyPr wrap="square">
            <a:spAutoFit/>
          </a:bodyPr>
          <a:lstStyle/>
          <a:p>
            <a:pPr algn="ctr"/>
            <a:r>
              <a:rPr lang="en-US" sz="1200" dirty="0">
                <a:latin typeface="Times New Roman" panose="02020603050405020304" pitchFamily="18" charset="0"/>
                <a:cs typeface="Times New Roman" panose="02020603050405020304" pitchFamily="18" charset="0"/>
              </a:rPr>
              <a:t>Fig 2: Figure showing head() and tail() of the dataset</a:t>
            </a:r>
            <a:endParaRPr lang="en-IN" sz="1200" dirty="0">
              <a:latin typeface="Times New Roman" panose="02020603050405020304" pitchFamily="18" charset="0"/>
              <a:cs typeface="Times New Roman" panose="02020603050405020304" pitchFamily="18" charset="0"/>
            </a:endParaRPr>
          </a:p>
        </p:txBody>
      </p:sp>
      <p:sp>
        <p:nvSpPr>
          <p:cNvPr id="10" name="Google Shape;2336;p41">
            <a:extLst>
              <a:ext uri="{FF2B5EF4-FFF2-40B4-BE49-F238E27FC236}">
                <a16:creationId xmlns:a16="http://schemas.microsoft.com/office/drawing/2014/main" id="{1344DD5A-EBA7-2226-0D82-C75A498C1CD3}"/>
              </a:ext>
            </a:extLst>
          </p:cNvPr>
          <p:cNvSpPr txBox="1">
            <a:spLocks noGrp="1"/>
          </p:cNvSpPr>
          <p:nvPr>
            <p:ph type="subTitle" idx="1"/>
          </p:nvPr>
        </p:nvSpPr>
        <p:spPr>
          <a:xfrm>
            <a:off x="577956" y="316802"/>
            <a:ext cx="7852734" cy="2597539"/>
          </a:xfrm>
          <a:prstGeom prst="rect">
            <a:avLst/>
          </a:prstGeom>
        </p:spPr>
        <p:txBody>
          <a:bodyPr spcFirstLastPara="1" wrap="square" lIns="91425" tIns="91425" rIns="91425" bIns="91425" anchor="t" anchorCtr="0">
            <a:noAutofit/>
          </a:bodyPr>
          <a:lstStyle/>
          <a:p>
            <a:pPr marL="285750" indent="-285750" eaLnBrk="0" fontAlgn="base" hangingPunct="0">
              <a:lnSpc>
                <a:spcPct val="100000"/>
              </a:lnSpc>
              <a:spcBef>
                <a:spcPct val="0"/>
              </a:spcBef>
              <a:spcAft>
                <a:spcPct val="0"/>
              </a:spcAft>
              <a:buFont typeface="Wingdings" panose="05000000000000000000" pitchFamily="2" charset="2"/>
              <a:buChar char="Ø"/>
            </a:pPr>
            <a:r>
              <a:rPr lang="en-US" sz="1800" b="1" i="1" dirty="0">
                <a:solidFill>
                  <a:schemeClr val="accent4">
                    <a:lumMod val="10000"/>
                  </a:schemeClr>
                </a:solidFill>
                <a:latin typeface="Modern No. 20" panose="02070704070505020303" pitchFamily="18" charset="0"/>
              </a:rPr>
              <a:t>Data Exploration</a:t>
            </a:r>
            <a:endParaRPr lang="en-US" sz="1800" dirty="0">
              <a:solidFill>
                <a:schemeClr val="accent4">
                  <a:lumMod val="10000"/>
                </a:schemeClr>
              </a:solidFill>
              <a:latin typeface="Times New Roman" panose="02020603050405020304" pitchFamily="18" charset="0"/>
              <a:cs typeface="Times New Roman" panose="02020603050405020304" pitchFamily="18" charset="0"/>
            </a:endParaRPr>
          </a:p>
          <a:p>
            <a:pPr marL="0" indent="0" algn="l" eaLnBrk="0" fontAlgn="base" hangingPunct="0">
              <a:lnSpc>
                <a:spcPct val="100000"/>
              </a:lnSpc>
              <a:spcBef>
                <a:spcPct val="0"/>
              </a:spcBef>
              <a:spcAft>
                <a:spcPct val="0"/>
              </a:spcAft>
              <a:buNone/>
            </a:pPr>
            <a:endParaRPr lang="en-US" sz="1800" dirty="0">
              <a:solidFill>
                <a:schemeClr val="accent4">
                  <a:lumMod val="10000"/>
                </a:schemeClr>
              </a:solidFill>
              <a:latin typeface="Times New Roman" panose="02020603050405020304" pitchFamily="18" charset="0"/>
              <a:cs typeface="Times New Roman" panose="02020603050405020304" pitchFamily="18" charset="0"/>
            </a:endParaRPr>
          </a:p>
          <a:p>
            <a:pPr marL="0" indent="0" algn="l" eaLnBrk="0" fontAlgn="base" hangingPunct="0">
              <a:lnSpc>
                <a:spcPct val="100000"/>
              </a:lnSpc>
              <a:spcBef>
                <a:spcPct val="0"/>
              </a:spcBef>
              <a:spcAft>
                <a:spcPct val="0"/>
              </a:spcAft>
              <a:buNone/>
            </a:pPr>
            <a:endParaRPr lang="en-US" sz="1800" dirty="0">
              <a:solidFill>
                <a:schemeClr val="accent4">
                  <a:lumMod val="10000"/>
                </a:schemeClr>
              </a:solidFill>
              <a:latin typeface="Times New Roman" panose="02020603050405020304" pitchFamily="18" charset="0"/>
              <a:cs typeface="Times New Roman" panose="02020603050405020304" pitchFamily="18" charset="0"/>
            </a:endParaRPr>
          </a:p>
          <a:p>
            <a:pPr marL="0" indent="0" algn="l" eaLnBrk="0" fontAlgn="base" hangingPunct="0">
              <a:lnSpc>
                <a:spcPct val="100000"/>
              </a:lnSpc>
              <a:spcBef>
                <a:spcPct val="0"/>
              </a:spcBef>
              <a:spcAft>
                <a:spcPct val="0"/>
              </a:spcAft>
              <a:buNone/>
            </a:pPr>
            <a:endParaRPr lang="en-US" sz="1800" dirty="0">
              <a:solidFill>
                <a:schemeClr val="accent4">
                  <a:lumMod val="10000"/>
                </a:schemeClr>
              </a:solidFill>
              <a:latin typeface="Times New Roman" panose="02020603050405020304" pitchFamily="18" charset="0"/>
              <a:cs typeface="Times New Roman" panose="02020603050405020304" pitchFamily="18" charset="0"/>
            </a:endParaRPr>
          </a:p>
          <a:p>
            <a:pPr marL="0" indent="0" algn="l" eaLnBrk="0" fontAlgn="base" hangingPunct="0">
              <a:lnSpc>
                <a:spcPct val="100000"/>
              </a:lnSpc>
              <a:spcBef>
                <a:spcPct val="0"/>
              </a:spcBef>
              <a:spcAft>
                <a:spcPct val="0"/>
              </a:spcAft>
              <a:buNone/>
            </a:pPr>
            <a:endParaRPr lang="en-US" sz="1800" dirty="0">
              <a:solidFill>
                <a:schemeClr val="accent4">
                  <a:lumMod val="10000"/>
                </a:schemeClr>
              </a:solidFill>
              <a:latin typeface="Times New Roman" panose="02020603050405020304" pitchFamily="18" charset="0"/>
              <a:cs typeface="Times New Roman" panose="02020603050405020304" pitchFamily="18" charset="0"/>
            </a:endParaRPr>
          </a:p>
          <a:p>
            <a:pPr marL="0" indent="0" algn="l" eaLnBrk="0" fontAlgn="base" hangingPunct="0">
              <a:lnSpc>
                <a:spcPct val="100000"/>
              </a:lnSpc>
              <a:spcBef>
                <a:spcPct val="0"/>
              </a:spcBef>
              <a:spcAft>
                <a:spcPct val="0"/>
              </a:spcAft>
              <a:buNone/>
            </a:pPr>
            <a:endParaRPr lang="en-US" sz="1800" dirty="0">
              <a:solidFill>
                <a:schemeClr val="accent4">
                  <a:lumMod val="10000"/>
                </a:schemeClr>
              </a:solidFill>
              <a:latin typeface="Times New Roman" panose="02020603050405020304" pitchFamily="18" charset="0"/>
              <a:cs typeface="Times New Roman" panose="02020603050405020304" pitchFamily="18" charset="0"/>
            </a:endParaRPr>
          </a:p>
          <a:p>
            <a:pPr marL="0" indent="0" algn="l" eaLnBrk="0" fontAlgn="base" hangingPunct="0">
              <a:lnSpc>
                <a:spcPct val="100000"/>
              </a:lnSpc>
              <a:spcBef>
                <a:spcPct val="0"/>
              </a:spcBef>
              <a:spcAft>
                <a:spcPct val="0"/>
              </a:spcAft>
              <a:buNone/>
            </a:pPr>
            <a:endParaRPr lang="en-US" sz="1800" dirty="0">
              <a:solidFill>
                <a:schemeClr val="accent4">
                  <a:lumMod val="10000"/>
                </a:schemeClr>
              </a:solidFill>
              <a:latin typeface="Times New Roman" panose="02020603050405020304" pitchFamily="18" charset="0"/>
              <a:cs typeface="Times New Roman" panose="02020603050405020304" pitchFamily="18" charset="0"/>
            </a:endParaRPr>
          </a:p>
          <a:p>
            <a:pPr marL="0" indent="0" algn="l" eaLnBrk="0" fontAlgn="base" hangingPunct="0">
              <a:lnSpc>
                <a:spcPct val="100000"/>
              </a:lnSpc>
              <a:spcBef>
                <a:spcPct val="0"/>
              </a:spcBef>
              <a:spcAft>
                <a:spcPct val="0"/>
              </a:spcAft>
              <a:buNone/>
            </a:pPr>
            <a:endParaRPr lang="en-US" sz="1800" dirty="0">
              <a:solidFill>
                <a:schemeClr val="accent4">
                  <a:lumMod val="10000"/>
                </a:schemeClr>
              </a:solidFill>
              <a:latin typeface="Times New Roman" panose="02020603050405020304" pitchFamily="18" charset="0"/>
              <a:cs typeface="Times New Roman" panose="02020603050405020304" pitchFamily="18" charset="0"/>
            </a:endParaRPr>
          </a:p>
          <a:p>
            <a:pPr marL="0" indent="0" algn="l" eaLnBrk="0" fontAlgn="base" hangingPunct="0">
              <a:lnSpc>
                <a:spcPct val="100000"/>
              </a:lnSpc>
              <a:spcBef>
                <a:spcPct val="0"/>
              </a:spcBef>
              <a:spcAft>
                <a:spcPct val="0"/>
              </a:spcAft>
              <a:buNone/>
            </a:pPr>
            <a:endParaRPr lang="en-US" sz="1800" dirty="0">
              <a:solidFill>
                <a:schemeClr val="accent4">
                  <a:lumMod val="10000"/>
                </a:schemeClr>
              </a:solidFill>
              <a:latin typeface="Times New Roman" panose="02020603050405020304" pitchFamily="18" charset="0"/>
              <a:cs typeface="Times New Roman" panose="02020603050405020304" pitchFamily="18" charset="0"/>
            </a:endParaRPr>
          </a:p>
          <a:p>
            <a:pPr marL="0" indent="0" algn="l" eaLnBrk="0" fontAlgn="base" hangingPunct="0">
              <a:lnSpc>
                <a:spcPct val="100000"/>
              </a:lnSpc>
              <a:spcBef>
                <a:spcPct val="0"/>
              </a:spcBef>
              <a:spcAft>
                <a:spcPct val="0"/>
              </a:spcAft>
              <a:buNone/>
            </a:pPr>
            <a:r>
              <a:rPr lang="en-US" sz="1800" dirty="0">
                <a:solidFill>
                  <a:schemeClr val="accent4">
                    <a:lumMod val="10000"/>
                  </a:schemeClr>
                </a:solidFill>
                <a:latin typeface="Times New Roman" panose="02020603050405020304" pitchFamily="18" charset="0"/>
                <a:cs typeface="Times New Roman" panose="02020603050405020304" pitchFamily="18" charset="0"/>
              </a:rPr>
              <a:t>						      </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412"/>
        <p:cNvGrpSpPr/>
        <p:nvPr/>
      </p:nvGrpSpPr>
      <p:grpSpPr>
        <a:xfrm>
          <a:off x="0" y="0"/>
          <a:ext cx="0" cy="0"/>
          <a:chOff x="0" y="0"/>
          <a:chExt cx="0" cy="0"/>
        </a:xfrm>
      </p:grpSpPr>
      <p:grpSp>
        <p:nvGrpSpPr>
          <p:cNvPr id="2415" name="Google Shape;2415;p43"/>
          <p:cNvGrpSpPr/>
          <p:nvPr/>
        </p:nvGrpSpPr>
        <p:grpSpPr>
          <a:xfrm>
            <a:off x="75524" y="199026"/>
            <a:ext cx="772178" cy="581171"/>
            <a:chOff x="4512152" y="433974"/>
            <a:chExt cx="938483" cy="715271"/>
          </a:xfrm>
        </p:grpSpPr>
        <p:sp>
          <p:nvSpPr>
            <p:cNvPr id="2416" name="Google Shape;2416;p43"/>
            <p:cNvSpPr/>
            <p:nvPr/>
          </p:nvSpPr>
          <p:spPr>
            <a:xfrm>
              <a:off x="4620634" y="433974"/>
              <a:ext cx="720236" cy="700342"/>
            </a:xfrm>
            <a:custGeom>
              <a:avLst/>
              <a:gdLst/>
              <a:ahLst/>
              <a:cxnLst/>
              <a:rect l="l" t="t" r="r" b="b"/>
              <a:pathLst>
                <a:path w="13504" h="13131" extrusionOk="0">
                  <a:moveTo>
                    <a:pt x="7043" y="0"/>
                  </a:moveTo>
                  <a:cubicBezTo>
                    <a:pt x="6925" y="0"/>
                    <a:pt x="6807" y="3"/>
                    <a:pt x="6689" y="10"/>
                  </a:cubicBezTo>
                  <a:cubicBezTo>
                    <a:pt x="5425" y="82"/>
                    <a:pt x="4378" y="295"/>
                    <a:pt x="3254" y="880"/>
                  </a:cubicBezTo>
                  <a:cubicBezTo>
                    <a:pt x="2907" y="1061"/>
                    <a:pt x="2581" y="1282"/>
                    <a:pt x="2280" y="1532"/>
                  </a:cubicBezTo>
                  <a:cubicBezTo>
                    <a:pt x="1516" y="2168"/>
                    <a:pt x="917" y="3003"/>
                    <a:pt x="534" y="3908"/>
                  </a:cubicBezTo>
                  <a:cubicBezTo>
                    <a:pt x="213" y="4665"/>
                    <a:pt x="199" y="4709"/>
                    <a:pt x="89" y="5530"/>
                  </a:cubicBezTo>
                  <a:cubicBezTo>
                    <a:pt x="80" y="5594"/>
                    <a:pt x="73" y="5657"/>
                    <a:pt x="66" y="5721"/>
                  </a:cubicBezTo>
                  <a:cubicBezTo>
                    <a:pt x="2" y="6281"/>
                    <a:pt x="1" y="6847"/>
                    <a:pt x="96" y="7403"/>
                  </a:cubicBezTo>
                  <a:cubicBezTo>
                    <a:pt x="126" y="7593"/>
                    <a:pt x="169" y="7779"/>
                    <a:pt x="226" y="7967"/>
                  </a:cubicBezTo>
                  <a:cubicBezTo>
                    <a:pt x="343" y="8362"/>
                    <a:pt x="500" y="8746"/>
                    <a:pt x="694" y="9113"/>
                  </a:cubicBezTo>
                  <a:cubicBezTo>
                    <a:pt x="818" y="9420"/>
                    <a:pt x="963" y="9719"/>
                    <a:pt x="1121" y="9985"/>
                  </a:cubicBezTo>
                  <a:cubicBezTo>
                    <a:pt x="1666" y="10912"/>
                    <a:pt x="2513" y="11787"/>
                    <a:pt x="3449" y="12321"/>
                  </a:cubicBezTo>
                  <a:cubicBezTo>
                    <a:pt x="4413" y="12869"/>
                    <a:pt x="5492" y="13131"/>
                    <a:pt x="6580" y="13131"/>
                  </a:cubicBezTo>
                  <a:cubicBezTo>
                    <a:pt x="7122" y="13131"/>
                    <a:pt x="7667" y="13066"/>
                    <a:pt x="8200" y="12939"/>
                  </a:cubicBezTo>
                  <a:cubicBezTo>
                    <a:pt x="8765" y="12806"/>
                    <a:pt x="9359" y="12533"/>
                    <a:pt x="9873" y="12271"/>
                  </a:cubicBezTo>
                  <a:cubicBezTo>
                    <a:pt x="9992" y="12209"/>
                    <a:pt x="10100" y="12138"/>
                    <a:pt x="10210" y="12062"/>
                  </a:cubicBezTo>
                  <a:cubicBezTo>
                    <a:pt x="11020" y="11489"/>
                    <a:pt x="11727" y="10885"/>
                    <a:pt x="12278" y="10082"/>
                  </a:cubicBezTo>
                  <a:cubicBezTo>
                    <a:pt x="12379" y="9939"/>
                    <a:pt x="12474" y="9788"/>
                    <a:pt x="12563" y="9630"/>
                  </a:cubicBezTo>
                  <a:cubicBezTo>
                    <a:pt x="13224" y="8468"/>
                    <a:pt x="13504" y="7114"/>
                    <a:pt x="13391" y="5796"/>
                  </a:cubicBezTo>
                  <a:cubicBezTo>
                    <a:pt x="13307" y="4823"/>
                    <a:pt x="13008" y="3869"/>
                    <a:pt x="12490" y="3026"/>
                  </a:cubicBezTo>
                  <a:cubicBezTo>
                    <a:pt x="12150" y="2473"/>
                    <a:pt x="11735" y="1986"/>
                    <a:pt x="11262" y="1575"/>
                  </a:cubicBezTo>
                  <a:cubicBezTo>
                    <a:pt x="10474" y="885"/>
                    <a:pt x="9526" y="403"/>
                    <a:pt x="8505" y="168"/>
                  </a:cubicBezTo>
                  <a:cubicBezTo>
                    <a:pt x="8031" y="57"/>
                    <a:pt x="7540" y="0"/>
                    <a:pt x="704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43"/>
            <p:cNvSpPr/>
            <p:nvPr/>
          </p:nvSpPr>
          <p:spPr>
            <a:xfrm>
              <a:off x="4624154" y="515683"/>
              <a:ext cx="710689" cy="238354"/>
            </a:xfrm>
            <a:custGeom>
              <a:avLst/>
              <a:gdLst/>
              <a:ahLst/>
              <a:cxnLst/>
              <a:rect l="l" t="t" r="r" b="b"/>
              <a:pathLst>
                <a:path w="13325" h="4469" extrusionOk="0">
                  <a:moveTo>
                    <a:pt x="2214" y="0"/>
                  </a:moveTo>
                  <a:cubicBezTo>
                    <a:pt x="1450" y="636"/>
                    <a:pt x="851" y="1471"/>
                    <a:pt x="468" y="2376"/>
                  </a:cubicBezTo>
                  <a:cubicBezTo>
                    <a:pt x="454" y="2410"/>
                    <a:pt x="440" y="2442"/>
                    <a:pt x="429" y="2472"/>
                  </a:cubicBezTo>
                  <a:cubicBezTo>
                    <a:pt x="364" y="2623"/>
                    <a:pt x="314" y="2743"/>
                    <a:pt x="273" y="2850"/>
                  </a:cubicBezTo>
                  <a:cubicBezTo>
                    <a:pt x="133" y="3209"/>
                    <a:pt x="105" y="3392"/>
                    <a:pt x="23" y="3998"/>
                  </a:cubicBezTo>
                  <a:cubicBezTo>
                    <a:pt x="14" y="4062"/>
                    <a:pt x="7" y="4125"/>
                    <a:pt x="0" y="4189"/>
                  </a:cubicBezTo>
                  <a:cubicBezTo>
                    <a:pt x="2506" y="4364"/>
                    <a:pt x="5011" y="4469"/>
                    <a:pt x="7514" y="4469"/>
                  </a:cubicBezTo>
                  <a:cubicBezTo>
                    <a:pt x="9453" y="4469"/>
                    <a:pt x="11390" y="4406"/>
                    <a:pt x="13325" y="4264"/>
                  </a:cubicBezTo>
                  <a:cubicBezTo>
                    <a:pt x="13282" y="3775"/>
                    <a:pt x="13186" y="3291"/>
                    <a:pt x="13034" y="2823"/>
                  </a:cubicBezTo>
                  <a:cubicBezTo>
                    <a:pt x="12995" y="2699"/>
                    <a:pt x="12951" y="2577"/>
                    <a:pt x="12903" y="2456"/>
                  </a:cubicBezTo>
                  <a:cubicBezTo>
                    <a:pt x="12772" y="2123"/>
                    <a:pt x="12614" y="1802"/>
                    <a:pt x="12424" y="1494"/>
                  </a:cubicBezTo>
                  <a:cubicBezTo>
                    <a:pt x="12084" y="941"/>
                    <a:pt x="11669" y="454"/>
                    <a:pt x="11196" y="43"/>
                  </a:cubicBezTo>
                  <a:cubicBezTo>
                    <a:pt x="9891" y="118"/>
                    <a:pt x="8582" y="152"/>
                    <a:pt x="7271" y="152"/>
                  </a:cubicBezTo>
                  <a:cubicBezTo>
                    <a:pt x="5587" y="152"/>
                    <a:pt x="3900" y="96"/>
                    <a:pt x="22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43"/>
            <p:cNvSpPr/>
            <p:nvPr/>
          </p:nvSpPr>
          <p:spPr>
            <a:xfrm>
              <a:off x="4625754" y="828757"/>
              <a:ext cx="649727" cy="305556"/>
            </a:xfrm>
            <a:custGeom>
              <a:avLst/>
              <a:gdLst/>
              <a:ahLst/>
              <a:cxnLst/>
              <a:rect l="l" t="t" r="r" b="b"/>
              <a:pathLst>
                <a:path w="12182" h="5729" extrusionOk="0">
                  <a:moveTo>
                    <a:pt x="0" y="1"/>
                  </a:moveTo>
                  <a:lnTo>
                    <a:pt x="0" y="1"/>
                  </a:lnTo>
                  <a:cubicBezTo>
                    <a:pt x="30" y="191"/>
                    <a:pt x="73" y="377"/>
                    <a:pt x="130" y="565"/>
                  </a:cubicBezTo>
                  <a:cubicBezTo>
                    <a:pt x="247" y="960"/>
                    <a:pt x="404" y="1344"/>
                    <a:pt x="598" y="1711"/>
                  </a:cubicBezTo>
                  <a:cubicBezTo>
                    <a:pt x="722" y="2018"/>
                    <a:pt x="867" y="2317"/>
                    <a:pt x="1025" y="2583"/>
                  </a:cubicBezTo>
                  <a:cubicBezTo>
                    <a:pt x="1570" y="3510"/>
                    <a:pt x="2417" y="4385"/>
                    <a:pt x="3353" y="4919"/>
                  </a:cubicBezTo>
                  <a:cubicBezTo>
                    <a:pt x="4317" y="5467"/>
                    <a:pt x="5396" y="5729"/>
                    <a:pt x="6484" y="5729"/>
                  </a:cubicBezTo>
                  <a:cubicBezTo>
                    <a:pt x="7026" y="5729"/>
                    <a:pt x="7571" y="5664"/>
                    <a:pt x="8104" y="5537"/>
                  </a:cubicBezTo>
                  <a:cubicBezTo>
                    <a:pt x="8669" y="5404"/>
                    <a:pt x="9263" y="5131"/>
                    <a:pt x="9777" y="4869"/>
                  </a:cubicBezTo>
                  <a:cubicBezTo>
                    <a:pt x="9896" y="4807"/>
                    <a:pt x="10004" y="4736"/>
                    <a:pt x="10114" y="4660"/>
                  </a:cubicBezTo>
                  <a:cubicBezTo>
                    <a:pt x="10924" y="4087"/>
                    <a:pt x="11631" y="3483"/>
                    <a:pt x="12182" y="2680"/>
                  </a:cubicBezTo>
                  <a:cubicBezTo>
                    <a:pt x="8065" y="2147"/>
                    <a:pt x="4005" y="1176"/>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43"/>
            <p:cNvSpPr/>
            <p:nvPr/>
          </p:nvSpPr>
          <p:spPr>
            <a:xfrm>
              <a:off x="4512152" y="646673"/>
              <a:ext cx="938483" cy="326677"/>
            </a:xfrm>
            <a:custGeom>
              <a:avLst/>
              <a:gdLst/>
              <a:ahLst/>
              <a:cxnLst/>
              <a:rect l="l" t="t" r="r" b="b"/>
              <a:pathLst>
                <a:path w="17596" h="6125" extrusionOk="0">
                  <a:moveTo>
                    <a:pt x="15003" y="0"/>
                  </a:moveTo>
                  <a:lnTo>
                    <a:pt x="15003" y="0"/>
                  </a:lnTo>
                  <a:cubicBezTo>
                    <a:pt x="15051" y="121"/>
                    <a:pt x="15095" y="243"/>
                    <a:pt x="15134" y="367"/>
                  </a:cubicBezTo>
                  <a:cubicBezTo>
                    <a:pt x="15483" y="519"/>
                    <a:pt x="15793" y="686"/>
                    <a:pt x="16063" y="863"/>
                  </a:cubicBezTo>
                  <a:cubicBezTo>
                    <a:pt x="16676" y="1269"/>
                    <a:pt x="17055" y="1733"/>
                    <a:pt x="17154" y="2210"/>
                  </a:cubicBezTo>
                  <a:cubicBezTo>
                    <a:pt x="17172" y="2297"/>
                    <a:pt x="17183" y="2384"/>
                    <a:pt x="17183" y="2472"/>
                  </a:cubicBezTo>
                  <a:cubicBezTo>
                    <a:pt x="17183" y="3018"/>
                    <a:pt x="16825" y="3569"/>
                    <a:pt x="16153" y="4049"/>
                  </a:cubicBezTo>
                  <a:cubicBezTo>
                    <a:pt x="16045" y="4126"/>
                    <a:pt x="15926" y="4202"/>
                    <a:pt x="15798" y="4276"/>
                  </a:cubicBezTo>
                  <a:cubicBezTo>
                    <a:pt x="15192" y="4632"/>
                    <a:pt x="14386" y="4944"/>
                    <a:pt x="13183" y="5288"/>
                  </a:cubicBezTo>
                  <a:cubicBezTo>
                    <a:pt x="13057" y="5324"/>
                    <a:pt x="12917" y="5361"/>
                    <a:pt x="12763" y="5393"/>
                  </a:cubicBezTo>
                  <a:cubicBezTo>
                    <a:pt x="12219" y="5506"/>
                    <a:pt x="11409" y="5664"/>
                    <a:pt x="10636" y="5736"/>
                  </a:cubicBezTo>
                  <a:cubicBezTo>
                    <a:pt x="9945" y="5803"/>
                    <a:pt x="9252" y="5836"/>
                    <a:pt x="8569" y="5836"/>
                  </a:cubicBezTo>
                  <a:cubicBezTo>
                    <a:pt x="7157" y="5836"/>
                    <a:pt x="5793" y="5695"/>
                    <a:pt x="4599" y="5419"/>
                  </a:cubicBezTo>
                  <a:cubicBezTo>
                    <a:pt x="3449" y="5155"/>
                    <a:pt x="2380" y="4721"/>
                    <a:pt x="1666" y="4232"/>
                  </a:cubicBezTo>
                  <a:cubicBezTo>
                    <a:pt x="1478" y="4103"/>
                    <a:pt x="1296" y="3952"/>
                    <a:pt x="1140" y="3796"/>
                  </a:cubicBezTo>
                  <a:cubicBezTo>
                    <a:pt x="1136" y="3791"/>
                    <a:pt x="1131" y="3787"/>
                    <a:pt x="1126" y="3784"/>
                  </a:cubicBezTo>
                  <a:cubicBezTo>
                    <a:pt x="888" y="3601"/>
                    <a:pt x="695" y="3410"/>
                    <a:pt x="555" y="3218"/>
                  </a:cubicBezTo>
                  <a:cubicBezTo>
                    <a:pt x="493" y="3133"/>
                    <a:pt x="443" y="3048"/>
                    <a:pt x="404" y="2956"/>
                  </a:cubicBezTo>
                  <a:cubicBezTo>
                    <a:pt x="305" y="2717"/>
                    <a:pt x="294" y="2462"/>
                    <a:pt x="374" y="2176"/>
                  </a:cubicBezTo>
                  <a:cubicBezTo>
                    <a:pt x="381" y="2146"/>
                    <a:pt x="390" y="2118"/>
                    <a:pt x="401" y="2086"/>
                  </a:cubicBezTo>
                  <a:cubicBezTo>
                    <a:pt x="532" y="1691"/>
                    <a:pt x="537" y="1684"/>
                    <a:pt x="934" y="1304"/>
                  </a:cubicBezTo>
                  <a:cubicBezTo>
                    <a:pt x="1285" y="968"/>
                    <a:pt x="1776" y="658"/>
                    <a:pt x="2373" y="394"/>
                  </a:cubicBezTo>
                  <a:cubicBezTo>
                    <a:pt x="2414" y="287"/>
                    <a:pt x="2464" y="167"/>
                    <a:pt x="2529" y="16"/>
                  </a:cubicBezTo>
                  <a:lnTo>
                    <a:pt x="2529" y="16"/>
                  </a:lnTo>
                  <a:cubicBezTo>
                    <a:pt x="1776" y="316"/>
                    <a:pt x="1163" y="686"/>
                    <a:pt x="734" y="1095"/>
                  </a:cubicBezTo>
                  <a:cubicBezTo>
                    <a:pt x="314" y="1498"/>
                    <a:pt x="279" y="1540"/>
                    <a:pt x="128" y="1996"/>
                  </a:cubicBezTo>
                  <a:cubicBezTo>
                    <a:pt x="115" y="2031"/>
                    <a:pt x="105" y="2066"/>
                    <a:pt x="96" y="2102"/>
                  </a:cubicBezTo>
                  <a:cubicBezTo>
                    <a:pt x="0" y="2446"/>
                    <a:pt x="16" y="2770"/>
                    <a:pt x="140" y="3066"/>
                  </a:cubicBezTo>
                  <a:cubicBezTo>
                    <a:pt x="185" y="3178"/>
                    <a:pt x="247" y="3287"/>
                    <a:pt x="323" y="3388"/>
                  </a:cubicBezTo>
                  <a:cubicBezTo>
                    <a:pt x="479" y="3601"/>
                    <a:pt x="686" y="3808"/>
                    <a:pt x="943" y="4007"/>
                  </a:cubicBezTo>
                  <a:cubicBezTo>
                    <a:pt x="1111" y="4173"/>
                    <a:pt x="1299" y="4329"/>
                    <a:pt x="1503" y="4469"/>
                  </a:cubicBezTo>
                  <a:cubicBezTo>
                    <a:pt x="2246" y="4978"/>
                    <a:pt x="3350" y="5428"/>
                    <a:pt x="4535" y="5701"/>
                  </a:cubicBezTo>
                  <a:cubicBezTo>
                    <a:pt x="5751" y="5981"/>
                    <a:pt x="7140" y="6125"/>
                    <a:pt x="8575" y="6125"/>
                  </a:cubicBezTo>
                  <a:cubicBezTo>
                    <a:pt x="9265" y="6125"/>
                    <a:pt x="9967" y="6093"/>
                    <a:pt x="10665" y="6025"/>
                  </a:cubicBezTo>
                  <a:cubicBezTo>
                    <a:pt x="11450" y="5949"/>
                    <a:pt x="12270" y="5790"/>
                    <a:pt x="12821" y="5676"/>
                  </a:cubicBezTo>
                  <a:cubicBezTo>
                    <a:pt x="12984" y="5641"/>
                    <a:pt x="13130" y="5602"/>
                    <a:pt x="13261" y="5565"/>
                  </a:cubicBezTo>
                  <a:cubicBezTo>
                    <a:pt x="14489" y="5214"/>
                    <a:pt x="15316" y="4893"/>
                    <a:pt x="15942" y="4524"/>
                  </a:cubicBezTo>
                  <a:cubicBezTo>
                    <a:pt x="16077" y="4446"/>
                    <a:pt x="16204" y="4367"/>
                    <a:pt x="16319" y="4283"/>
                  </a:cubicBezTo>
                  <a:cubicBezTo>
                    <a:pt x="17200" y="3658"/>
                    <a:pt x="17595" y="2899"/>
                    <a:pt x="17436" y="2150"/>
                  </a:cubicBezTo>
                  <a:cubicBezTo>
                    <a:pt x="17321" y="1599"/>
                    <a:pt x="16901" y="1070"/>
                    <a:pt x="16222" y="624"/>
                  </a:cubicBezTo>
                  <a:cubicBezTo>
                    <a:pt x="15876" y="394"/>
                    <a:pt x="15467" y="186"/>
                    <a:pt x="150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43"/>
            <p:cNvSpPr/>
            <p:nvPr/>
          </p:nvSpPr>
          <p:spPr>
            <a:xfrm>
              <a:off x="4542872" y="533337"/>
              <a:ext cx="879494" cy="494362"/>
            </a:xfrm>
            <a:custGeom>
              <a:avLst/>
              <a:gdLst/>
              <a:ahLst/>
              <a:cxnLst/>
              <a:rect l="l" t="t" r="r" b="b"/>
              <a:pathLst>
                <a:path w="16490" h="9269" extrusionOk="0">
                  <a:moveTo>
                    <a:pt x="3353" y="0"/>
                  </a:moveTo>
                  <a:cubicBezTo>
                    <a:pt x="2544" y="0"/>
                    <a:pt x="1841" y="112"/>
                    <a:pt x="1292" y="332"/>
                  </a:cubicBezTo>
                  <a:cubicBezTo>
                    <a:pt x="753" y="548"/>
                    <a:pt x="706" y="573"/>
                    <a:pt x="394" y="940"/>
                  </a:cubicBezTo>
                  <a:cubicBezTo>
                    <a:pt x="369" y="968"/>
                    <a:pt x="346" y="998"/>
                    <a:pt x="325" y="1026"/>
                  </a:cubicBezTo>
                  <a:cubicBezTo>
                    <a:pt x="108" y="1310"/>
                    <a:pt x="0" y="1617"/>
                    <a:pt x="6" y="1937"/>
                  </a:cubicBezTo>
                  <a:cubicBezTo>
                    <a:pt x="6" y="2060"/>
                    <a:pt x="21" y="2184"/>
                    <a:pt x="53" y="2306"/>
                  </a:cubicBezTo>
                  <a:cubicBezTo>
                    <a:pt x="119" y="2559"/>
                    <a:pt x="234" y="2830"/>
                    <a:pt x="399" y="3110"/>
                  </a:cubicBezTo>
                  <a:cubicBezTo>
                    <a:pt x="493" y="3328"/>
                    <a:pt x="610" y="3543"/>
                    <a:pt x="745" y="3748"/>
                  </a:cubicBezTo>
                  <a:cubicBezTo>
                    <a:pt x="939" y="4041"/>
                    <a:pt x="1188" y="4346"/>
                    <a:pt x="1480" y="4650"/>
                  </a:cubicBezTo>
                  <a:cubicBezTo>
                    <a:pt x="1934" y="5125"/>
                    <a:pt x="2488" y="5598"/>
                    <a:pt x="3098" y="6024"/>
                  </a:cubicBezTo>
                  <a:cubicBezTo>
                    <a:pt x="4613" y="7082"/>
                    <a:pt x="6589" y="8003"/>
                    <a:pt x="8662" y="8615"/>
                  </a:cubicBezTo>
                  <a:cubicBezTo>
                    <a:pt x="9419" y="8838"/>
                    <a:pt x="10239" y="8996"/>
                    <a:pt x="10792" y="9097"/>
                  </a:cubicBezTo>
                  <a:cubicBezTo>
                    <a:pt x="10959" y="9127"/>
                    <a:pt x="11106" y="9143"/>
                    <a:pt x="11242" y="9159"/>
                  </a:cubicBezTo>
                  <a:cubicBezTo>
                    <a:pt x="11852" y="9222"/>
                    <a:pt x="12373" y="9258"/>
                    <a:pt x="12828" y="9267"/>
                  </a:cubicBezTo>
                  <a:cubicBezTo>
                    <a:pt x="12898" y="9267"/>
                    <a:pt x="12965" y="9268"/>
                    <a:pt x="13030" y="9268"/>
                  </a:cubicBezTo>
                  <a:cubicBezTo>
                    <a:pt x="13440" y="9268"/>
                    <a:pt x="13796" y="9244"/>
                    <a:pt x="14118" y="9196"/>
                  </a:cubicBezTo>
                  <a:cubicBezTo>
                    <a:pt x="14273" y="9175"/>
                    <a:pt x="14422" y="9146"/>
                    <a:pt x="14558" y="9113"/>
                  </a:cubicBezTo>
                  <a:cubicBezTo>
                    <a:pt x="15609" y="8861"/>
                    <a:pt x="16259" y="8306"/>
                    <a:pt x="16390" y="7551"/>
                  </a:cubicBezTo>
                  <a:cubicBezTo>
                    <a:pt x="16490" y="6997"/>
                    <a:pt x="16298" y="6350"/>
                    <a:pt x="15836" y="5682"/>
                  </a:cubicBezTo>
                  <a:cubicBezTo>
                    <a:pt x="15586" y="5318"/>
                    <a:pt x="15261" y="4952"/>
                    <a:pt x="14872" y="4587"/>
                  </a:cubicBezTo>
                  <a:cubicBezTo>
                    <a:pt x="14872" y="4714"/>
                    <a:pt x="14866" y="4844"/>
                    <a:pt x="14856" y="4971"/>
                  </a:cubicBezTo>
                  <a:cubicBezTo>
                    <a:pt x="15150" y="5264"/>
                    <a:pt x="15400" y="5558"/>
                    <a:pt x="15598" y="5845"/>
                  </a:cubicBezTo>
                  <a:cubicBezTo>
                    <a:pt x="16016" y="6451"/>
                    <a:pt x="16192" y="7021"/>
                    <a:pt x="16107" y="7500"/>
                  </a:cubicBezTo>
                  <a:cubicBezTo>
                    <a:pt x="15997" y="8136"/>
                    <a:pt x="15423" y="8609"/>
                    <a:pt x="14491" y="8833"/>
                  </a:cubicBezTo>
                  <a:cubicBezTo>
                    <a:pt x="14363" y="8864"/>
                    <a:pt x="14223" y="8889"/>
                    <a:pt x="14078" y="8910"/>
                  </a:cubicBezTo>
                  <a:cubicBezTo>
                    <a:pt x="13791" y="8953"/>
                    <a:pt x="13475" y="8976"/>
                    <a:pt x="13117" y="8980"/>
                  </a:cubicBezTo>
                  <a:cubicBezTo>
                    <a:pt x="13084" y="8980"/>
                    <a:pt x="13050" y="8980"/>
                    <a:pt x="13016" y="8980"/>
                  </a:cubicBezTo>
                  <a:cubicBezTo>
                    <a:pt x="12526" y="8980"/>
                    <a:pt x="11957" y="8944"/>
                    <a:pt x="11273" y="8872"/>
                  </a:cubicBezTo>
                  <a:cubicBezTo>
                    <a:pt x="11143" y="8857"/>
                    <a:pt x="11000" y="8841"/>
                    <a:pt x="10844" y="8813"/>
                  </a:cubicBezTo>
                  <a:cubicBezTo>
                    <a:pt x="10298" y="8714"/>
                    <a:pt x="9486" y="8558"/>
                    <a:pt x="8744" y="8338"/>
                  </a:cubicBezTo>
                  <a:cubicBezTo>
                    <a:pt x="6701" y="7734"/>
                    <a:pt x="4753" y="6828"/>
                    <a:pt x="3261" y="5786"/>
                  </a:cubicBezTo>
                  <a:cubicBezTo>
                    <a:pt x="2577" y="5308"/>
                    <a:pt x="1962" y="4767"/>
                    <a:pt x="1491" y="4237"/>
                  </a:cubicBezTo>
                  <a:cubicBezTo>
                    <a:pt x="1296" y="4018"/>
                    <a:pt x="1126" y="3800"/>
                    <a:pt x="986" y="3589"/>
                  </a:cubicBezTo>
                  <a:cubicBezTo>
                    <a:pt x="860" y="3398"/>
                    <a:pt x="746" y="3190"/>
                    <a:pt x="661" y="2988"/>
                  </a:cubicBezTo>
                  <a:cubicBezTo>
                    <a:pt x="658" y="2981"/>
                    <a:pt x="654" y="2978"/>
                    <a:pt x="652" y="2970"/>
                  </a:cubicBezTo>
                  <a:cubicBezTo>
                    <a:pt x="498" y="2713"/>
                    <a:pt x="392" y="2464"/>
                    <a:pt x="333" y="2233"/>
                  </a:cubicBezTo>
                  <a:cubicBezTo>
                    <a:pt x="307" y="2132"/>
                    <a:pt x="294" y="2035"/>
                    <a:pt x="293" y="1934"/>
                  </a:cubicBezTo>
                  <a:cubicBezTo>
                    <a:pt x="289" y="1675"/>
                    <a:pt x="376" y="1436"/>
                    <a:pt x="555" y="1200"/>
                  </a:cubicBezTo>
                  <a:cubicBezTo>
                    <a:pt x="573" y="1175"/>
                    <a:pt x="592" y="1151"/>
                    <a:pt x="613" y="1126"/>
                  </a:cubicBezTo>
                  <a:cubicBezTo>
                    <a:pt x="883" y="808"/>
                    <a:pt x="890" y="803"/>
                    <a:pt x="1400" y="599"/>
                  </a:cubicBezTo>
                  <a:cubicBezTo>
                    <a:pt x="1857" y="417"/>
                    <a:pt x="2433" y="312"/>
                    <a:pt x="3096" y="291"/>
                  </a:cubicBezTo>
                  <a:cubicBezTo>
                    <a:pt x="3185" y="192"/>
                    <a:pt x="3277" y="94"/>
                    <a:pt x="3373" y="0"/>
                  </a:cubicBezTo>
                  <a:cubicBezTo>
                    <a:pt x="3366" y="0"/>
                    <a:pt x="3360" y="0"/>
                    <a:pt x="33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43"/>
            <p:cNvSpPr/>
            <p:nvPr/>
          </p:nvSpPr>
          <p:spPr>
            <a:xfrm>
              <a:off x="5167953" y="470082"/>
              <a:ext cx="160752" cy="216967"/>
            </a:xfrm>
            <a:custGeom>
              <a:avLst/>
              <a:gdLst/>
              <a:ahLst/>
              <a:cxnLst/>
              <a:rect l="l" t="t" r="r" b="b"/>
              <a:pathLst>
                <a:path w="3014" h="4068" extrusionOk="0">
                  <a:moveTo>
                    <a:pt x="262" y="1"/>
                  </a:moveTo>
                  <a:cubicBezTo>
                    <a:pt x="204" y="1"/>
                    <a:pt x="147" y="22"/>
                    <a:pt x="100" y="68"/>
                  </a:cubicBezTo>
                  <a:cubicBezTo>
                    <a:pt x="15" y="155"/>
                    <a:pt x="1" y="325"/>
                    <a:pt x="100" y="408"/>
                  </a:cubicBezTo>
                  <a:cubicBezTo>
                    <a:pt x="1202" y="1326"/>
                    <a:pt x="2044" y="2533"/>
                    <a:pt x="2508" y="3891"/>
                  </a:cubicBezTo>
                  <a:cubicBezTo>
                    <a:pt x="2543" y="3993"/>
                    <a:pt x="2636" y="4067"/>
                    <a:pt x="2742" y="4067"/>
                  </a:cubicBezTo>
                  <a:cubicBezTo>
                    <a:pt x="2763" y="4067"/>
                    <a:pt x="2783" y="4065"/>
                    <a:pt x="2804" y="4059"/>
                  </a:cubicBezTo>
                  <a:cubicBezTo>
                    <a:pt x="2923" y="4025"/>
                    <a:pt x="3013" y="3885"/>
                    <a:pt x="2971" y="3763"/>
                  </a:cubicBezTo>
                  <a:cubicBezTo>
                    <a:pt x="2482" y="2329"/>
                    <a:pt x="1605" y="1039"/>
                    <a:pt x="440" y="68"/>
                  </a:cubicBezTo>
                  <a:cubicBezTo>
                    <a:pt x="389" y="26"/>
                    <a:pt x="325" y="1"/>
                    <a:pt x="2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43"/>
            <p:cNvSpPr/>
            <p:nvPr/>
          </p:nvSpPr>
          <p:spPr>
            <a:xfrm>
              <a:off x="5311263" y="785503"/>
              <a:ext cx="31628" cy="83149"/>
            </a:xfrm>
            <a:custGeom>
              <a:avLst/>
              <a:gdLst/>
              <a:ahLst/>
              <a:cxnLst/>
              <a:rect l="l" t="t" r="r" b="b"/>
              <a:pathLst>
                <a:path w="593" h="1559" extrusionOk="0">
                  <a:moveTo>
                    <a:pt x="68" y="1010"/>
                  </a:moveTo>
                  <a:cubicBezTo>
                    <a:pt x="68" y="1010"/>
                    <a:pt x="67" y="1017"/>
                    <a:pt x="66" y="1025"/>
                  </a:cubicBezTo>
                  <a:lnTo>
                    <a:pt x="66" y="1025"/>
                  </a:lnTo>
                  <a:cubicBezTo>
                    <a:pt x="68" y="1014"/>
                    <a:pt x="68" y="1010"/>
                    <a:pt x="68" y="1010"/>
                  </a:cubicBezTo>
                  <a:close/>
                  <a:moveTo>
                    <a:pt x="337" y="0"/>
                  </a:moveTo>
                  <a:cubicBezTo>
                    <a:pt x="334" y="0"/>
                    <a:pt x="331" y="0"/>
                    <a:pt x="328" y="0"/>
                  </a:cubicBezTo>
                  <a:cubicBezTo>
                    <a:pt x="204" y="7"/>
                    <a:pt x="80" y="107"/>
                    <a:pt x="87" y="241"/>
                  </a:cubicBezTo>
                  <a:cubicBezTo>
                    <a:pt x="100" y="419"/>
                    <a:pt x="100" y="596"/>
                    <a:pt x="89" y="773"/>
                  </a:cubicBezTo>
                  <a:cubicBezTo>
                    <a:pt x="84" y="859"/>
                    <a:pt x="78" y="947"/>
                    <a:pt x="64" y="1032"/>
                  </a:cubicBezTo>
                  <a:lnTo>
                    <a:pt x="64" y="1032"/>
                  </a:lnTo>
                  <a:cubicBezTo>
                    <a:pt x="63" y="1040"/>
                    <a:pt x="61" y="1049"/>
                    <a:pt x="61" y="1051"/>
                  </a:cubicBezTo>
                  <a:cubicBezTo>
                    <a:pt x="59" y="1072"/>
                    <a:pt x="55" y="1092"/>
                    <a:pt x="52" y="1113"/>
                  </a:cubicBezTo>
                  <a:cubicBezTo>
                    <a:pt x="43" y="1161"/>
                    <a:pt x="34" y="1209"/>
                    <a:pt x="25" y="1257"/>
                  </a:cubicBezTo>
                  <a:cubicBezTo>
                    <a:pt x="0" y="1381"/>
                    <a:pt x="61" y="1523"/>
                    <a:pt x="193" y="1553"/>
                  </a:cubicBezTo>
                  <a:cubicBezTo>
                    <a:pt x="212" y="1557"/>
                    <a:pt x="230" y="1559"/>
                    <a:pt x="249" y="1559"/>
                  </a:cubicBezTo>
                  <a:cubicBezTo>
                    <a:pt x="355" y="1559"/>
                    <a:pt x="467" y="1497"/>
                    <a:pt x="489" y="1384"/>
                  </a:cubicBezTo>
                  <a:cubicBezTo>
                    <a:pt x="564" y="1009"/>
                    <a:pt x="592" y="624"/>
                    <a:pt x="569" y="241"/>
                  </a:cubicBezTo>
                  <a:cubicBezTo>
                    <a:pt x="561" y="118"/>
                    <a:pt x="469" y="0"/>
                    <a:pt x="3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43"/>
            <p:cNvSpPr/>
            <p:nvPr/>
          </p:nvSpPr>
          <p:spPr>
            <a:xfrm>
              <a:off x="4682769" y="989134"/>
              <a:ext cx="296116" cy="160112"/>
            </a:xfrm>
            <a:custGeom>
              <a:avLst/>
              <a:gdLst/>
              <a:ahLst/>
              <a:cxnLst/>
              <a:rect l="l" t="t" r="r" b="b"/>
              <a:pathLst>
                <a:path w="5552" h="3002" extrusionOk="0">
                  <a:moveTo>
                    <a:pt x="335" y="1"/>
                  </a:moveTo>
                  <a:cubicBezTo>
                    <a:pt x="167" y="1"/>
                    <a:pt x="1" y="173"/>
                    <a:pt x="117" y="354"/>
                  </a:cubicBezTo>
                  <a:cubicBezTo>
                    <a:pt x="966" y="1674"/>
                    <a:pt x="2371" y="2612"/>
                    <a:pt x="3913" y="2900"/>
                  </a:cubicBezTo>
                  <a:cubicBezTo>
                    <a:pt x="4260" y="2967"/>
                    <a:pt x="4614" y="3001"/>
                    <a:pt x="4968" y="3001"/>
                  </a:cubicBezTo>
                  <a:cubicBezTo>
                    <a:pt x="5060" y="3001"/>
                    <a:pt x="5152" y="2999"/>
                    <a:pt x="5244" y="2994"/>
                  </a:cubicBezTo>
                  <a:cubicBezTo>
                    <a:pt x="5545" y="2977"/>
                    <a:pt x="5552" y="2512"/>
                    <a:pt x="5258" y="2512"/>
                  </a:cubicBezTo>
                  <a:cubicBezTo>
                    <a:pt x="5254" y="2512"/>
                    <a:pt x="5249" y="2512"/>
                    <a:pt x="5244" y="2512"/>
                  </a:cubicBezTo>
                  <a:cubicBezTo>
                    <a:pt x="5153" y="2517"/>
                    <a:pt x="5063" y="2520"/>
                    <a:pt x="4972" y="2520"/>
                  </a:cubicBezTo>
                  <a:cubicBezTo>
                    <a:pt x="3618" y="2520"/>
                    <a:pt x="2284" y="1977"/>
                    <a:pt x="1302" y="1043"/>
                  </a:cubicBezTo>
                  <a:cubicBezTo>
                    <a:pt x="1010" y="763"/>
                    <a:pt x="751" y="453"/>
                    <a:pt x="533" y="113"/>
                  </a:cubicBezTo>
                  <a:cubicBezTo>
                    <a:pt x="483" y="34"/>
                    <a:pt x="409" y="1"/>
                    <a:pt x="3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43"/>
            <p:cNvSpPr/>
            <p:nvPr/>
          </p:nvSpPr>
          <p:spPr>
            <a:xfrm>
              <a:off x="4667355" y="439894"/>
              <a:ext cx="211260" cy="134831"/>
            </a:xfrm>
            <a:custGeom>
              <a:avLst/>
              <a:gdLst/>
              <a:ahLst/>
              <a:cxnLst/>
              <a:rect l="l" t="t" r="r" b="b"/>
              <a:pathLst>
                <a:path w="3961" h="2528" extrusionOk="0">
                  <a:moveTo>
                    <a:pt x="3616" y="1"/>
                  </a:moveTo>
                  <a:cubicBezTo>
                    <a:pt x="3596" y="1"/>
                    <a:pt x="3575" y="3"/>
                    <a:pt x="3553" y="9"/>
                  </a:cubicBezTo>
                  <a:cubicBezTo>
                    <a:pt x="2219" y="331"/>
                    <a:pt x="992" y="1077"/>
                    <a:pt x="96" y="2117"/>
                  </a:cubicBezTo>
                  <a:cubicBezTo>
                    <a:pt x="11" y="2217"/>
                    <a:pt x="0" y="2362"/>
                    <a:pt x="96" y="2458"/>
                  </a:cubicBezTo>
                  <a:cubicBezTo>
                    <a:pt x="141" y="2503"/>
                    <a:pt x="207" y="2528"/>
                    <a:pt x="273" y="2528"/>
                  </a:cubicBezTo>
                  <a:cubicBezTo>
                    <a:pt x="334" y="2528"/>
                    <a:pt x="395" y="2506"/>
                    <a:pt x="436" y="2458"/>
                  </a:cubicBezTo>
                  <a:cubicBezTo>
                    <a:pt x="1283" y="1474"/>
                    <a:pt x="2419" y="776"/>
                    <a:pt x="3681" y="473"/>
                  </a:cubicBezTo>
                  <a:cubicBezTo>
                    <a:pt x="3960" y="406"/>
                    <a:pt x="3871" y="1"/>
                    <a:pt x="36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25" name="Google Shape;2425;p43"/>
          <p:cNvSpPr/>
          <p:nvPr/>
        </p:nvSpPr>
        <p:spPr>
          <a:xfrm>
            <a:off x="96345" y="4164099"/>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43"/>
          <p:cNvSpPr/>
          <p:nvPr/>
        </p:nvSpPr>
        <p:spPr>
          <a:xfrm>
            <a:off x="8176750" y="4437696"/>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N" dirty="0"/>
          </a:p>
        </p:txBody>
      </p:sp>
      <p:sp>
        <p:nvSpPr>
          <p:cNvPr id="2427" name="Google Shape;2427;p43"/>
          <p:cNvSpPr/>
          <p:nvPr/>
        </p:nvSpPr>
        <p:spPr>
          <a:xfrm>
            <a:off x="7581286" y="2384971"/>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43"/>
          <p:cNvSpPr/>
          <p:nvPr/>
        </p:nvSpPr>
        <p:spPr>
          <a:xfrm>
            <a:off x="7971348" y="0"/>
            <a:ext cx="1236835" cy="489612"/>
          </a:xfrm>
          <a:custGeom>
            <a:avLst/>
            <a:gdLst/>
            <a:ahLst/>
            <a:cxnLst/>
            <a:rect l="l" t="t" r="r" b="b"/>
            <a:pathLst>
              <a:path w="36083" h="14031" extrusionOk="0">
                <a:moveTo>
                  <a:pt x="18007" y="0"/>
                </a:moveTo>
                <a:cubicBezTo>
                  <a:pt x="15994" y="0"/>
                  <a:pt x="14021" y="912"/>
                  <a:pt x="12749" y="2604"/>
                </a:cubicBezTo>
                <a:cubicBezTo>
                  <a:pt x="12302" y="3196"/>
                  <a:pt x="11957" y="3864"/>
                  <a:pt x="11732" y="4571"/>
                </a:cubicBezTo>
                <a:cubicBezTo>
                  <a:pt x="11672" y="4757"/>
                  <a:pt x="11622" y="4945"/>
                  <a:pt x="11581" y="5134"/>
                </a:cubicBezTo>
                <a:cubicBezTo>
                  <a:pt x="11547" y="5292"/>
                  <a:pt x="11570" y="5420"/>
                  <a:pt x="11435" y="5420"/>
                </a:cubicBezTo>
                <a:cubicBezTo>
                  <a:pt x="11415" y="5420"/>
                  <a:pt x="11391" y="5417"/>
                  <a:pt x="11363" y="5411"/>
                </a:cubicBezTo>
                <a:cubicBezTo>
                  <a:pt x="11163" y="5370"/>
                  <a:pt x="10965" y="5248"/>
                  <a:pt x="10766" y="5189"/>
                </a:cubicBezTo>
                <a:cubicBezTo>
                  <a:pt x="10552" y="5127"/>
                  <a:pt x="10335" y="5083"/>
                  <a:pt x="10116" y="5053"/>
                </a:cubicBezTo>
                <a:cubicBezTo>
                  <a:pt x="9899" y="5022"/>
                  <a:pt x="9681" y="5007"/>
                  <a:pt x="9464" y="5007"/>
                </a:cubicBezTo>
                <a:cubicBezTo>
                  <a:pt x="8125" y="5007"/>
                  <a:pt x="6822" y="5578"/>
                  <a:pt x="5937" y="6609"/>
                </a:cubicBezTo>
                <a:cubicBezTo>
                  <a:pt x="5452" y="7174"/>
                  <a:pt x="5202" y="7782"/>
                  <a:pt x="4945" y="8468"/>
                </a:cubicBezTo>
                <a:cubicBezTo>
                  <a:pt x="4808" y="8829"/>
                  <a:pt x="4418" y="8774"/>
                  <a:pt x="4092" y="8842"/>
                </a:cubicBezTo>
                <a:cubicBezTo>
                  <a:pt x="3738" y="8914"/>
                  <a:pt x="3396" y="9036"/>
                  <a:pt x="3068" y="9191"/>
                </a:cubicBezTo>
                <a:cubicBezTo>
                  <a:pt x="1829" y="9775"/>
                  <a:pt x="851" y="10920"/>
                  <a:pt x="456" y="12232"/>
                </a:cubicBezTo>
                <a:cubicBezTo>
                  <a:pt x="312" y="12705"/>
                  <a:pt x="1" y="13789"/>
                  <a:pt x="681" y="13988"/>
                </a:cubicBezTo>
                <a:cubicBezTo>
                  <a:pt x="727" y="14014"/>
                  <a:pt x="782" y="14030"/>
                  <a:pt x="848" y="14030"/>
                </a:cubicBezTo>
                <a:lnTo>
                  <a:pt x="35235" y="14030"/>
                </a:lnTo>
                <a:cubicBezTo>
                  <a:pt x="35301" y="14030"/>
                  <a:pt x="35357" y="14014"/>
                  <a:pt x="35402" y="13988"/>
                </a:cubicBezTo>
                <a:cubicBezTo>
                  <a:pt x="36082" y="13789"/>
                  <a:pt x="35770" y="12705"/>
                  <a:pt x="35627" y="12232"/>
                </a:cubicBezTo>
                <a:cubicBezTo>
                  <a:pt x="35232" y="10920"/>
                  <a:pt x="34255" y="9775"/>
                  <a:pt x="33015" y="9191"/>
                </a:cubicBezTo>
                <a:cubicBezTo>
                  <a:pt x="32687" y="9036"/>
                  <a:pt x="32345" y="8914"/>
                  <a:pt x="31990" y="8842"/>
                </a:cubicBezTo>
                <a:cubicBezTo>
                  <a:pt x="31664" y="8774"/>
                  <a:pt x="31274" y="8829"/>
                  <a:pt x="31138" y="8468"/>
                </a:cubicBezTo>
                <a:cubicBezTo>
                  <a:pt x="30881" y="7782"/>
                  <a:pt x="30631" y="7174"/>
                  <a:pt x="30146" y="6609"/>
                </a:cubicBezTo>
                <a:cubicBezTo>
                  <a:pt x="29263" y="5578"/>
                  <a:pt x="27958" y="5007"/>
                  <a:pt x="26619" y="5007"/>
                </a:cubicBezTo>
                <a:cubicBezTo>
                  <a:pt x="26402" y="5007"/>
                  <a:pt x="26184" y="5022"/>
                  <a:pt x="25967" y="5053"/>
                </a:cubicBezTo>
                <a:cubicBezTo>
                  <a:pt x="25747" y="5083"/>
                  <a:pt x="25531" y="5127"/>
                  <a:pt x="25317" y="5189"/>
                </a:cubicBezTo>
                <a:cubicBezTo>
                  <a:pt x="25118" y="5248"/>
                  <a:pt x="24920" y="5370"/>
                  <a:pt x="24720" y="5411"/>
                </a:cubicBezTo>
                <a:cubicBezTo>
                  <a:pt x="24692" y="5417"/>
                  <a:pt x="24668" y="5420"/>
                  <a:pt x="24648" y="5420"/>
                </a:cubicBezTo>
                <a:cubicBezTo>
                  <a:pt x="24513" y="5420"/>
                  <a:pt x="24535" y="5292"/>
                  <a:pt x="24502" y="5134"/>
                </a:cubicBezTo>
                <a:cubicBezTo>
                  <a:pt x="24461" y="4945"/>
                  <a:pt x="24411" y="4757"/>
                  <a:pt x="24353" y="4571"/>
                </a:cubicBezTo>
                <a:cubicBezTo>
                  <a:pt x="24126" y="3864"/>
                  <a:pt x="23780" y="3196"/>
                  <a:pt x="23334" y="2604"/>
                </a:cubicBezTo>
                <a:cubicBezTo>
                  <a:pt x="22062" y="912"/>
                  <a:pt x="20089" y="0"/>
                  <a:pt x="18077" y="0"/>
                </a:cubicBezTo>
                <a:cubicBezTo>
                  <a:pt x="18066" y="0"/>
                  <a:pt x="18054" y="1"/>
                  <a:pt x="18042" y="1"/>
                </a:cubicBezTo>
                <a:cubicBezTo>
                  <a:pt x="18031" y="1"/>
                  <a:pt x="18019" y="0"/>
                  <a:pt x="18007" y="0"/>
                </a:cubicBezTo>
                <a:close/>
              </a:path>
            </a:pathLst>
          </a:custGeom>
          <a:solidFill>
            <a:srgbClr val="99CCFF"/>
          </a:solidFill>
          <a:ln>
            <a:solidFill>
              <a:srgbClr val="99CCFF"/>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43"/>
          <p:cNvSpPr/>
          <p:nvPr/>
        </p:nvSpPr>
        <p:spPr>
          <a:xfrm>
            <a:off x="461613" y="4624475"/>
            <a:ext cx="207420" cy="186779"/>
          </a:xfrm>
          <a:custGeom>
            <a:avLst/>
            <a:gdLst/>
            <a:ahLst/>
            <a:cxnLst/>
            <a:rect l="l" t="t" r="r" b="b"/>
            <a:pathLst>
              <a:path w="3889" h="3502" extrusionOk="0">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 name="Picture 6">
            <a:extLst>
              <a:ext uri="{FF2B5EF4-FFF2-40B4-BE49-F238E27FC236}">
                <a16:creationId xmlns:a16="http://schemas.microsoft.com/office/drawing/2014/main" id="{B81E59A1-7889-143C-7F72-FA5EC524701F}"/>
              </a:ext>
            </a:extLst>
          </p:cNvPr>
          <p:cNvPicPr>
            <a:picLocks noChangeAspect="1"/>
          </p:cNvPicPr>
          <p:nvPr/>
        </p:nvPicPr>
        <p:blipFill>
          <a:blip r:embed="rId3"/>
          <a:stretch>
            <a:fillRect/>
          </a:stretch>
        </p:blipFill>
        <p:spPr>
          <a:xfrm>
            <a:off x="766161" y="244806"/>
            <a:ext cx="6404174" cy="4566274"/>
          </a:xfrm>
          <a:prstGeom prst="rect">
            <a:avLst/>
          </a:prstGeom>
        </p:spPr>
      </p:pic>
      <p:sp>
        <p:nvSpPr>
          <p:cNvPr id="9" name="TextBox 8">
            <a:extLst>
              <a:ext uri="{FF2B5EF4-FFF2-40B4-BE49-F238E27FC236}">
                <a16:creationId xmlns:a16="http://schemas.microsoft.com/office/drawing/2014/main" id="{07B526A1-3B0A-D59A-4C00-F03F767D6BF4}"/>
              </a:ext>
            </a:extLst>
          </p:cNvPr>
          <p:cNvSpPr txBox="1"/>
          <p:nvPr/>
        </p:nvSpPr>
        <p:spPr>
          <a:xfrm>
            <a:off x="7106723" y="3721338"/>
            <a:ext cx="1729250" cy="461665"/>
          </a:xfrm>
          <a:prstGeom prst="rect">
            <a:avLst/>
          </a:prstGeom>
          <a:noFill/>
        </p:spPr>
        <p:txBody>
          <a:bodyPr wrap="square">
            <a:spAutoFit/>
          </a:bodyPr>
          <a:lstStyle/>
          <a:p>
            <a:pPr algn="ctr"/>
            <a:r>
              <a:rPr lang="en-IN" sz="1200" dirty="0">
                <a:solidFill>
                  <a:schemeClr val="accent4">
                    <a:lumMod val="10000"/>
                  </a:schemeClr>
                </a:solidFill>
                <a:latin typeface="Times New Roman" panose="02020603050405020304" pitchFamily="18" charset="0"/>
                <a:cs typeface="Times New Roman" panose="02020603050405020304" pitchFamily="18" charset="0"/>
              </a:rPr>
              <a:t>Fig 3:Shows the info() and describe() functions</a:t>
            </a:r>
          </a:p>
        </p:txBody>
      </p:sp>
      <p:grpSp>
        <p:nvGrpSpPr>
          <p:cNvPr id="2352" name="Google Shape;2352;p41"/>
          <p:cNvGrpSpPr/>
          <p:nvPr/>
        </p:nvGrpSpPr>
        <p:grpSpPr>
          <a:xfrm rot="-1005538">
            <a:off x="7660297" y="529682"/>
            <a:ext cx="441636" cy="686925"/>
            <a:chOff x="503795" y="323625"/>
            <a:chExt cx="502785" cy="1047439"/>
          </a:xfrm>
        </p:grpSpPr>
        <p:sp>
          <p:nvSpPr>
            <p:cNvPr id="2353" name="Google Shape;2353;p41"/>
            <p:cNvSpPr/>
            <p:nvPr/>
          </p:nvSpPr>
          <p:spPr>
            <a:xfrm>
              <a:off x="674039" y="389120"/>
              <a:ext cx="173925" cy="283742"/>
            </a:xfrm>
            <a:custGeom>
              <a:avLst/>
              <a:gdLst/>
              <a:ahLst/>
              <a:cxnLst/>
              <a:rect l="l" t="t" r="r" b="b"/>
              <a:pathLst>
                <a:path w="3261" h="5320" extrusionOk="0">
                  <a:moveTo>
                    <a:pt x="610" y="1"/>
                  </a:moveTo>
                  <a:cubicBezTo>
                    <a:pt x="438" y="1"/>
                    <a:pt x="238" y="35"/>
                    <a:pt x="0" y="105"/>
                  </a:cubicBezTo>
                  <a:lnTo>
                    <a:pt x="220" y="665"/>
                  </a:lnTo>
                  <a:cubicBezTo>
                    <a:pt x="279" y="654"/>
                    <a:pt x="343" y="647"/>
                    <a:pt x="411" y="647"/>
                  </a:cubicBezTo>
                  <a:cubicBezTo>
                    <a:pt x="687" y="647"/>
                    <a:pt x="1017" y="768"/>
                    <a:pt x="1211" y="1262"/>
                  </a:cubicBezTo>
                  <a:lnTo>
                    <a:pt x="2513" y="4590"/>
                  </a:lnTo>
                  <a:cubicBezTo>
                    <a:pt x="2727" y="5136"/>
                    <a:pt x="2906" y="5320"/>
                    <a:pt x="3030" y="5320"/>
                  </a:cubicBezTo>
                  <a:cubicBezTo>
                    <a:pt x="3196" y="5320"/>
                    <a:pt x="3260" y="4986"/>
                    <a:pt x="3169" y="4753"/>
                  </a:cubicBezTo>
                  <a:lnTo>
                    <a:pt x="1774" y="1189"/>
                  </a:lnTo>
                  <a:cubicBezTo>
                    <a:pt x="1470" y="411"/>
                    <a:pt x="1207" y="1"/>
                    <a:pt x="6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41"/>
            <p:cNvSpPr/>
            <p:nvPr/>
          </p:nvSpPr>
          <p:spPr>
            <a:xfrm>
              <a:off x="515529" y="323625"/>
              <a:ext cx="92803" cy="61655"/>
            </a:xfrm>
            <a:custGeom>
              <a:avLst/>
              <a:gdLst/>
              <a:ahLst/>
              <a:cxnLst/>
              <a:rect l="l" t="t" r="r" b="b"/>
              <a:pathLst>
                <a:path w="1740" h="1156" extrusionOk="0">
                  <a:moveTo>
                    <a:pt x="1159" y="1"/>
                  </a:moveTo>
                  <a:cubicBezTo>
                    <a:pt x="996" y="1"/>
                    <a:pt x="799" y="65"/>
                    <a:pt x="550" y="188"/>
                  </a:cubicBezTo>
                  <a:cubicBezTo>
                    <a:pt x="1" y="459"/>
                    <a:pt x="48" y="741"/>
                    <a:pt x="206" y="1156"/>
                  </a:cubicBezTo>
                  <a:cubicBezTo>
                    <a:pt x="396" y="993"/>
                    <a:pt x="686" y="835"/>
                    <a:pt x="1112" y="663"/>
                  </a:cubicBezTo>
                  <a:cubicBezTo>
                    <a:pt x="1330" y="574"/>
                    <a:pt x="1541" y="516"/>
                    <a:pt x="1739" y="498"/>
                  </a:cubicBezTo>
                  <a:cubicBezTo>
                    <a:pt x="1586" y="158"/>
                    <a:pt x="1414" y="1"/>
                    <a:pt x="11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41"/>
            <p:cNvSpPr/>
            <p:nvPr/>
          </p:nvSpPr>
          <p:spPr>
            <a:xfrm>
              <a:off x="907004" y="1293995"/>
              <a:ext cx="99576" cy="77069"/>
            </a:xfrm>
            <a:custGeom>
              <a:avLst/>
              <a:gdLst/>
              <a:ahLst/>
              <a:cxnLst/>
              <a:rect l="l" t="t" r="r" b="b"/>
              <a:pathLst>
                <a:path w="1867" h="1445" extrusionOk="0">
                  <a:moveTo>
                    <a:pt x="1560" y="0"/>
                  </a:moveTo>
                  <a:cubicBezTo>
                    <a:pt x="1461" y="264"/>
                    <a:pt x="1218" y="465"/>
                    <a:pt x="779" y="636"/>
                  </a:cubicBezTo>
                  <a:cubicBezTo>
                    <a:pt x="582" y="713"/>
                    <a:pt x="415" y="754"/>
                    <a:pt x="269" y="754"/>
                  </a:cubicBezTo>
                  <a:cubicBezTo>
                    <a:pt x="172" y="754"/>
                    <a:pt x="83" y="736"/>
                    <a:pt x="1" y="698"/>
                  </a:cubicBezTo>
                  <a:lnTo>
                    <a:pt x="1" y="698"/>
                  </a:lnTo>
                  <a:cubicBezTo>
                    <a:pt x="24" y="764"/>
                    <a:pt x="63" y="847"/>
                    <a:pt x="128" y="948"/>
                  </a:cubicBezTo>
                  <a:cubicBezTo>
                    <a:pt x="281" y="1288"/>
                    <a:pt x="453" y="1445"/>
                    <a:pt x="708" y="1445"/>
                  </a:cubicBezTo>
                  <a:cubicBezTo>
                    <a:pt x="871" y="1445"/>
                    <a:pt x="1069" y="1380"/>
                    <a:pt x="1317" y="1258"/>
                  </a:cubicBezTo>
                  <a:cubicBezTo>
                    <a:pt x="1867" y="987"/>
                    <a:pt x="1819" y="704"/>
                    <a:pt x="1661" y="289"/>
                  </a:cubicBezTo>
                  <a:cubicBezTo>
                    <a:pt x="1647" y="224"/>
                    <a:pt x="1606" y="112"/>
                    <a:pt x="15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41"/>
            <p:cNvSpPr/>
            <p:nvPr/>
          </p:nvSpPr>
          <p:spPr>
            <a:xfrm>
              <a:off x="507422" y="350452"/>
              <a:ext cx="283689" cy="403639"/>
            </a:xfrm>
            <a:custGeom>
              <a:avLst/>
              <a:gdLst/>
              <a:ahLst/>
              <a:cxnLst/>
              <a:rect l="l" t="t" r="r" b="b"/>
              <a:pathLst>
                <a:path w="5319" h="7568" extrusionOk="0">
                  <a:moveTo>
                    <a:pt x="2026" y="1"/>
                  </a:moveTo>
                  <a:cubicBezTo>
                    <a:pt x="1433" y="1"/>
                    <a:pt x="762" y="340"/>
                    <a:pt x="358" y="653"/>
                  </a:cubicBezTo>
                  <a:cubicBezTo>
                    <a:pt x="16" y="945"/>
                    <a:pt x="0" y="1255"/>
                    <a:pt x="117" y="1700"/>
                  </a:cubicBezTo>
                  <a:cubicBezTo>
                    <a:pt x="138" y="1788"/>
                    <a:pt x="167" y="1882"/>
                    <a:pt x="200" y="1983"/>
                  </a:cubicBezTo>
                  <a:cubicBezTo>
                    <a:pt x="211" y="2017"/>
                    <a:pt x="222" y="2052"/>
                    <a:pt x="234" y="2090"/>
                  </a:cubicBezTo>
                  <a:cubicBezTo>
                    <a:pt x="353" y="2359"/>
                    <a:pt x="488" y="2715"/>
                    <a:pt x="635" y="3116"/>
                  </a:cubicBezTo>
                  <a:cubicBezTo>
                    <a:pt x="686" y="3254"/>
                    <a:pt x="736" y="3398"/>
                    <a:pt x="792" y="3543"/>
                  </a:cubicBezTo>
                  <a:cubicBezTo>
                    <a:pt x="1888" y="6341"/>
                    <a:pt x="2222" y="7434"/>
                    <a:pt x="3038" y="7551"/>
                  </a:cubicBezTo>
                  <a:cubicBezTo>
                    <a:pt x="3069" y="7562"/>
                    <a:pt x="3112" y="7568"/>
                    <a:pt x="3162" y="7568"/>
                  </a:cubicBezTo>
                  <a:cubicBezTo>
                    <a:pt x="3621" y="7568"/>
                    <a:pt x="4774" y="7143"/>
                    <a:pt x="5010" y="6812"/>
                  </a:cubicBezTo>
                  <a:cubicBezTo>
                    <a:pt x="5318" y="6437"/>
                    <a:pt x="5127" y="5944"/>
                    <a:pt x="4767" y="5028"/>
                  </a:cubicBezTo>
                  <a:lnTo>
                    <a:pt x="3121" y="823"/>
                  </a:lnTo>
                  <a:cubicBezTo>
                    <a:pt x="3091" y="727"/>
                    <a:pt x="3054" y="642"/>
                    <a:pt x="3011" y="566"/>
                  </a:cubicBezTo>
                  <a:cubicBezTo>
                    <a:pt x="2786" y="152"/>
                    <a:pt x="2423" y="1"/>
                    <a:pt x="20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41"/>
            <p:cNvSpPr/>
            <p:nvPr/>
          </p:nvSpPr>
          <p:spPr>
            <a:xfrm>
              <a:off x="518089" y="396373"/>
              <a:ext cx="188806" cy="143044"/>
            </a:xfrm>
            <a:custGeom>
              <a:avLst/>
              <a:gdLst/>
              <a:ahLst/>
              <a:cxnLst/>
              <a:rect l="l" t="t" r="r" b="b"/>
              <a:pathLst>
                <a:path w="3540" h="2682" extrusionOk="0">
                  <a:moveTo>
                    <a:pt x="2937" y="1"/>
                  </a:moveTo>
                  <a:cubicBezTo>
                    <a:pt x="1923" y="288"/>
                    <a:pt x="927" y="628"/>
                    <a:pt x="0" y="1122"/>
                  </a:cubicBezTo>
                  <a:cubicBezTo>
                    <a:pt x="11" y="1156"/>
                    <a:pt x="22" y="1191"/>
                    <a:pt x="34" y="1229"/>
                  </a:cubicBezTo>
                  <a:cubicBezTo>
                    <a:pt x="153" y="1498"/>
                    <a:pt x="288" y="1854"/>
                    <a:pt x="435" y="2255"/>
                  </a:cubicBezTo>
                  <a:cubicBezTo>
                    <a:pt x="486" y="2393"/>
                    <a:pt x="537" y="2537"/>
                    <a:pt x="592" y="2682"/>
                  </a:cubicBezTo>
                  <a:cubicBezTo>
                    <a:pt x="1507" y="2156"/>
                    <a:pt x="2519" y="1821"/>
                    <a:pt x="3539" y="1539"/>
                  </a:cubicBezTo>
                  <a:lnTo>
                    <a:pt x="29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41"/>
            <p:cNvSpPr/>
            <p:nvPr/>
          </p:nvSpPr>
          <p:spPr>
            <a:xfrm>
              <a:off x="669399" y="713768"/>
              <a:ext cx="332384" cy="620446"/>
            </a:xfrm>
            <a:custGeom>
              <a:avLst/>
              <a:gdLst/>
              <a:ahLst/>
              <a:cxnLst/>
              <a:rect l="l" t="t" r="r" b="b"/>
              <a:pathLst>
                <a:path w="6232" h="11633" extrusionOk="0">
                  <a:moveTo>
                    <a:pt x="1973" y="0"/>
                  </a:moveTo>
                  <a:cubicBezTo>
                    <a:pt x="1828" y="178"/>
                    <a:pt x="1571" y="328"/>
                    <a:pt x="1167" y="486"/>
                  </a:cubicBezTo>
                  <a:cubicBezTo>
                    <a:pt x="700" y="668"/>
                    <a:pt x="387" y="753"/>
                    <a:pt x="153" y="753"/>
                  </a:cubicBezTo>
                  <a:cubicBezTo>
                    <a:pt x="98" y="753"/>
                    <a:pt x="48" y="748"/>
                    <a:pt x="1" y="739"/>
                  </a:cubicBezTo>
                  <a:lnTo>
                    <a:pt x="1" y="739"/>
                  </a:lnTo>
                  <a:lnTo>
                    <a:pt x="1982" y="5799"/>
                  </a:lnTo>
                  <a:cubicBezTo>
                    <a:pt x="3486" y="9642"/>
                    <a:pt x="3777" y="11271"/>
                    <a:pt x="4456" y="11577"/>
                  </a:cubicBezTo>
                  <a:cubicBezTo>
                    <a:pt x="4538" y="11615"/>
                    <a:pt x="4627" y="11633"/>
                    <a:pt x="4724" y="11633"/>
                  </a:cubicBezTo>
                  <a:cubicBezTo>
                    <a:pt x="4870" y="11633"/>
                    <a:pt x="5037" y="11592"/>
                    <a:pt x="5234" y="11515"/>
                  </a:cubicBezTo>
                  <a:cubicBezTo>
                    <a:pt x="5673" y="11344"/>
                    <a:pt x="5916" y="11143"/>
                    <a:pt x="6015" y="10879"/>
                  </a:cubicBezTo>
                  <a:cubicBezTo>
                    <a:pt x="6231" y="10307"/>
                    <a:pt x="5772" y="9431"/>
                    <a:pt x="5161" y="7870"/>
                  </a:cubicBezTo>
                  <a:cubicBezTo>
                    <a:pt x="4509" y="6204"/>
                    <a:pt x="2832" y="2098"/>
                    <a:pt x="19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41"/>
            <p:cNvSpPr/>
            <p:nvPr/>
          </p:nvSpPr>
          <p:spPr>
            <a:xfrm>
              <a:off x="579477" y="636966"/>
              <a:ext cx="184699" cy="125604"/>
            </a:xfrm>
            <a:custGeom>
              <a:avLst/>
              <a:gdLst/>
              <a:ahLst/>
              <a:cxnLst/>
              <a:rect l="l" t="t" r="r" b="b"/>
              <a:pathLst>
                <a:path w="3463" h="2355" extrusionOk="0">
                  <a:moveTo>
                    <a:pt x="183" y="0"/>
                  </a:moveTo>
                  <a:cubicBezTo>
                    <a:pt x="94" y="0"/>
                    <a:pt x="0" y="82"/>
                    <a:pt x="42" y="191"/>
                  </a:cubicBezTo>
                  <a:cubicBezTo>
                    <a:pt x="157" y="496"/>
                    <a:pt x="287" y="797"/>
                    <a:pt x="430" y="1089"/>
                  </a:cubicBezTo>
                  <a:cubicBezTo>
                    <a:pt x="568" y="1369"/>
                    <a:pt x="721" y="1648"/>
                    <a:pt x="926" y="1883"/>
                  </a:cubicBezTo>
                  <a:cubicBezTo>
                    <a:pt x="1116" y="2103"/>
                    <a:pt x="1343" y="2275"/>
                    <a:pt x="1633" y="2332"/>
                  </a:cubicBezTo>
                  <a:cubicBezTo>
                    <a:pt x="1712" y="2347"/>
                    <a:pt x="1792" y="2354"/>
                    <a:pt x="1871" y="2354"/>
                  </a:cubicBezTo>
                  <a:cubicBezTo>
                    <a:pt x="2047" y="2354"/>
                    <a:pt x="2224" y="2321"/>
                    <a:pt x="2392" y="2273"/>
                  </a:cubicBezTo>
                  <a:cubicBezTo>
                    <a:pt x="2727" y="2178"/>
                    <a:pt x="3046" y="2016"/>
                    <a:pt x="3336" y="1823"/>
                  </a:cubicBezTo>
                  <a:cubicBezTo>
                    <a:pt x="3462" y="1740"/>
                    <a:pt x="3368" y="1571"/>
                    <a:pt x="3246" y="1571"/>
                  </a:cubicBezTo>
                  <a:cubicBezTo>
                    <a:pt x="3220" y="1571"/>
                    <a:pt x="3193" y="1579"/>
                    <a:pt x="3166" y="1596"/>
                  </a:cubicBezTo>
                  <a:cubicBezTo>
                    <a:pt x="2929" y="1754"/>
                    <a:pt x="2672" y="1883"/>
                    <a:pt x="2401" y="1974"/>
                  </a:cubicBezTo>
                  <a:cubicBezTo>
                    <a:pt x="2234" y="2031"/>
                    <a:pt x="2056" y="2072"/>
                    <a:pt x="1878" y="2072"/>
                  </a:cubicBezTo>
                  <a:cubicBezTo>
                    <a:pt x="1835" y="2072"/>
                    <a:pt x="1792" y="2069"/>
                    <a:pt x="1749" y="2064"/>
                  </a:cubicBezTo>
                  <a:cubicBezTo>
                    <a:pt x="1508" y="2034"/>
                    <a:pt x="1320" y="1903"/>
                    <a:pt x="1162" y="1724"/>
                  </a:cubicBezTo>
                  <a:cubicBezTo>
                    <a:pt x="978" y="1513"/>
                    <a:pt x="836" y="1270"/>
                    <a:pt x="712" y="1022"/>
                  </a:cubicBezTo>
                  <a:cubicBezTo>
                    <a:pt x="561" y="717"/>
                    <a:pt x="427" y="405"/>
                    <a:pt x="306" y="88"/>
                  </a:cubicBezTo>
                  <a:cubicBezTo>
                    <a:pt x="283" y="26"/>
                    <a:pt x="234" y="0"/>
                    <a:pt x="1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41"/>
            <p:cNvSpPr/>
            <p:nvPr/>
          </p:nvSpPr>
          <p:spPr>
            <a:xfrm>
              <a:off x="658625" y="371626"/>
              <a:ext cx="68695" cy="142724"/>
            </a:xfrm>
            <a:custGeom>
              <a:avLst/>
              <a:gdLst/>
              <a:ahLst/>
              <a:cxnLst/>
              <a:rect l="l" t="t" r="r" b="b"/>
              <a:pathLst>
                <a:path w="1288" h="2676" extrusionOk="0">
                  <a:moveTo>
                    <a:pt x="153" y="0"/>
                  </a:moveTo>
                  <a:cubicBezTo>
                    <a:pt x="136" y="0"/>
                    <a:pt x="119" y="3"/>
                    <a:pt x="103" y="9"/>
                  </a:cubicBezTo>
                  <a:cubicBezTo>
                    <a:pt x="27" y="38"/>
                    <a:pt x="1" y="119"/>
                    <a:pt x="22" y="192"/>
                  </a:cubicBezTo>
                  <a:cubicBezTo>
                    <a:pt x="273" y="1016"/>
                    <a:pt x="596" y="1817"/>
                    <a:pt x="988" y="2586"/>
                  </a:cubicBezTo>
                  <a:cubicBezTo>
                    <a:pt x="1014" y="2638"/>
                    <a:pt x="1063" y="2675"/>
                    <a:pt x="1121" y="2675"/>
                  </a:cubicBezTo>
                  <a:cubicBezTo>
                    <a:pt x="1137" y="2675"/>
                    <a:pt x="1154" y="2672"/>
                    <a:pt x="1172" y="2666"/>
                  </a:cubicBezTo>
                  <a:cubicBezTo>
                    <a:pt x="1237" y="2641"/>
                    <a:pt x="1287" y="2550"/>
                    <a:pt x="1252" y="2481"/>
                  </a:cubicBezTo>
                  <a:cubicBezTo>
                    <a:pt x="862" y="1714"/>
                    <a:pt x="538" y="913"/>
                    <a:pt x="288" y="89"/>
                  </a:cubicBezTo>
                  <a:cubicBezTo>
                    <a:pt x="270" y="33"/>
                    <a:pt x="210" y="0"/>
                    <a:pt x="1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41"/>
            <p:cNvSpPr/>
            <p:nvPr/>
          </p:nvSpPr>
          <p:spPr>
            <a:xfrm>
              <a:off x="807055" y="568857"/>
              <a:ext cx="46775" cy="109070"/>
            </a:xfrm>
            <a:custGeom>
              <a:avLst/>
              <a:gdLst/>
              <a:ahLst/>
              <a:cxnLst/>
              <a:rect l="l" t="t" r="r" b="b"/>
              <a:pathLst>
                <a:path w="877" h="2045" extrusionOk="0">
                  <a:moveTo>
                    <a:pt x="184" y="0"/>
                  </a:moveTo>
                  <a:cubicBezTo>
                    <a:pt x="94" y="0"/>
                    <a:pt x="1" y="82"/>
                    <a:pt x="44" y="192"/>
                  </a:cubicBezTo>
                  <a:lnTo>
                    <a:pt x="400" y="1115"/>
                  </a:lnTo>
                  <a:cubicBezTo>
                    <a:pt x="453" y="1250"/>
                    <a:pt x="523" y="1388"/>
                    <a:pt x="553" y="1530"/>
                  </a:cubicBezTo>
                  <a:cubicBezTo>
                    <a:pt x="570" y="1606"/>
                    <a:pt x="570" y="1750"/>
                    <a:pt x="471" y="1760"/>
                  </a:cubicBezTo>
                  <a:cubicBezTo>
                    <a:pt x="295" y="1781"/>
                    <a:pt x="317" y="2045"/>
                    <a:pt x="482" y="2045"/>
                  </a:cubicBezTo>
                  <a:cubicBezTo>
                    <a:pt x="488" y="2045"/>
                    <a:pt x="493" y="2045"/>
                    <a:pt x="499" y="2044"/>
                  </a:cubicBezTo>
                  <a:cubicBezTo>
                    <a:pt x="673" y="2024"/>
                    <a:pt x="799" y="1884"/>
                    <a:pt x="836" y="1718"/>
                  </a:cubicBezTo>
                  <a:cubicBezTo>
                    <a:pt x="877" y="1539"/>
                    <a:pt x="799" y="1358"/>
                    <a:pt x="735" y="1195"/>
                  </a:cubicBezTo>
                  <a:cubicBezTo>
                    <a:pt x="593" y="827"/>
                    <a:pt x="450" y="456"/>
                    <a:pt x="308" y="88"/>
                  </a:cubicBezTo>
                  <a:cubicBezTo>
                    <a:pt x="284" y="26"/>
                    <a:pt x="235" y="0"/>
                    <a:pt x="1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41"/>
            <p:cNvSpPr/>
            <p:nvPr/>
          </p:nvSpPr>
          <p:spPr>
            <a:xfrm>
              <a:off x="503795" y="353332"/>
              <a:ext cx="68695" cy="81923"/>
            </a:xfrm>
            <a:custGeom>
              <a:avLst/>
              <a:gdLst/>
              <a:ahLst/>
              <a:cxnLst/>
              <a:rect l="l" t="t" r="r" b="b"/>
              <a:pathLst>
                <a:path w="1288" h="1536" extrusionOk="0">
                  <a:moveTo>
                    <a:pt x="1122" y="1"/>
                  </a:moveTo>
                  <a:cubicBezTo>
                    <a:pt x="1105" y="1"/>
                    <a:pt x="1089" y="4"/>
                    <a:pt x="1073" y="12"/>
                  </a:cubicBezTo>
                  <a:cubicBezTo>
                    <a:pt x="782" y="156"/>
                    <a:pt x="520" y="347"/>
                    <a:pt x="304" y="590"/>
                  </a:cubicBezTo>
                  <a:cubicBezTo>
                    <a:pt x="104" y="815"/>
                    <a:pt x="1" y="1109"/>
                    <a:pt x="66" y="1408"/>
                  </a:cubicBezTo>
                  <a:cubicBezTo>
                    <a:pt x="81" y="1478"/>
                    <a:pt x="132" y="1535"/>
                    <a:pt x="206" y="1535"/>
                  </a:cubicBezTo>
                  <a:cubicBezTo>
                    <a:pt x="212" y="1535"/>
                    <a:pt x="217" y="1535"/>
                    <a:pt x="222" y="1534"/>
                  </a:cubicBezTo>
                  <a:cubicBezTo>
                    <a:pt x="292" y="1527"/>
                    <a:pt x="364" y="1454"/>
                    <a:pt x="348" y="1378"/>
                  </a:cubicBezTo>
                  <a:cubicBezTo>
                    <a:pt x="295" y="1135"/>
                    <a:pt x="377" y="930"/>
                    <a:pt x="541" y="749"/>
                  </a:cubicBezTo>
                  <a:cubicBezTo>
                    <a:pt x="720" y="554"/>
                    <a:pt x="940" y="393"/>
                    <a:pt x="1178" y="276"/>
                  </a:cubicBezTo>
                  <a:cubicBezTo>
                    <a:pt x="1247" y="242"/>
                    <a:pt x="1287" y="168"/>
                    <a:pt x="1257" y="93"/>
                  </a:cubicBezTo>
                  <a:cubicBezTo>
                    <a:pt x="1237" y="41"/>
                    <a:pt x="1179" y="1"/>
                    <a:pt x="11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41"/>
            <p:cNvSpPr/>
            <p:nvPr/>
          </p:nvSpPr>
          <p:spPr>
            <a:xfrm>
              <a:off x="810682" y="1144871"/>
              <a:ext cx="155472" cy="192913"/>
            </a:xfrm>
            <a:custGeom>
              <a:avLst/>
              <a:gdLst/>
              <a:ahLst/>
              <a:cxnLst/>
              <a:rect l="l" t="t" r="r" b="b"/>
              <a:pathLst>
                <a:path w="2915" h="3617" extrusionOk="0">
                  <a:moveTo>
                    <a:pt x="184" y="1"/>
                  </a:moveTo>
                  <a:cubicBezTo>
                    <a:pt x="93" y="1"/>
                    <a:pt x="0" y="82"/>
                    <a:pt x="43" y="191"/>
                  </a:cubicBezTo>
                  <a:cubicBezTo>
                    <a:pt x="300" y="827"/>
                    <a:pt x="557" y="1465"/>
                    <a:pt x="814" y="2103"/>
                  </a:cubicBezTo>
                  <a:cubicBezTo>
                    <a:pt x="938" y="2410"/>
                    <a:pt x="1050" y="2725"/>
                    <a:pt x="1190" y="3025"/>
                  </a:cubicBezTo>
                  <a:cubicBezTo>
                    <a:pt x="1319" y="3303"/>
                    <a:pt x="1514" y="3512"/>
                    <a:pt x="1817" y="3588"/>
                  </a:cubicBezTo>
                  <a:cubicBezTo>
                    <a:pt x="1895" y="3608"/>
                    <a:pt x="1973" y="3616"/>
                    <a:pt x="2051" y="3616"/>
                  </a:cubicBezTo>
                  <a:cubicBezTo>
                    <a:pt x="2314" y="3616"/>
                    <a:pt x="2573" y="3517"/>
                    <a:pt x="2804" y="3395"/>
                  </a:cubicBezTo>
                  <a:cubicBezTo>
                    <a:pt x="2872" y="3360"/>
                    <a:pt x="2914" y="3289"/>
                    <a:pt x="2884" y="3211"/>
                  </a:cubicBezTo>
                  <a:cubicBezTo>
                    <a:pt x="2865" y="3162"/>
                    <a:pt x="2806" y="3120"/>
                    <a:pt x="2749" y="3120"/>
                  </a:cubicBezTo>
                  <a:cubicBezTo>
                    <a:pt x="2732" y="3120"/>
                    <a:pt x="2715" y="3123"/>
                    <a:pt x="2700" y="3131"/>
                  </a:cubicBezTo>
                  <a:cubicBezTo>
                    <a:pt x="2502" y="3237"/>
                    <a:pt x="2284" y="3332"/>
                    <a:pt x="2056" y="3332"/>
                  </a:cubicBezTo>
                  <a:cubicBezTo>
                    <a:pt x="2012" y="3332"/>
                    <a:pt x="1968" y="3329"/>
                    <a:pt x="1924" y="3321"/>
                  </a:cubicBezTo>
                  <a:cubicBezTo>
                    <a:pt x="1668" y="3276"/>
                    <a:pt x="1528" y="3094"/>
                    <a:pt x="1429" y="2867"/>
                  </a:cubicBezTo>
                  <a:cubicBezTo>
                    <a:pt x="1305" y="2582"/>
                    <a:pt x="1195" y="2289"/>
                    <a:pt x="1078" y="2001"/>
                  </a:cubicBezTo>
                  <a:cubicBezTo>
                    <a:pt x="958" y="1699"/>
                    <a:pt x="836" y="1398"/>
                    <a:pt x="715" y="1097"/>
                  </a:cubicBezTo>
                  <a:lnTo>
                    <a:pt x="309" y="87"/>
                  </a:lnTo>
                  <a:cubicBezTo>
                    <a:pt x="284" y="26"/>
                    <a:pt x="235" y="1"/>
                    <a:pt x="1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41"/>
            <p:cNvSpPr/>
            <p:nvPr/>
          </p:nvSpPr>
          <p:spPr>
            <a:xfrm>
              <a:off x="824923" y="852491"/>
              <a:ext cx="68589" cy="142138"/>
            </a:xfrm>
            <a:custGeom>
              <a:avLst/>
              <a:gdLst/>
              <a:ahLst/>
              <a:cxnLst/>
              <a:rect l="l" t="t" r="r" b="b"/>
              <a:pathLst>
                <a:path w="1286" h="2665" extrusionOk="0">
                  <a:moveTo>
                    <a:pt x="185" y="1"/>
                  </a:moveTo>
                  <a:cubicBezTo>
                    <a:pt x="95" y="1"/>
                    <a:pt x="1" y="83"/>
                    <a:pt x="44" y="192"/>
                  </a:cubicBezTo>
                  <a:lnTo>
                    <a:pt x="978" y="2577"/>
                  </a:lnTo>
                  <a:cubicBezTo>
                    <a:pt x="1001" y="2639"/>
                    <a:pt x="1051" y="2665"/>
                    <a:pt x="1102" y="2665"/>
                  </a:cubicBezTo>
                  <a:cubicBezTo>
                    <a:pt x="1192" y="2665"/>
                    <a:pt x="1285" y="2583"/>
                    <a:pt x="1242" y="2473"/>
                  </a:cubicBezTo>
                  <a:lnTo>
                    <a:pt x="308" y="88"/>
                  </a:lnTo>
                  <a:cubicBezTo>
                    <a:pt x="285" y="27"/>
                    <a:pt x="235" y="1"/>
                    <a:pt x="1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41"/>
            <p:cNvSpPr/>
            <p:nvPr/>
          </p:nvSpPr>
          <p:spPr>
            <a:xfrm>
              <a:off x="891804" y="1018521"/>
              <a:ext cx="33761" cy="57495"/>
            </a:xfrm>
            <a:custGeom>
              <a:avLst/>
              <a:gdLst/>
              <a:ahLst/>
              <a:cxnLst/>
              <a:rect l="l" t="t" r="r" b="b"/>
              <a:pathLst>
                <a:path w="633" h="1078" extrusionOk="0">
                  <a:moveTo>
                    <a:pt x="159" y="0"/>
                  </a:moveTo>
                  <a:cubicBezTo>
                    <a:pt x="143" y="0"/>
                    <a:pt x="126" y="3"/>
                    <a:pt x="110" y="10"/>
                  </a:cubicBezTo>
                  <a:cubicBezTo>
                    <a:pt x="41" y="42"/>
                    <a:pt x="0" y="120"/>
                    <a:pt x="30" y="194"/>
                  </a:cubicBezTo>
                  <a:lnTo>
                    <a:pt x="341" y="987"/>
                  </a:lnTo>
                  <a:cubicBezTo>
                    <a:pt x="361" y="1040"/>
                    <a:pt x="418" y="1078"/>
                    <a:pt x="476" y="1078"/>
                  </a:cubicBezTo>
                  <a:cubicBezTo>
                    <a:pt x="492" y="1078"/>
                    <a:pt x="509" y="1075"/>
                    <a:pt x="525" y="1068"/>
                  </a:cubicBezTo>
                  <a:cubicBezTo>
                    <a:pt x="594" y="1036"/>
                    <a:pt x="633" y="958"/>
                    <a:pt x="605" y="884"/>
                  </a:cubicBezTo>
                  <a:lnTo>
                    <a:pt x="294" y="92"/>
                  </a:lnTo>
                  <a:cubicBezTo>
                    <a:pt x="274" y="38"/>
                    <a:pt x="217" y="0"/>
                    <a:pt x="1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heel(1)">
                                      <p:cBhvr>
                                        <p:cTn id="7"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Study Guide to Middle School Students by Slidesgo">
  <a:themeElements>
    <a:clrScheme name="Simple Light">
      <a:dk1>
        <a:srgbClr val="646B96"/>
      </a:dk1>
      <a:lt1>
        <a:srgbClr val="FAFAFA"/>
      </a:lt1>
      <a:dk2>
        <a:srgbClr val="D5D9EE"/>
      </a:dk2>
      <a:lt2>
        <a:srgbClr val="FBDC77"/>
      </a:lt2>
      <a:accent1>
        <a:srgbClr val="F172AC"/>
      </a:accent1>
      <a:accent2>
        <a:srgbClr val="FBBEE6"/>
      </a:accent2>
      <a:accent3>
        <a:srgbClr val="DADADA"/>
      </a:accent3>
      <a:accent4>
        <a:srgbClr val="F3F3F3"/>
      </a:accent4>
      <a:accent5>
        <a:srgbClr val="FFFFFF"/>
      </a:accent5>
      <a:accent6>
        <a:srgbClr val="FFFFFF"/>
      </a:accent6>
      <a:hlink>
        <a:srgbClr val="434D7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1626</TotalTime>
  <Words>3030</Words>
  <Application>Microsoft Office PowerPoint</Application>
  <PresentationFormat>On-screen Show (16:9)</PresentationFormat>
  <Paragraphs>196</Paragraphs>
  <Slides>41</Slides>
  <Notes>41</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41</vt:i4>
      </vt:variant>
    </vt:vector>
  </HeadingPairs>
  <TitlesOfParts>
    <vt:vector size="56" baseType="lpstr">
      <vt:lpstr>Anaheim</vt:lpstr>
      <vt:lpstr>Harlow Solid Italic</vt:lpstr>
      <vt:lpstr>Wingdings</vt:lpstr>
      <vt:lpstr>Modern No. 20</vt:lpstr>
      <vt:lpstr>Arial</vt:lpstr>
      <vt:lpstr>Times New Roman</vt:lpstr>
      <vt:lpstr>FZShuTi</vt:lpstr>
      <vt:lpstr>PT Sans</vt:lpstr>
      <vt:lpstr>Varela Round</vt:lpstr>
      <vt:lpstr>Viner Hand ITC</vt:lpstr>
      <vt:lpstr>Nunito Light</vt:lpstr>
      <vt:lpstr>Courier New</vt:lpstr>
      <vt:lpstr>Mongolian Baiti</vt:lpstr>
      <vt:lpstr>Bebas Neue</vt:lpstr>
      <vt:lpstr>Study Guide to Middle School Students by Slidesgo</vt:lpstr>
      <vt:lpstr>STUDENT PERFORMANCE ANALYSIS</vt:lpstr>
      <vt:lpstr>TABLE OF CONTENT</vt:lpstr>
      <vt:lpstr>INTRODUCTION</vt:lpstr>
      <vt:lpstr>AIM AND OBJECTIVE</vt:lpstr>
      <vt:lpstr>PowerPoint Presentation</vt:lpstr>
      <vt:lpstr>PowerPoint Presentation</vt:lpstr>
      <vt:lpstr>DATA PREPROCESSING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EXPLORATORY DATA ANALYSIS</vt:lpstr>
      <vt:lpstr>Data Visualization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MACHINE LEARNING ALGORITHM</vt:lpstr>
      <vt:lpstr>PowerPoint Presentation</vt:lpstr>
      <vt:lpstr>PowerPoint Presentation</vt:lpstr>
      <vt:lpstr>PowerPoint Presentation</vt:lpstr>
      <vt:lpstr>PowerPoint Presentation</vt:lpstr>
      <vt:lpstr>PowerPoint Presentation</vt:lpstr>
      <vt:lpstr>CONCLUSION AND FUTURE SCOPE</vt:lpstr>
      <vt:lpstr>PowerPoint Presentation</vt:lpstr>
      <vt:lpstr>REFERENCES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Hrithika Manayath</cp:lastModifiedBy>
  <cp:revision>3</cp:revision>
  <dcterms:modified xsi:type="dcterms:W3CDTF">2024-10-14T16:29:49Z</dcterms:modified>
</cp:coreProperties>
</file>